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vml" ContentType="application/vnd.openxmlformats-officedocument.vmlDrawing"/>
  <Default Extension="wdp" ContentType="image/vnd.ms-photo"/>
  <Default Extension="wmf" ContentType="image/x-wm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3.xml" ContentType="application/vnd.openxmlformats-officedocument.theme+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4.xml" ContentType="application/vnd.openxmlformats-officedocument.theme+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theme/theme5.xml" ContentType="application/vnd.openxmlformats-officedocument.theme+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theme/theme6.xml" ContentType="application/vnd.openxmlformats-officedocument.theme+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theme/theme7.xml" ContentType="application/vnd.openxmlformats-officedocument.theme+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theme/theme8.xml" ContentType="application/vnd.openxmlformats-officedocument.theme+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theme/theme9.xml" ContentType="application/vnd.openxmlformats-officedocument.theme+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theme/theme10.xml" ContentType="application/vnd.openxmlformats-officedocument.theme+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theme/theme11.xml" ContentType="application/vnd.openxmlformats-officedocument.theme+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theme/theme12.xml" ContentType="application/vnd.openxmlformats-officedocument.theme+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theme/theme1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theme/theme14.xml" ContentType="application/vnd.openxmlformats-officedocument.theme+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notesSlides/notesSlide1.xml" ContentType="application/vnd.openxmlformats-officedocument.presentationml.notesSlide+xml"/>
  <Override PartName="/ppt/tags/tag20.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21.xml" ContentType="application/vnd.openxmlformats-officedocument.presentationml.tags+xml"/>
  <Override PartName="/ppt/tags/tag22.xml" ContentType="application/vnd.openxmlformats-officedocument.presentationml.tags+xml"/>
  <Override PartName="/ppt/notesSlides/notesSlide15.xml" ContentType="application/vnd.openxmlformats-officedocument.presentationml.notesSlide+xml"/>
  <Override PartName="/ppt/tags/tag23.xml" ContentType="application/vnd.openxmlformats-officedocument.presentationml.tags+xml"/>
  <Override PartName="/ppt/tags/tag24.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25.xml" ContentType="application/vnd.openxmlformats-officedocument.presentationml.tags+xml"/>
  <Override PartName="/ppt/notesSlides/notesSlide19.xml" ContentType="application/vnd.openxmlformats-officedocument.presentationml.notesSlide+xml"/>
  <Override PartName="/ppt/tags/tag26.xml" ContentType="application/vnd.openxmlformats-officedocument.presentationml.tags+xml"/>
  <Override PartName="/ppt/tags/tag27.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671" r:id="rId4"/>
    <p:sldMasterId id="2147484731" r:id="rId5"/>
    <p:sldMasterId id="2147484753" r:id="rId6"/>
    <p:sldMasterId id="2147484785" r:id="rId7"/>
    <p:sldMasterId id="2147484805" r:id="rId8"/>
    <p:sldMasterId id="2147484833" r:id="rId9"/>
    <p:sldMasterId id="2147484854" r:id="rId10"/>
    <p:sldMasterId id="2147484878" r:id="rId11"/>
    <p:sldMasterId id="2147484899" r:id="rId12"/>
    <p:sldMasterId id="2147484923" r:id="rId13"/>
    <p:sldMasterId id="2147484945" r:id="rId14"/>
    <p:sldMasterId id="2147484983" r:id="rId15"/>
    <p:sldMasterId id="2147485021" r:id="rId16"/>
    <p:sldMasterId id="2147485068" r:id="rId17"/>
    <p:sldMasterId id="2147485095" r:id="rId18"/>
  </p:sldMasterIdLst>
  <p:notesMasterIdLst>
    <p:notesMasterId r:id="rId80"/>
  </p:notesMasterIdLst>
  <p:handoutMasterIdLst>
    <p:handoutMasterId r:id="rId81"/>
  </p:handoutMasterIdLst>
  <p:sldIdLst>
    <p:sldId id="3953" r:id="rId19"/>
    <p:sldId id="2076136077" r:id="rId20"/>
    <p:sldId id="2076136099" r:id="rId21"/>
    <p:sldId id="2076136100" r:id="rId22"/>
    <p:sldId id="2076136080" r:id="rId23"/>
    <p:sldId id="8629" r:id="rId24"/>
    <p:sldId id="8673" r:id="rId25"/>
    <p:sldId id="1862" r:id="rId26"/>
    <p:sldId id="8627" r:id="rId27"/>
    <p:sldId id="8628" r:id="rId28"/>
    <p:sldId id="8633" r:id="rId29"/>
    <p:sldId id="8634" r:id="rId30"/>
    <p:sldId id="8635" r:id="rId31"/>
    <p:sldId id="3899" r:id="rId32"/>
    <p:sldId id="3900" r:id="rId33"/>
    <p:sldId id="8679" r:id="rId34"/>
    <p:sldId id="8612" r:id="rId35"/>
    <p:sldId id="8630" r:id="rId36"/>
    <p:sldId id="8631" r:id="rId37"/>
    <p:sldId id="8632" r:id="rId38"/>
    <p:sldId id="8638" r:id="rId39"/>
    <p:sldId id="8675" r:id="rId40"/>
    <p:sldId id="8613" r:id="rId41"/>
    <p:sldId id="8597" r:id="rId42"/>
    <p:sldId id="8598" r:id="rId43"/>
    <p:sldId id="9998" r:id="rId44"/>
    <p:sldId id="3927" r:id="rId45"/>
    <p:sldId id="3928" r:id="rId46"/>
    <p:sldId id="3930" r:id="rId47"/>
    <p:sldId id="8639" r:id="rId48"/>
    <p:sldId id="8620" r:id="rId49"/>
    <p:sldId id="9999" r:id="rId50"/>
    <p:sldId id="2076136066" r:id="rId51"/>
    <p:sldId id="10000" r:id="rId52"/>
    <p:sldId id="2076136079" r:id="rId53"/>
    <p:sldId id="2076136078" r:id="rId54"/>
    <p:sldId id="2076136114" r:id="rId55"/>
    <p:sldId id="804" r:id="rId56"/>
    <p:sldId id="2076136107" r:id="rId57"/>
    <p:sldId id="9851" r:id="rId58"/>
    <p:sldId id="9852" r:id="rId59"/>
    <p:sldId id="2076136082" r:id="rId60"/>
    <p:sldId id="2076136085" r:id="rId61"/>
    <p:sldId id="2076136084" r:id="rId62"/>
    <p:sldId id="814" r:id="rId63"/>
    <p:sldId id="846" r:id="rId64"/>
    <p:sldId id="830" r:id="rId65"/>
    <p:sldId id="815" r:id="rId66"/>
    <p:sldId id="2076136081" r:id="rId67"/>
    <p:sldId id="8618" r:id="rId68"/>
    <p:sldId id="8611" r:id="rId69"/>
    <p:sldId id="8653" r:id="rId70"/>
    <p:sldId id="2076136086" r:id="rId71"/>
    <p:sldId id="8649" r:id="rId72"/>
    <p:sldId id="8560" r:id="rId73"/>
    <p:sldId id="758" r:id="rId74"/>
    <p:sldId id="8621" r:id="rId75"/>
    <p:sldId id="8623" r:id="rId76"/>
    <p:sldId id="8667" r:id="rId77"/>
    <p:sldId id="8661" r:id="rId78"/>
    <p:sldId id="8662" r:id="rId79"/>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4"/>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A249"/>
    <a:srgbClr val="FFB900"/>
    <a:srgbClr val="D83B01"/>
    <a:srgbClr val="FFFF00"/>
    <a:srgbClr val="BDBDBD"/>
    <a:srgbClr val="46F828"/>
    <a:srgbClr val="E6E6E6"/>
    <a:srgbClr val="D2D2D2"/>
    <a:srgbClr val="303030"/>
    <a:srgbClr val="73737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020EF4C-2F7E-4807-9A45-0DF42BB7A792}" v="6" dt="2020-06-02T08:07:29.43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3149" autoAdjust="0"/>
    <p:restoredTop sz="95563" autoAdjust="0"/>
  </p:normalViewPr>
  <p:slideViewPr>
    <p:cSldViewPr snapToGrid="0">
      <p:cViewPr varScale="1">
        <p:scale>
          <a:sx n="122" d="100"/>
          <a:sy n="122" d="100"/>
        </p:scale>
        <p:origin x="51" y="518"/>
      </p:cViewPr>
      <p:guideLst/>
    </p:cSldViewPr>
  </p:slideViewPr>
  <p:outlineViewPr>
    <p:cViewPr>
      <p:scale>
        <a:sx n="33" d="100"/>
        <a:sy n="33" d="100"/>
      </p:scale>
      <p:origin x="0" y="-6516"/>
    </p:cViewPr>
  </p:outlineViewPr>
  <p:notesTextViewPr>
    <p:cViewPr>
      <p:scale>
        <a:sx n="3" d="2"/>
        <a:sy n="3" d="2"/>
      </p:scale>
      <p:origin x="0" y="0"/>
    </p:cViewPr>
  </p:notesTextViewPr>
  <p:sorterViewPr>
    <p:cViewPr varScale="1">
      <p:scale>
        <a:sx n="1" d="1"/>
        <a:sy n="1" d="1"/>
      </p:scale>
      <p:origin x="0" y="0"/>
    </p:cViewPr>
  </p:sorterViewPr>
  <p:notesViewPr>
    <p:cSldViewPr snapToGrid="0" showGuides="1">
      <p:cViewPr varScale="1">
        <p:scale>
          <a:sx n="75" d="100"/>
          <a:sy n="75" d="100"/>
        </p:scale>
        <p:origin x="2766" y="3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8.xml"/><Relationship Id="rId21" Type="http://schemas.openxmlformats.org/officeDocument/2006/relationships/slide" Target="slides/slide3.xml"/><Relationship Id="rId42" Type="http://schemas.openxmlformats.org/officeDocument/2006/relationships/slide" Target="slides/slide24.xml"/><Relationship Id="rId47" Type="http://schemas.openxmlformats.org/officeDocument/2006/relationships/slide" Target="slides/slide29.xml"/><Relationship Id="rId63" Type="http://schemas.openxmlformats.org/officeDocument/2006/relationships/slide" Target="slides/slide45.xml"/><Relationship Id="rId68" Type="http://schemas.openxmlformats.org/officeDocument/2006/relationships/slide" Target="slides/slide50.xml"/><Relationship Id="rId84" Type="http://schemas.openxmlformats.org/officeDocument/2006/relationships/viewProps" Target="viewProps.xml"/><Relationship Id="rId16" Type="http://schemas.openxmlformats.org/officeDocument/2006/relationships/slideMaster" Target="slideMasters/slideMaster13.xml"/><Relationship Id="rId11" Type="http://schemas.openxmlformats.org/officeDocument/2006/relationships/slideMaster" Target="slideMasters/slideMaster8.xml"/><Relationship Id="rId32" Type="http://schemas.openxmlformats.org/officeDocument/2006/relationships/slide" Target="slides/slide14.xml"/><Relationship Id="rId37" Type="http://schemas.openxmlformats.org/officeDocument/2006/relationships/slide" Target="slides/slide19.xml"/><Relationship Id="rId53" Type="http://schemas.openxmlformats.org/officeDocument/2006/relationships/slide" Target="slides/slide35.xml"/><Relationship Id="rId58" Type="http://schemas.openxmlformats.org/officeDocument/2006/relationships/slide" Target="slides/slide40.xml"/><Relationship Id="rId74" Type="http://schemas.openxmlformats.org/officeDocument/2006/relationships/slide" Target="slides/slide56.xml"/><Relationship Id="rId79" Type="http://schemas.openxmlformats.org/officeDocument/2006/relationships/slide" Target="slides/slide61.xml"/><Relationship Id="rId5" Type="http://schemas.openxmlformats.org/officeDocument/2006/relationships/slideMaster" Target="slideMasters/slideMaster2.xml"/><Relationship Id="rId19" Type="http://schemas.openxmlformats.org/officeDocument/2006/relationships/slide" Target="slides/slide1.xml"/><Relationship Id="rId14" Type="http://schemas.openxmlformats.org/officeDocument/2006/relationships/slideMaster" Target="slideMasters/slideMaster11.xml"/><Relationship Id="rId22" Type="http://schemas.openxmlformats.org/officeDocument/2006/relationships/slide" Target="slides/slide4.xml"/><Relationship Id="rId27" Type="http://schemas.openxmlformats.org/officeDocument/2006/relationships/slide" Target="slides/slide9.xml"/><Relationship Id="rId30" Type="http://schemas.openxmlformats.org/officeDocument/2006/relationships/slide" Target="slides/slide12.xml"/><Relationship Id="rId35" Type="http://schemas.openxmlformats.org/officeDocument/2006/relationships/slide" Target="slides/slide17.xml"/><Relationship Id="rId43" Type="http://schemas.openxmlformats.org/officeDocument/2006/relationships/slide" Target="slides/slide25.xml"/><Relationship Id="rId48" Type="http://schemas.openxmlformats.org/officeDocument/2006/relationships/slide" Target="slides/slide30.xml"/><Relationship Id="rId56" Type="http://schemas.openxmlformats.org/officeDocument/2006/relationships/slide" Target="slides/slide38.xml"/><Relationship Id="rId64" Type="http://schemas.openxmlformats.org/officeDocument/2006/relationships/slide" Target="slides/slide46.xml"/><Relationship Id="rId69" Type="http://schemas.openxmlformats.org/officeDocument/2006/relationships/slide" Target="slides/slide51.xml"/><Relationship Id="rId77" Type="http://schemas.openxmlformats.org/officeDocument/2006/relationships/slide" Target="slides/slide59.xml"/><Relationship Id="rId8" Type="http://schemas.openxmlformats.org/officeDocument/2006/relationships/slideMaster" Target="slideMasters/slideMaster5.xml"/><Relationship Id="rId51" Type="http://schemas.openxmlformats.org/officeDocument/2006/relationships/slide" Target="slides/slide33.xml"/><Relationship Id="rId72" Type="http://schemas.openxmlformats.org/officeDocument/2006/relationships/slide" Target="slides/slide54.xml"/><Relationship Id="rId80" Type="http://schemas.openxmlformats.org/officeDocument/2006/relationships/notesMaster" Target="notesMasters/notesMaster1.xml"/><Relationship Id="rId85"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25" Type="http://schemas.openxmlformats.org/officeDocument/2006/relationships/slide" Target="slides/slide7.xml"/><Relationship Id="rId33" Type="http://schemas.openxmlformats.org/officeDocument/2006/relationships/slide" Target="slides/slide15.xml"/><Relationship Id="rId38" Type="http://schemas.openxmlformats.org/officeDocument/2006/relationships/slide" Target="slides/slide20.xml"/><Relationship Id="rId46" Type="http://schemas.openxmlformats.org/officeDocument/2006/relationships/slide" Target="slides/slide28.xml"/><Relationship Id="rId59" Type="http://schemas.openxmlformats.org/officeDocument/2006/relationships/slide" Target="slides/slide41.xml"/><Relationship Id="rId67" Type="http://schemas.openxmlformats.org/officeDocument/2006/relationships/slide" Target="slides/slide49.xml"/><Relationship Id="rId20" Type="http://schemas.openxmlformats.org/officeDocument/2006/relationships/slide" Target="slides/slide2.xml"/><Relationship Id="rId41" Type="http://schemas.openxmlformats.org/officeDocument/2006/relationships/slide" Target="slides/slide23.xml"/><Relationship Id="rId54" Type="http://schemas.openxmlformats.org/officeDocument/2006/relationships/slide" Target="slides/slide36.xml"/><Relationship Id="rId62" Type="http://schemas.openxmlformats.org/officeDocument/2006/relationships/slide" Target="slides/slide44.xml"/><Relationship Id="rId70" Type="http://schemas.openxmlformats.org/officeDocument/2006/relationships/slide" Target="slides/slide52.xml"/><Relationship Id="rId75" Type="http://schemas.openxmlformats.org/officeDocument/2006/relationships/slide" Target="slides/slide57.xml"/><Relationship Id="rId83"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Master" Target="slideMasters/slideMaster12.xml"/><Relationship Id="rId23" Type="http://schemas.openxmlformats.org/officeDocument/2006/relationships/slide" Target="slides/slide5.xml"/><Relationship Id="rId28" Type="http://schemas.openxmlformats.org/officeDocument/2006/relationships/slide" Target="slides/slide10.xml"/><Relationship Id="rId36" Type="http://schemas.openxmlformats.org/officeDocument/2006/relationships/slide" Target="slides/slide18.xml"/><Relationship Id="rId49" Type="http://schemas.openxmlformats.org/officeDocument/2006/relationships/slide" Target="slides/slide31.xml"/><Relationship Id="rId57" Type="http://schemas.openxmlformats.org/officeDocument/2006/relationships/slide" Target="slides/slide39.xml"/><Relationship Id="rId10" Type="http://schemas.openxmlformats.org/officeDocument/2006/relationships/slideMaster" Target="slideMasters/slideMaster7.xml"/><Relationship Id="rId31" Type="http://schemas.openxmlformats.org/officeDocument/2006/relationships/slide" Target="slides/slide13.xml"/><Relationship Id="rId44" Type="http://schemas.openxmlformats.org/officeDocument/2006/relationships/slide" Target="slides/slide26.xml"/><Relationship Id="rId52" Type="http://schemas.openxmlformats.org/officeDocument/2006/relationships/slide" Target="slides/slide34.xml"/><Relationship Id="rId60" Type="http://schemas.openxmlformats.org/officeDocument/2006/relationships/slide" Target="slides/slide42.xml"/><Relationship Id="rId65" Type="http://schemas.openxmlformats.org/officeDocument/2006/relationships/slide" Target="slides/slide47.xml"/><Relationship Id="rId73" Type="http://schemas.openxmlformats.org/officeDocument/2006/relationships/slide" Target="slides/slide55.xml"/><Relationship Id="rId78" Type="http://schemas.openxmlformats.org/officeDocument/2006/relationships/slide" Target="slides/slide60.xml"/><Relationship Id="rId81" Type="http://schemas.openxmlformats.org/officeDocument/2006/relationships/handoutMaster" Target="handoutMasters/handoutMaster1.xml"/><Relationship Id="rId86"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Master" Target="slideMasters/slideMaster10.xml"/><Relationship Id="rId18" Type="http://schemas.openxmlformats.org/officeDocument/2006/relationships/slideMaster" Target="slideMasters/slideMaster15.xml"/><Relationship Id="rId39" Type="http://schemas.openxmlformats.org/officeDocument/2006/relationships/slide" Target="slides/slide21.xml"/><Relationship Id="rId34" Type="http://schemas.openxmlformats.org/officeDocument/2006/relationships/slide" Target="slides/slide16.xml"/><Relationship Id="rId50" Type="http://schemas.openxmlformats.org/officeDocument/2006/relationships/slide" Target="slides/slide32.xml"/><Relationship Id="rId55" Type="http://schemas.openxmlformats.org/officeDocument/2006/relationships/slide" Target="slides/slide37.xml"/><Relationship Id="rId76" Type="http://schemas.openxmlformats.org/officeDocument/2006/relationships/slide" Target="slides/slide58.xml"/><Relationship Id="rId7" Type="http://schemas.openxmlformats.org/officeDocument/2006/relationships/slideMaster" Target="slideMasters/slideMaster4.xml"/><Relationship Id="rId71" Type="http://schemas.openxmlformats.org/officeDocument/2006/relationships/slide" Target="slides/slide53.xml"/><Relationship Id="rId2" Type="http://schemas.openxmlformats.org/officeDocument/2006/relationships/customXml" Target="../customXml/item2.xml"/><Relationship Id="rId29" Type="http://schemas.openxmlformats.org/officeDocument/2006/relationships/slide" Target="slides/slide11.xml"/><Relationship Id="rId24" Type="http://schemas.openxmlformats.org/officeDocument/2006/relationships/slide" Target="slides/slide6.xml"/><Relationship Id="rId40" Type="http://schemas.openxmlformats.org/officeDocument/2006/relationships/slide" Target="slides/slide22.xml"/><Relationship Id="rId45" Type="http://schemas.openxmlformats.org/officeDocument/2006/relationships/slide" Target="slides/slide27.xml"/><Relationship Id="rId66" Type="http://schemas.openxmlformats.org/officeDocument/2006/relationships/slide" Target="slides/slide48.xml"/><Relationship Id="rId87" Type="http://schemas.microsoft.com/office/2015/10/relationships/revisionInfo" Target="revisionInfo.xml"/><Relationship Id="rId61" Type="http://schemas.openxmlformats.org/officeDocument/2006/relationships/slide" Target="slides/slide43.xml"/><Relationship Id="rId82" Type="http://schemas.openxmlformats.org/officeDocument/2006/relationships/commentAuthors" Target="commentAuthor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3.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53.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53.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53.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53.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53.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53.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53.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53.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53.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53.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3.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115.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115.emf"/></Relationships>
</file>

<file path=ppt/drawings/_rels/vmlDrawing22.vml.rels><?xml version="1.0" encoding="UTF-8" standalone="yes"?>
<Relationships xmlns="http://schemas.openxmlformats.org/package/2006/relationships"><Relationship Id="rId2" Type="http://schemas.openxmlformats.org/officeDocument/2006/relationships/image" Target="../media/image122.emf"/><Relationship Id="rId1" Type="http://schemas.openxmlformats.org/officeDocument/2006/relationships/image" Target="../media/image121.e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115.e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115.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53.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53.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53.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53.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53.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53.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53.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6/2/2020 4:07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6/2/2020 4:07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CAB9C8E-DCC8-456A-9BF7-7F668FFE441B}"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6/2/2020 4:07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950692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rPr>
              <a:t>Why this is goodness:</a:t>
            </a:r>
          </a:p>
          <a:p>
            <a:pPr marL="342900" marR="0" lvl="0" indent="-342900" algn="l" defTabSz="914400" rtl="0" eaLnBrk="1" fontAlgn="auto" latinLnBrk="0" hangingPunct="1">
              <a:lnSpc>
                <a:spcPct val="100000"/>
              </a:lnSpc>
              <a:spcBef>
                <a:spcPts val="0"/>
              </a:spcBef>
              <a:spcAft>
                <a:spcPts val="0"/>
              </a:spcAft>
              <a:buClrTx/>
              <a:buSzTx/>
              <a:buFontTx/>
              <a:buChar char="-"/>
              <a:tabLst/>
              <a:defRPr/>
            </a:pPr>
            <a:r>
              <a:rPr kumimoji="0" lang="en-US" sz="9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rPr>
              <a:t>HTML5- compatible Web Browser (Chrome, Firefox, Safari, Edge, etc.)</a:t>
            </a:r>
          </a:p>
          <a:p>
            <a:pPr marL="342900" marR="0" lvl="0" indent="-342900" algn="l" defTabSz="914400" rtl="0" eaLnBrk="1" fontAlgn="auto" latinLnBrk="0" hangingPunct="1">
              <a:lnSpc>
                <a:spcPct val="100000"/>
              </a:lnSpc>
              <a:spcBef>
                <a:spcPts val="0"/>
              </a:spcBef>
              <a:spcAft>
                <a:spcPts val="0"/>
              </a:spcAft>
              <a:buClrTx/>
              <a:buSzTx/>
              <a:buFontTx/>
              <a:buChar char="-"/>
              <a:tabLst/>
              <a:defRPr/>
            </a:pPr>
            <a:r>
              <a:rPr kumimoji="0" lang="en-US" sz="9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rPr>
              <a:t>OS of the Device generally irrelevant</a:t>
            </a:r>
          </a:p>
          <a:p>
            <a:pPr marL="342900" marR="0" lvl="0" indent="-342900" algn="l" defTabSz="914400" rtl="0" eaLnBrk="1" fontAlgn="auto" latinLnBrk="0" hangingPunct="1">
              <a:lnSpc>
                <a:spcPct val="100000"/>
              </a:lnSpc>
              <a:spcBef>
                <a:spcPts val="0"/>
              </a:spcBef>
              <a:spcAft>
                <a:spcPts val="0"/>
              </a:spcAft>
              <a:buClrTx/>
              <a:buSzTx/>
              <a:buFontTx/>
              <a:buChar char="-"/>
              <a:tabLst/>
              <a:defRPr/>
            </a:pPr>
            <a:r>
              <a:rPr kumimoji="0" lang="en-US" sz="9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rPr>
              <a:t>Username &amp; Password are all the student needs to know (AD &amp; Azure AD)</a:t>
            </a:r>
          </a:p>
          <a:p>
            <a:pPr marL="342900" marR="0" lvl="0" indent="-342900" algn="l" defTabSz="914400" rtl="0" eaLnBrk="1" fontAlgn="auto" latinLnBrk="0" hangingPunct="1">
              <a:lnSpc>
                <a:spcPct val="100000"/>
              </a:lnSpc>
              <a:spcBef>
                <a:spcPts val="0"/>
              </a:spcBef>
              <a:spcAft>
                <a:spcPts val="0"/>
              </a:spcAft>
              <a:buClrTx/>
              <a:buSzTx/>
              <a:buFontTx/>
              <a:buChar char="-"/>
              <a:tabLst/>
              <a:defRPr/>
            </a:pPr>
            <a:r>
              <a:rPr lang="en-US" sz="900" dirty="0">
                <a:gradFill>
                  <a:gsLst>
                    <a:gs pos="2917">
                      <a:srgbClr val="1A1A1A"/>
                    </a:gs>
                    <a:gs pos="30000">
                      <a:srgbClr val="1A1A1A"/>
                    </a:gs>
                  </a:gsLst>
                  <a:lin ang="5400000" scaled="0"/>
                </a:gradFill>
                <a:latin typeface="Segoe UI"/>
              </a:rPr>
              <a:t>Clients for iOS, Android, &amp; Windows available too</a:t>
            </a:r>
            <a:endParaRPr kumimoji="0" lang="en-US" sz="9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ndParaRP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6/2/2020 4:07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4182786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Why this is goodness:</a:t>
            </a:r>
          </a:p>
          <a:p>
            <a:pPr marL="342900" marR="0" lvl="0" indent="-342900" algn="l" defTabSz="914400" rtl="0" eaLnBrk="1" fontAlgn="auto" latinLnBrk="0" hangingPunct="1">
              <a:lnSpc>
                <a:spcPct val="100000"/>
              </a:lnSpc>
              <a:spcBef>
                <a:spcPts val="0"/>
              </a:spcBef>
              <a:spcAft>
                <a:spcPts val="0"/>
              </a:spcAft>
              <a:buClrTx/>
              <a:buSzTx/>
              <a:buFontTx/>
              <a:buChar char="-"/>
              <a:tabLst/>
              <a:defRPr/>
            </a:pPr>
            <a:r>
              <a:rPr kumimoji="0" lang="en-US" sz="9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IT stood this up and published 1:many</a:t>
            </a:r>
          </a:p>
          <a:p>
            <a:pPr marL="342900" marR="0" lvl="0" indent="-342900" algn="l" defTabSz="914400" rtl="0" eaLnBrk="1" fontAlgn="auto" latinLnBrk="0" hangingPunct="1">
              <a:lnSpc>
                <a:spcPct val="100000"/>
              </a:lnSpc>
              <a:spcBef>
                <a:spcPts val="0"/>
              </a:spcBef>
              <a:spcAft>
                <a:spcPts val="0"/>
              </a:spcAft>
              <a:buClrTx/>
              <a:buSzTx/>
              <a:buFontTx/>
              <a:buChar char="-"/>
              <a:tabLst/>
              <a:defRPr/>
            </a:pPr>
            <a:r>
              <a:rPr kumimoji="0" lang="en-US" sz="9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Leveraged M365 A3/A5 licenses </a:t>
            </a:r>
          </a:p>
          <a:p>
            <a:pPr marL="342900" marR="0" lvl="0" indent="-342900" algn="l" defTabSz="914400" rtl="0" eaLnBrk="1" fontAlgn="auto" latinLnBrk="0" hangingPunct="1">
              <a:lnSpc>
                <a:spcPct val="100000"/>
              </a:lnSpc>
              <a:spcBef>
                <a:spcPts val="0"/>
              </a:spcBef>
              <a:spcAft>
                <a:spcPts val="0"/>
              </a:spcAft>
              <a:buClrTx/>
              <a:buSzTx/>
              <a:buFontTx/>
              <a:buChar char="-"/>
              <a:tabLst/>
              <a:defRPr/>
            </a:pPr>
            <a:r>
              <a:rPr kumimoji="0" lang="en-US" sz="9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All systems managed via AD Group Policy</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6/2/2020 4:07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39251843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gn="l" defTabSz="914400" rtl="0" eaLnBrk="1" fontAlgn="auto" latinLnBrk="0" hangingPunct="1">
              <a:lnSpc>
                <a:spcPct val="100000"/>
              </a:lnSpc>
              <a:spcBef>
                <a:spcPts val="0"/>
              </a:spcBef>
              <a:spcAft>
                <a:spcPts val="0"/>
              </a:spcAft>
              <a:buClrTx/>
              <a:buSzTx/>
              <a:buFontTx/>
              <a:buChar char="-"/>
              <a:tabLst/>
              <a:defRPr/>
            </a:pPr>
            <a:r>
              <a:rPr kumimoji="0" lang="en-US" sz="1800" b="0" i="0" u="none" strike="noStrike" kern="1200" cap="none" spc="0" normalizeH="0" baseline="0" noProof="0" dirty="0">
                <a:ln>
                  <a:noFill/>
                </a:ln>
                <a:gradFill>
                  <a:gsLst>
                    <a:gs pos="2917">
                      <a:srgbClr val="1A1A1A"/>
                    </a:gs>
                    <a:gs pos="30000">
                      <a:srgbClr val="1A1A1A"/>
                    </a:gs>
                  </a:gsLst>
                  <a:lin ang="5400000" scaled="0"/>
                </a:gradFill>
                <a:effectLst/>
                <a:uLnTx/>
                <a:uFillTx/>
              </a:rPr>
              <a:t>Minimize costs:</a:t>
            </a:r>
          </a:p>
          <a:p>
            <a:pPr marL="800083" lvl="1" indent="-342900" defTabSz="914400">
              <a:buFontTx/>
              <a:buChar char="-"/>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rPr>
              <a:t>Only pay for supporting</a:t>
            </a:r>
            <a:r>
              <a:rPr lang="en-US" sz="1600" dirty="0">
                <a:gradFill>
                  <a:gsLst>
                    <a:gs pos="2917">
                      <a:srgbClr val="1A1A1A"/>
                    </a:gs>
                    <a:gs pos="30000">
                      <a:srgbClr val="1A1A1A"/>
                    </a:gs>
                  </a:gsLst>
                  <a:lin ang="5400000" scaled="0"/>
                </a:gradFill>
              </a:rPr>
              <a:t> cast of </a:t>
            </a: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rPr>
              <a:t>VMs while running (think annual testing)</a:t>
            </a:r>
          </a:p>
          <a:p>
            <a:pPr marL="800083" lvl="1" indent="-342900" defTabSz="914400">
              <a:buFontTx/>
              <a:buChar char="-"/>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rPr>
              <a:t>Leverage existing M365 A3/A5 &amp; SUB license</a:t>
            </a:r>
            <a:r>
              <a:rPr kumimoji="0" lang="en-US" sz="1600" b="0" i="0" u="none" strike="noStrike" kern="1200" cap="none" spc="0" normalizeH="0" noProof="0" dirty="0">
                <a:ln>
                  <a:noFill/>
                </a:ln>
                <a:gradFill>
                  <a:gsLst>
                    <a:gs pos="2917">
                      <a:srgbClr val="1A1A1A"/>
                    </a:gs>
                    <a:gs pos="30000">
                      <a:srgbClr val="1A1A1A"/>
                    </a:gs>
                  </a:gsLst>
                  <a:lin ang="5400000" scaled="0"/>
                </a:gradFill>
                <a:effectLst/>
                <a:uLnTx/>
                <a:uFillTx/>
              </a:rPr>
              <a:t> benefits </a:t>
            </a:r>
            <a:r>
              <a:rPr kumimoji="0" lang="en-US" sz="1200" b="0" i="0" u="none" strike="noStrike" kern="1200" cap="none" spc="0" normalizeH="0" noProof="0" dirty="0">
                <a:ln>
                  <a:noFill/>
                </a:ln>
                <a:gradFill>
                  <a:gsLst>
                    <a:gs pos="2917">
                      <a:srgbClr val="1A1A1A"/>
                    </a:gs>
                    <a:gs pos="30000">
                      <a:srgbClr val="1A1A1A"/>
                    </a:gs>
                  </a:gsLst>
                  <a:lin ang="5400000" scaled="0"/>
                </a:gradFill>
                <a:effectLst/>
                <a:uLnTx/>
                <a:uFillTx/>
              </a:rPr>
              <a:t>(wow, that was easy)</a:t>
            </a:r>
          </a:p>
          <a:p>
            <a:pPr marL="800083" lvl="1" indent="-342900" defTabSz="914400">
              <a:buFontTx/>
              <a:buChar char="-"/>
              <a:defRPr/>
            </a:pPr>
            <a:r>
              <a:rPr lang="en-US" sz="1600" dirty="0">
                <a:gradFill>
                  <a:gsLst>
                    <a:gs pos="2917">
                      <a:srgbClr val="1A1A1A"/>
                    </a:gs>
                    <a:gs pos="30000">
                      <a:srgbClr val="1A1A1A"/>
                    </a:gs>
                  </a:gsLst>
                  <a:lin ang="5400000" scaled="0"/>
                </a:gradFill>
              </a:rPr>
              <a:t>GPU-ready – no need to buy</a:t>
            </a:r>
            <a:endPar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endParaRPr>
          </a:p>
          <a:p>
            <a:pPr marL="342900" marR="0" lvl="0" indent="-342900" algn="l" defTabSz="914400" rtl="0" eaLnBrk="1" fontAlgn="auto" latinLnBrk="0" hangingPunct="1">
              <a:lnSpc>
                <a:spcPct val="100000"/>
              </a:lnSpc>
              <a:spcBef>
                <a:spcPts val="0"/>
              </a:spcBef>
              <a:spcAft>
                <a:spcPts val="0"/>
              </a:spcAft>
              <a:buClrTx/>
              <a:buSzTx/>
              <a:buFontTx/>
              <a:buChar char="-"/>
              <a:tabLst/>
              <a:defRPr/>
            </a:pPr>
            <a:r>
              <a:rPr kumimoji="0" lang="en-US" sz="1800" b="0" i="0" u="none" strike="noStrike" kern="1200" cap="none" spc="0" normalizeH="0" baseline="0" noProof="0" dirty="0">
                <a:ln>
                  <a:noFill/>
                </a:ln>
                <a:gradFill>
                  <a:gsLst>
                    <a:gs pos="2917">
                      <a:srgbClr val="1A1A1A"/>
                    </a:gs>
                    <a:gs pos="30000">
                      <a:srgbClr val="1A1A1A"/>
                    </a:gs>
                  </a:gsLst>
                  <a:lin ang="5400000" scaled="0"/>
                </a:gradFill>
                <a:effectLst/>
                <a:uLnTx/>
                <a:uFillTx/>
              </a:rPr>
              <a:t>Provide </a:t>
            </a:r>
            <a:r>
              <a:rPr lang="en-US" sz="1800" dirty="0">
                <a:gradFill>
                  <a:gsLst>
                    <a:gs pos="2917">
                      <a:srgbClr val="1A1A1A"/>
                    </a:gs>
                    <a:gs pos="30000">
                      <a:srgbClr val="1A1A1A"/>
                    </a:gs>
                  </a:gsLst>
                  <a:lin ang="5400000" scaled="0"/>
                </a:gradFill>
              </a:rPr>
              <a:t>Well-Managed solution:</a:t>
            </a:r>
          </a:p>
          <a:p>
            <a:pPr marL="800083" lvl="1" indent="-342900" defTabSz="914400">
              <a:buFontTx/>
              <a:buChar char="-"/>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rPr>
              <a:t>Leverage existing Group</a:t>
            </a:r>
            <a:r>
              <a:rPr kumimoji="0" lang="en-US" sz="1600" b="0" i="0" u="none" strike="noStrike" kern="1200" cap="none" spc="0" normalizeH="0" noProof="0" dirty="0">
                <a:ln>
                  <a:noFill/>
                </a:ln>
                <a:gradFill>
                  <a:gsLst>
                    <a:gs pos="2917">
                      <a:srgbClr val="1A1A1A"/>
                    </a:gs>
                    <a:gs pos="30000">
                      <a:srgbClr val="1A1A1A"/>
                    </a:gs>
                  </a:gsLst>
                  <a:lin ang="5400000" scaled="0"/>
                </a:gradFill>
                <a:effectLst/>
                <a:uLnTx/>
                <a:uFillTx/>
              </a:rPr>
              <a:t> </a:t>
            </a: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rPr>
              <a:t>Policies &amp; Win10 Management tools</a:t>
            </a:r>
          </a:p>
          <a:p>
            <a:pPr marL="800083" lvl="1" indent="-342900" defTabSz="914400">
              <a:buFontTx/>
              <a:buChar char="-"/>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rPr>
              <a:t>Win10 - minimal app compatibility issues</a:t>
            </a:r>
          </a:p>
          <a:p>
            <a:pPr marL="342900" indent="-342900" defTabSz="914400">
              <a:buFontTx/>
              <a:buChar char="-"/>
              <a:defRPr/>
            </a:pPr>
            <a:r>
              <a:rPr lang="en-US" sz="1800" dirty="0">
                <a:gradFill>
                  <a:gsLst>
                    <a:gs pos="2917">
                      <a:srgbClr val="1A1A1A"/>
                    </a:gs>
                    <a:gs pos="30000">
                      <a:srgbClr val="1A1A1A"/>
                    </a:gs>
                  </a:gsLst>
                  <a:lin ang="5400000" scaled="0"/>
                </a:gradFill>
              </a:rPr>
              <a:t>Supports “My Lab is Where I Am”</a:t>
            </a:r>
          </a:p>
          <a:p>
            <a:pPr marL="800083" lvl="1" indent="-342900" defTabSz="914400">
              <a:buFontTx/>
              <a:buChar char="-"/>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rPr>
              <a:t>HTML5</a:t>
            </a:r>
            <a:r>
              <a:rPr kumimoji="0" lang="en-US" sz="1600" b="0" i="0" u="none" strike="noStrike" kern="1200" cap="none" spc="0" normalizeH="0" noProof="0" dirty="0">
                <a:ln>
                  <a:noFill/>
                </a:ln>
                <a:gradFill>
                  <a:gsLst>
                    <a:gs pos="2917">
                      <a:srgbClr val="1A1A1A"/>
                    </a:gs>
                    <a:gs pos="30000">
                      <a:srgbClr val="1A1A1A"/>
                    </a:gs>
                  </a:gsLst>
                  <a:lin ang="5400000" scaled="0"/>
                </a:gradFill>
                <a:effectLst/>
                <a:uLnTx/>
                <a:uFillTx/>
              </a:rPr>
              <a:t> </a:t>
            </a: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rPr>
              <a:t>Browser &amp; Internet access offer ubiquitous access</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6/2/2020 4:07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22111563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6/2/2020 4:07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578204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22077258-70D4-4992-A2EC-F1B865547BEC}"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6/2/2020 4:07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208054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22077258-70D4-4992-A2EC-F1B865547BEC}"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6/2/2020 4:07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913945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22077258-70D4-4992-A2EC-F1B865547BEC}"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6/2/2020 4:07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723800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1" kern="1200">
                <a:solidFill>
                  <a:schemeClr val="tx1"/>
                </a:solidFill>
                <a:effectLst/>
                <a:latin typeface="Segoe UI" panose="020B0502040204020203" pitchFamily="34" charset="0"/>
                <a:ea typeface="+mn-ea"/>
                <a:cs typeface="+mn-cs"/>
              </a:rPr>
              <a:t>So here’s another the good news. We have made eligibility very easy for all customers to be eligible for WVD. </a:t>
            </a:r>
            <a:endParaRPr lang="en-US" sz="882" kern="1200">
              <a:solidFill>
                <a:schemeClr val="tx1"/>
              </a:solidFill>
              <a:effectLst/>
              <a:latin typeface="Segoe UI" panose="020B0502040204020203" pitchFamily="34" charset="0"/>
              <a:ea typeface="+mn-ea"/>
              <a:cs typeface="+mn-cs"/>
            </a:endParaRPr>
          </a:p>
          <a:p>
            <a:r>
              <a:rPr lang="en-US" sz="882" kern="1200">
                <a:solidFill>
                  <a:schemeClr val="tx1"/>
                </a:solidFill>
                <a:effectLst/>
                <a:latin typeface="Segoe UI" panose="020B0502040204020203" pitchFamily="34" charset="0"/>
                <a:ea typeface="+mn-ea"/>
                <a:cs typeface="+mn-cs"/>
              </a:rPr>
              <a:t>Most of your customers will already own the required licenses to access Windows Virtual Desktop. If your customer has an existing or new M365 or Windows E3/E5 licenses and Windows Virtual Desktop would be available in F1, Business and in CSP as well. The customers that have M365 </a:t>
            </a:r>
            <a:r>
              <a:rPr lang="en-US" sz="882" kern="1200" err="1">
                <a:solidFill>
                  <a:schemeClr val="tx1"/>
                </a:solidFill>
                <a:effectLst/>
                <a:latin typeface="Segoe UI" panose="020B0502040204020203" pitchFamily="34" charset="0"/>
                <a:ea typeface="+mn-ea"/>
                <a:cs typeface="+mn-cs"/>
              </a:rPr>
              <a:t>oe</a:t>
            </a:r>
            <a:r>
              <a:rPr lang="en-US" sz="882" kern="1200">
                <a:solidFill>
                  <a:schemeClr val="tx1"/>
                </a:solidFill>
                <a:effectLst/>
                <a:latin typeface="Segoe UI" panose="020B0502040204020203" pitchFamily="34" charset="0"/>
                <a:ea typeface="+mn-ea"/>
                <a:cs typeface="+mn-cs"/>
              </a:rPr>
              <a:t> E3 are already eligible for Windows 10 multi-session and all the benefits of WVD. </a:t>
            </a:r>
          </a:p>
          <a:p>
            <a:r>
              <a:rPr lang="en-US" sz="882" kern="1200">
                <a:solidFill>
                  <a:schemeClr val="tx1"/>
                </a:solidFill>
                <a:effectLst/>
                <a:latin typeface="Segoe UI" panose="020B0502040204020203" pitchFamily="34" charset="0"/>
                <a:ea typeface="+mn-ea"/>
                <a:cs typeface="+mn-cs"/>
              </a:rPr>
              <a:t>On the Server side, any customer that has a RDS CAL with SA are today eligible for WVD. As shared before, all WVD customers pay Linux rates in Azure.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F580FA7-2A11-4403-A54D-9B2F15AFF8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466449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6/2/2020 4:07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74585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endParaRPr lang="en-US" dirty="0"/>
          </a:p>
        </p:txBody>
      </p:sp>
      <p:sp>
        <p:nvSpPr>
          <p:cNvPr id="4" name="Footer Placeholder 3"/>
          <p:cNvSpPr>
            <a:spLocks noGrp="1"/>
          </p:cNvSpPr>
          <p:nvPr>
            <p:ph type="ftr" sz="quarter" idx="10"/>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May 2018 Roadshow Virtualiation</a:t>
            </a:r>
          </a:p>
        </p:txBody>
      </p:sp>
      <p:sp>
        <p:nvSpPr>
          <p:cNvPr id="5" name="Slide Number Placeholder 4"/>
          <p:cNvSpPr>
            <a:spLocks noGrp="1"/>
          </p:cNvSpPr>
          <p:nvPr>
            <p:ph type="sldNum" sz="quarter" idx="11"/>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51</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
        <p:nvSpPr>
          <p:cNvPr id="6" name="TextBox 5">
            <a:extLst>
              <a:ext uri="{FF2B5EF4-FFF2-40B4-BE49-F238E27FC236}">
                <a16:creationId xmlns:a16="http://schemas.microsoft.com/office/drawing/2014/main" id="{82ACF9B1-0339-4B7C-B282-263AFE02D0CE}"/>
              </a:ext>
            </a:extLst>
          </p:cNvPr>
          <p:cNvSpPr txBox="1"/>
          <p:nvPr/>
        </p:nvSpPr>
        <p:spPr>
          <a:xfrm>
            <a:off x="4572000" y="773399"/>
            <a:ext cx="4114800" cy="276999"/>
          </a:xfrm>
          <a:prstGeom prst="rect">
            <a:avLst/>
          </a:prstGeom>
          <a:noFill/>
        </p:spPr>
        <p:txBody>
          <a:bodyPr wrap="square" lIns="0" tIns="0" rIns="0" bIns="0" rtlCol="0" anchor="t">
            <a:spAutoFit/>
          </a:bodyPr>
          <a:lstStyle/>
          <a:p>
            <a:pPr marL="0" marR="0" lvl="0" indent="0" algn="l" defTabSz="932688"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100" normalizeH="0" baseline="0" noProof="0">
                <a:ln>
                  <a:noFill/>
                </a:ln>
                <a:solidFill>
                  <a:srgbClr val="FFFFFF"/>
                </a:solidFill>
                <a:effectLst/>
                <a:uLnTx/>
                <a:uFillTx/>
                <a:latin typeface="Segoe UI"/>
                <a:ea typeface="+mn-ea"/>
                <a:cs typeface="+mn-cs"/>
              </a:rPr>
              <a:t>“Insert text here”</a:t>
            </a:r>
          </a:p>
        </p:txBody>
      </p:sp>
      <p:sp>
        <p:nvSpPr>
          <p:cNvPr id="7" name="TextBox 6">
            <a:extLst>
              <a:ext uri="{FF2B5EF4-FFF2-40B4-BE49-F238E27FC236}">
                <a16:creationId xmlns:a16="http://schemas.microsoft.com/office/drawing/2014/main" id="{C17DEF79-6E8B-409D-A063-50DE6978025A}"/>
              </a:ext>
            </a:extLst>
          </p:cNvPr>
          <p:cNvSpPr txBox="1"/>
          <p:nvPr/>
        </p:nvSpPr>
        <p:spPr>
          <a:xfrm>
            <a:off x="6141719" y="2462904"/>
            <a:ext cx="2854691" cy="4051005"/>
          </a:xfrm>
          <a:prstGeom prst="rect">
            <a:avLst/>
          </a:prstGeom>
          <a:solidFill>
            <a:schemeClr val="bg1">
              <a:lumMod val="95000"/>
            </a:schemeClr>
          </a:solidFill>
        </p:spPr>
        <p:txBody>
          <a:bodyPr wrap="square" rtlCol="0">
            <a:noAutofit/>
          </a:bodyPr>
          <a:lstStyle/>
          <a:p>
            <a:pPr marL="0" marR="0" lvl="0" indent="0" algn="l" defTabSz="932688" rtl="0" eaLnBrk="1" fontAlgn="auto" latinLnBrk="0" hangingPunct="1">
              <a:lnSpc>
                <a:spcPct val="100000"/>
              </a:lnSpc>
              <a:spcBef>
                <a:spcPts val="0"/>
              </a:spcBef>
              <a:spcAft>
                <a:spcPts val="1200"/>
              </a:spcAft>
              <a:buClrTx/>
              <a:buSzTx/>
              <a:buFontTx/>
              <a:buNone/>
              <a:tabLst/>
              <a:defRPr/>
            </a:pPr>
            <a:r>
              <a:rPr kumimoji="0" lang="en-US" sz="1600" b="0" i="0" u="none" strike="noStrike" kern="1200" cap="none" spc="-50" normalizeH="0" baseline="0" noProof="0">
                <a:ln>
                  <a:noFill/>
                </a:ln>
                <a:solidFill>
                  <a:srgbClr val="000000"/>
                </a:solidFill>
                <a:effectLst/>
                <a:uLnTx/>
                <a:uFillTx/>
                <a:latin typeface="Segoe UI Semibold"/>
                <a:ea typeface="+mn-ea"/>
                <a:cs typeface="+mn-cs"/>
              </a:rPr>
              <a:t>Key points to land</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Text</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Text</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Text</a:t>
            </a: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29090820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Slide Image Placeholder 1"/>
          <p:cNvSpPr>
            <a:spLocks noGrp="1" noRot="1" noChangeAspect="1"/>
          </p:cNvSpPr>
          <p:nvPr>
            <p:ph type="sldImg"/>
          </p:nvPr>
        </p:nvSpPr>
        <p:spPr bwMode="auto">
          <a:noFill/>
          <a:ln>
            <a:solidFill>
              <a:srgbClr val="000000"/>
            </a:solidFill>
            <a:miter lim="800000"/>
            <a:headEnd/>
            <a:tailEnd/>
          </a:ln>
        </p:spPr>
      </p:sp>
      <p:sp>
        <p:nvSpPr>
          <p:cNvPr id="3" name="Notes Placeholder 2"/>
          <p:cNvSpPr>
            <a:spLocks noGrp="1"/>
          </p:cNvSpPr>
          <p:nvPr>
            <p:ph type="body" idx="1"/>
          </p:nvPr>
        </p:nvSpPr>
        <p:spPr/>
        <p:txBody>
          <a:bodyPr/>
          <a:lstStyle/>
          <a:p>
            <a:pPr marL="228573" indent="-228573">
              <a:buAutoNum type="arabicParenR"/>
            </a:pPr>
            <a:endParaRPr lang="en-US" dirty="0"/>
          </a:p>
        </p:txBody>
      </p:sp>
      <p:sp>
        <p:nvSpPr>
          <p:cNvPr id="64516" name="Slide Number Placeholder 3"/>
          <p:cNvSpPr>
            <a:spLocks noGrp="1"/>
          </p:cNvSpPr>
          <p:nvPr>
            <p:ph type="sldNum" sz="quarter" idx="5"/>
          </p:nvPr>
        </p:nvSpPr>
        <p:spPr bwMode="auto">
          <a:ln>
            <a:miter lim="800000"/>
            <a:headEnd/>
            <a:tailEnd/>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18340C5-4810-4ABC-8ECA-A8D73A790337}"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631525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endParaRPr lang="en-US" dirty="0"/>
          </a:p>
        </p:txBody>
      </p:sp>
      <p:sp>
        <p:nvSpPr>
          <p:cNvPr id="4" name="Slide Number Placeholder 3"/>
          <p:cNvSpPr>
            <a:spLocks noGrp="1"/>
          </p:cNvSpPr>
          <p:nvPr>
            <p:ph type="sldNum" sz="quarter" idx="5"/>
          </p:nvPr>
        </p:nvSpPr>
        <p:spPr/>
        <p:txBody>
          <a:bodyPr/>
          <a:lstStyle/>
          <a:p>
            <a:fld id="{E0854EB8-4C4D-4596-9E16-F337F8524D5C}" type="slidenum">
              <a:rPr lang="en-US" smtClean="0"/>
              <a:t>55</a:t>
            </a:fld>
            <a:endParaRPr lang="en-US"/>
          </a:p>
        </p:txBody>
      </p:sp>
    </p:spTree>
    <p:extLst>
      <p:ext uri="{BB962C8B-B14F-4D97-AF65-F5344CB8AC3E}">
        <p14:creationId xmlns:p14="http://schemas.microsoft.com/office/powerpoint/2010/main" val="33477967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22077258-70D4-4992-A2EC-F1B865547BEC}"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6/2/2020 4:07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507165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4 major technical innovations in WVD, all of which we’ll drill into on following slides.</a:t>
            </a:r>
          </a:p>
          <a:p>
            <a:endParaRPr lang="en-US" dirty="0"/>
          </a:p>
          <a:p>
            <a:r>
              <a:rPr lang="en-US" dirty="0"/>
              <a:t>Build 1: First, we built a multi-user version of Windows 10.  Think of this as us taking the “remote desktop” capabilities offered in our server platform and bringing that into the client side of things.  The moving parts are much more complicated, but conceptually that’s a good way to think of it.  If you DON’T have a multi-user version, you get what you see here, where each user is using a Windows 10 system that’s essentially “assigned” to them; nobody else can share that computing space.  The downsides of this approach are costs; you are running 5 VMs to support individual users, and you have to patch and manage each one.</a:t>
            </a:r>
          </a:p>
          <a:p>
            <a:endParaRPr lang="en-US" dirty="0"/>
          </a:p>
          <a:p>
            <a:r>
              <a:rPr lang="en-US" dirty="0"/>
              <a:t>Build 2: In contrast, the multi-user version of Windows 10 allows us to stand up ONE Windows 10 system, and have multiple users connect and use that compute space.  The best part of this is that we just have ONE system to patch and update, vs the five we saw previously.</a:t>
            </a:r>
          </a:p>
          <a:p>
            <a:endParaRPr lang="en-US" dirty="0"/>
          </a:p>
          <a:p>
            <a:r>
              <a:rPr lang="en-US" dirty="0"/>
              <a:t>Build 3: We then took a hard look at all the systems required to set up a typical, legacy Remote Desktop Services solution based on procuring and then setting up (and supporting) numerous servers with numerous services.  Shown here is a SIMPLE setup for RDS that doesn’t take into account High Availability.  These are usually very powerful hosts (with GPU’s that cost large $) that cost considerable $ to achieve “worst case” scale.  By “worst case” I mean that one always sets up an RDS farm to support the worst expected load, meaning the systems can / most likely are completely underutilized outside of the business day.</a:t>
            </a:r>
          </a:p>
          <a:p>
            <a:endParaRPr lang="en-US" dirty="0"/>
          </a:p>
          <a:p>
            <a:r>
              <a:rPr lang="en-US" dirty="0"/>
              <a:t>Build 4: Services now PaaS, no config required, no RDS services to install</a:t>
            </a:r>
          </a:p>
          <a:p>
            <a:endParaRPr lang="en-US" dirty="0"/>
          </a:p>
          <a:p>
            <a:r>
              <a:rPr lang="en-US" dirty="0"/>
              <a:t>Build 5: New clients including HTML5, so you can do all this in a browser</a:t>
            </a:r>
          </a:p>
          <a:p>
            <a:r>
              <a:rPr lang="en-US" dirty="0"/>
              <a:t>Build 6:  Web browsers (Chrome, Edge, Safari, etc.), iOS, Android, Windows</a:t>
            </a:r>
          </a:p>
          <a:p>
            <a:endParaRPr lang="en-US" dirty="0"/>
          </a:p>
          <a:p>
            <a:r>
              <a:rPr lang="en-US" dirty="0"/>
              <a:t>Build 7: Because we need ability for user’s settings to follow them, we acquired FSLogix, which mounts a User’s profile as they roam between systems.  Mounts a VHD over the wire, instead of copying files like traditional Roaming Profiles</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6/2/2020 4:07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32173634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r>
              <a:rPr lang="en-US">
                <a:latin typeface="Segoe UI" pitchFamily="34" charset="0"/>
              </a:rPr>
              <a:t>Build 2015</a:t>
            </a:r>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6/2/2020 4:07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6491026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6/2/2020 4:07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23463888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57150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a:ea typeface="+mn-ea"/>
                <a:cs typeface="+mn-cs"/>
              </a:rPr>
              <a:t>May 2018 Roadshow Virtualiation</a:t>
            </a:r>
          </a:p>
        </p:txBody>
      </p:sp>
      <p:sp>
        <p:nvSpPr>
          <p:cNvPr id="5" name="Slide Number Placeholder 4"/>
          <p:cNvSpPr>
            <a:spLocks noGrp="1"/>
          </p:cNvSpPr>
          <p:nvPr>
            <p:ph type="sldNum" sz="quarter" idx="1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5F2D3714-B553-A044-BA72-366907BA36B5}"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TextBox 5">
            <a:extLst>
              <a:ext uri="{FF2B5EF4-FFF2-40B4-BE49-F238E27FC236}">
                <a16:creationId xmlns:a16="http://schemas.microsoft.com/office/drawing/2014/main" id="{8C06CFE1-B65A-44C9-9B17-FB5FD96E080C}"/>
              </a:ext>
            </a:extLst>
          </p:cNvPr>
          <p:cNvSpPr txBox="1"/>
          <p:nvPr/>
        </p:nvSpPr>
        <p:spPr>
          <a:xfrm>
            <a:off x="3657600" y="1082759"/>
            <a:ext cx="3291840" cy="290849"/>
          </a:xfrm>
          <a:prstGeom prst="rect">
            <a:avLst/>
          </a:prstGeom>
          <a:noFill/>
        </p:spPr>
        <p:txBody>
          <a:bodyPr wrap="square" lIns="0" tIns="0" rIns="0" bIns="0" rtlCol="0" anchor="t">
            <a:spAutoFit/>
          </a:bodyPr>
          <a:lstStyle/>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2100" b="0" i="0" u="none" strike="noStrike" kern="1200" cap="none" spc="-106" normalizeH="0" baseline="0" noProof="0">
                <a:ln>
                  <a:noFill/>
                </a:ln>
                <a:solidFill>
                  <a:prstClr val="white"/>
                </a:solidFill>
                <a:effectLst/>
                <a:uLnTx/>
                <a:uFillTx/>
                <a:latin typeface="Calibri"/>
                <a:ea typeface="+mn-ea"/>
                <a:cs typeface="+mn-cs"/>
              </a:rPr>
              <a:t>“Insert text here”</a:t>
            </a:r>
          </a:p>
        </p:txBody>
      </p:sp>
      <p:sp>
        <p:nvSpPr>
          <p:cNvPr id="7" name="TextBox 6">
            <a:extLst>
              <a:ext uri="{FF2B5EF4-FFF2-40B4-BE49-F238E27FC236}">
                <a16:creationId xmlns:a16="http://schemas.microsoft.com/office/drawing/2014/main" id="{9FC636C9-AB7D-46E5-B492-4A1FECEFEB6A}"/>
              </a:ext>
            </a:extLst>
          </p:cNvPr>
          <p:cNvSpPr txBox="1"/>
          <p:nvPr/>
        </p:nvSpPr>
        <p:spPr>
          <a:xfrm>
            <a:off x="4913375" y="3448066"/>
            <a:ext cx="2283753" cy="5671407"/>
          </a:xfrm>
          <a:prstGeom prst="rect">
            <a:avLst/>
          </a:prstGeom>
          <a:solidFill>
            <a:schemeClr val="bg1">
              <a:lumMod val="95000"/>
            </a:schemeClr>
          </a:solidFill>
        </p:spPr>
        <p:txBody>
          <a:bodyPr wrap="square" lIns="96661" tIns="48331" rIns="96661" bIns="48331" rtlCol="0">
            <a:noAutofit/>
          </a:bodyPr>
          <a:lstStyle/>
          <a:p>
            <a:pPr marL="0" marR="0" lvl="0" indent="0" algn="l" defTabSz="914367" rtl="0" eaLnBrk="1" fontAlgn="auto" latinLnBrk="0" hangingPunct="1">
              <a:lnSpc>
                <a:spcPct val="100000"/>
              </a:lnSpc>
              <a:spcBef>
                <a:spcPts val="0"/>
              </a:spcBef>
              <a:spcAft>
                <a:spcPts val="1269"/>
              </a:spcAft>
              <a:buClrTx/>
              <a:buSzTx/>
              <a:buFontTx/>
              <a:buNone/>
              <a:tabLst/>
              <a:defRPr/>
            </a:pPr>
            <a:r>
              <a:rPr kumimoji="0" lang="en-US" sz="1700" b="0" i="0" u="none" strike="noStrike" kern="1200" cap="none" spc="-53" normalizeH="0" baseline="0" noProof="0">
                <a:ln>
                  <a:noFill/>
                </a:ln>
                <a:solidFill>
                  <a:srgbClr val="000000"/>
                </a:solidFill>
                <a:effectLst/>
                <a:uLnTx/>
                <a:uFillTx/>
                <a:latin typeface="Calibri"/>
                <a:ea typeface="+mn-ea"/>
                <a:cs typeface="+mn-cs"/>
              </a:rPr>
              <a:t>Key points to land</a:t>
            </a:r>
          </a:p>
          <a:p>
            <a:pPr marL="362480" marR="0" lvl="0" indent="-362480" algn="l" defTabSz="914367" rtl="0" eaLnBrk="1" fontAlgn="auto" latinLnBrk="0" hangingPunct="1">
              <a:lnSpc>
                <a:spcPct val="100000"/>
              </a:lnSpc>
              <a:spcBef>
                <a:spcPts val="0"/>
              </a:spcBef>
              <a:spcAft>
                <a:spcPts val="1269"/>
              </a:spcAft>
              <a:buClrTx/>
              <a:buSzTx/>
              <a:buFont typeface="Arial" panose="020B0604020202020204" pitchFamily="34" charset="0"/>
              <a:buChar char="•"/>
              <a:tabLst/>
              <a:defRPr/>
            </a:pPr>
            <a:r>
              <a:rPr kumimoji="0" lang="en-US" sz="1300" b="0" i="0" u="none" strike="noStrike" kern="1200" cap="none" spc="0" normalizeH="0" baseline="0" noProof="0">
                <a:ln>
                  <a:noFill/>
                </a:ln>
                <a:solidFill>
                  <a:srgbClr val="000000"/>
                </a:solidFill>
                <a:effectLst/>
                <a:uLnTx/>
                <a:uFillTx/>
                <a:latin typeface="Calibri"/>
                <a:ea typeface="+mn-ea"/>
                <a:cs typeface="+mn-cs"/>
              </a:rPr>
              <a:t>Text</a:t>
            </a:r>
          </a:p>
          <a:p>
            <a:pPr marL="362480" marR="0" lvl="0" indent="-362480" algn="l" defTabSz="914367" rtl="0" eaLnBrk="1" fontAlgn="auto" latinLnBrk="0" hangingPunct="1">
              <a:lnSpc>
                <a:spcPct val="100000"/>
              </a:lnSpc>
              <a:spcBef>
                <a:spcPts val="0"/>
              </a:spcBef>
              <a:spcAft>
                <a:spcPts val="1269"/>
              </a:spcAft>
              <a:buClrTx/>
              <a:buSzTx/>
              <a:buFont typeface="Arial" panose="020B0604020202020204" pitchFamily="34" charset="0"/>
              <a:buChar char="•"/>
              <a:tabLst/>
              <a:defRPr/>
            </a:pPr>
            <a:r>
              <a:rPr kumimoji="0" lang="en-US" sz="1300" b="0" i="0" u="none" strike="noStrike" kern="1200" cap="none" spc="0" normalizeH="0" baseline="0" noProof="0">
                <a:ln>
                  <a:noFill/>
                </a:ln>
                <a:solidFill>
                  <a:srgbClr val="000000"/>
                </a:solidFill>
                <a:effectLst/>
                <a:uLnTx/>
                <a:uFillTx/>
                <a:latin typeface="Calibri"/>
                <a:ea typeface="+mn-ea"/>
                <a:cs typeface="+mn-cs"/>
              </a:rPr>
              <a:t>Text</a:t>
            </a:r>
          </a:p>
          <a:p>
            <a:pPr marL="362480" marR="0" lvl="0" indent="-362480" algn="l" defTabSz="914367" rtl="0" eaLnBrk="1" fontAlgn="auto" latinLnBrk="0" hangingPunct="1">
              <a:lnSpc>
                <a:spcPct val="100000"/>
              </a:lnSpc>
              <a:spcBef>
                <a:spcPts val="0"/>
              </a:spcBef>
              <a:spcAft>
                <a:spcPts val="1269"/>
              </a:spcAft>
              <a:buClrTx/>
              <a:buSzTx/>
              <a:buFont typeface="Arial" panose="020B0604020202020204" pitchFamily="34" charset="0"/>
              <a:buChar char="•"/>
              <a:tabLst/>
              <a:defRPr/>
            </a:pPr>
            <a:r>
              <a:rPr kumimoji="0" lang="en-US" sz="1300" b="0" i="0" u="none" strike="noStrike" kern="1200" cap="none" spc="0" normalizeH="0" baseline="0" noProof="0">
                <a:ln>
                  <a:noFill/>
                </a:ln>
                <a:solidFill>
                  <a:srgbClr val="000000"/>
                </a:solidFill>
                <a:effectLst/>
                <a:uLnTx/>
                <a:uFillTx/>
                <a:latin typeface="Calibri"/>
                <a:ea typeface="+mn-ea"/>
                <a:cs typeface="+mn-cs"/>
              </a:rPr>
              <a:t>Text</a:t>
            </a:r>
            <a:endParaRPr kumimoji="0" lang="en-US" sz="1765" b="0" i="0" u="none" strike="noStrike" kern="1200" cap="none" spc="0" normalizeH="0" baseline="0" noProof="0">
              <a:ln>
                <a:noFill/>
              </a:ln>
              <a:solidFill>
                <a:srgbClr val="000000"/>
              </a:solidFill>
              <a:effectLst/>
              <a:uLnTx/>
              <a:uFillTx/>
              <a:latin typeface="Calibri"/>
              <a:ea typeface="+mn-ea"/>
              <a:cs typeface="+mn-cs"/>
            </a:endParaRPr>
          </a:p>
        </p:txBody>
      </p:sp>
    </p:spTree>
    <p:extLst>
      <p:ext uri="{BB962C8B-B14F-4D97-AF65-F5344CB8AC3E}">
        <p14:creationId xmlns:p14="http://schemas.microsoft.com/office/powerpoint/2010/main" val="7505383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6/2/2020 4:07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1065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6/2/2020 4:07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786115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6/2/2020 4:07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9699478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sv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9.png"/><Relationship Id="rId4" Type="http://schemas.openxmlformats.org/officeDocument/2006/relationships/image" Target="../media/image8.png"/></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6.xml"/><Relationship Id="rId5" Type="http://schemas.openxmlformats.org/officeDocument/2006/relationships/image" Target="../media/image5.png"/><Relationship Id="rId4" Type="http://schemas.openxmlformats.org/officeDocument/2006/relationships/image" Target="../media/image4.svg"/></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6.xml"/><Relationship Id="rId5" Type="http://schemas.openxmlformats.org/officeDocument/2006/relationships/image" Target="../media/image2.emf"/><Relationship Id="rId4" Type="http://schemas.openxmlformats.org/officeDocument/2006/relationships/image" Target="../media/image8.png"/></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12.png"/></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6.xml"/><Relationship Id="rId5" Type="http://schemas.openxmlformats.org/officeDocument/2006/relationships/image" Target="../media/image9.png"/><Relationship Id="rId4" Type="http://schemas.openxmlformats.org/officeDocument/2006/relationships/image" Target="../media/image8.png"/></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6.xml"/><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6.xml"/><Relationship Id="rId4" Type="http://schemas.openxmlformats.org/officeDocument/2006/relationships/image" Target="../media/image12.png"/></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6.xml"/><Relationship Id="rId4" Type="http://schemas.openxmlformats.org/officeDocument/2006/relationships/image" Target="../media/image12.png"/></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6.xml"/><Relationship Id="rId4" Type="http://schemas.openxmlformats.org/officeDocument/2006/relationships/image" Target="../media/image12.png"/></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12.png"/></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emf"/><Relationship Id="rId1" Type="http://schemas.openxmlformats.org/officeDocument/2006/relationships/slideMaster" Target="../slideMasters/slideMaster7.xml"/><Relationship Id="rId4" Type="http://schemas.openxmlformats.org/officeDocument/2006/relationships/image" Target="../media/image4.svg"/></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7.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12.png"/></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7.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30.jpeg"/><Relationship Id="rId1" Type="http://schemas.openxmlformats.org/officeDocument/2006/relationships/slideMaster" Target="../slideMasters/slideMaster8.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8.xml"/></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29.emf"/><Relationship Id="rId1" Type="http://schemas.openxmlformats.org/officeDocument/2006/relationships/slideMaster" Target="../slideMasters/slideMaster8.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8.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8.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9.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9.xml"/></Relationships>
</file>

<file path=ppt/slideLayouts/_rels/slideLayout17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6.jpeg"/><Relationship Id="rId1" Type="http://schemas.openxmlformats.org/officeDocument/2006/relationships/slideMaster" Target="../slideMasters/slideMaster9.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9.xml"/></Relationships>
</file>

<file path=ppt/slideLayouts/_rels/slideLayout177.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Master" Target="../slideMasters/slideMaster9.xml"/><Relationship Id="rId4" Type="http://schemas.openxmlformats.org/officeDocument/2006/relationships/image" Target="../media/image25.jpeg"/></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9.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9.xml"/></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9.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10.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2.xml"/><Relationship Id="rId4" Type="http://schemas.openxmlformats.org/officeDocument/2006/relationships/image" Target="../media/image4.svg"/></Relationships>
</file>

<file path=ppt/slideLayouts/_rels/slideLayout19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10.xml"/></Relationships>
</file>

<file path=ppt/slideLayouts/_rels/slideLayout191.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image" Target="../media/image38.jpeg"/><Relationship Id="rId1" Type="http://schemas.openxmlformats.org/officeDocument/2006/relationships/slideMaster" Target="../slideMasters/slideMaster10.xml"/></Relationships>
</file>

<file path=ppt/slideLayouts/_rels/slideLayout19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40.jpeg"/><Relationship Id="rId1" Type="http://schemas.openxmlformats.org/officeDocument/2006/relationships/slideMaster" Target="../slideMasters/slideMaster10.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0.xml"/></Relationships>
</file>

<file path=ppt/slideLayouts/_rels/slideLayout198.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Master" Target="../slideMasters/slideMaster10.xml"/><Relationship Id="rId4" Type="http://schemas.openxmlformats.org/officeDocument/2006/relationships/image" Target="../media/image25.jpeg"/></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2.emf"/><Relationship Id="rId4" Type="http://schemas.openxmlformats.org/officeDocument/2006/relationships/image" Target="../media/image8.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5.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10.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10.xml"/></Relationships>
</file>

<file path=ppt/slideLayouts/_rels/slideLayout208.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Master" Target="../slideMasters/slideMaster10.xml"/></Relationships>
</file>

<file path=ppt/slideLayouts/_rels/slideLayout209.xml.rels><?xml version="1.0" encoding="UTF-8" standalone="yes"?>
<Relationships xmlns="http://schemas.openxmlformats.org/package/2006/relationships"><Relationship Id="rId3" Type="http://schemas.openxmlformats.org/officeDocument/2006/relationships/image" Target="../media/image41.wmf"/><Relationship Id="rId2" Type="http://schemas.openxmlformats.org/officeDocument/2006/relationships/image" Target="../media/image29.emf"/><Relationship Id="rId1" Type="http://schemas.openxmlformats.org/officeDocument/2006/relationships/slideMaster" Target="../slideMasters/slideMaster11.xml"/><Relationship Id="rId4" Type="http://schemas.openxmlformats.org/officeDocument/2006/relationships/image" Target="../media/image42.wmf"/></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3" Type="http://schemas.openxmlformats.org/officeDocument/2006/relationships/image" Target="../media/image41.wmf"/><Relationship Id="rId2" Type="http://schemas.openxmlformats.org/officeDocument/2006/relationships/image" Target="../media/image29.emf"/><Relationship Id="rId1" Type="http://schemas.openxmlformats.org/officeDocument/2006/relationships/slideMaster" Target="../slideMasters/slideMaster11.xml"/><Relationship Id="rId4" Type="http://schemas.openxmlformats.org/officeDocument/2006/relationships/image" Target="../media/image42.wmf"/></Relationships>
</file>

<file path=ppt/slideLayouts/_rels/slideLayout211.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29.emf"/><Relationship Id="rId1" Type="http://schemas.openxmlformats.org/officeDocument/2006/relationships/slideMaster" Target="../slideMasters/slideMaster11.xml"/><Relationship Id="rId5" Type="http://schemas.openxmlformats.org/officeDocument/2006/relationships/image" Target="../media/image42.wmf"/><Relationship Id="rId4" Type="http://schemas.openxmlformats.org/officeDocument/2006/relationships/image" Target="../media/image41.wmf"/></Relationships>
</file>

<file path=ppt/slideLayouts/_rels/slideLayout212.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2.emf"/><Relationship Id="rId1" Type="http://schemas.openxmlformats.org/officeDocument/2006/relationships/slideMaster" Target="../slideMasters/slideMaster11.xml"/><Relationship Id="rId5" Type="http://schemas.openxmlformats.org/officeDocument/2006/relationships/image" Target="../media/image41.wmf"/><Relationship Id="rId4" Type="http://schemas.openxmlformats.org/officeDocument/2006/relationships/image" Target="../media/image42.wmf"/></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11.xml"/></Relationships>
</file>

<file path=ppt/slideLayouts/_rels/slideLayout221.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11.xml"/></Relationships>
</file>

<file path=ppt/slideLayouts/_rels/slideLayout222.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11.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2.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11.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1.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1.xml"/><Relationship Id="rId5" Type="http://schemas.openxmlformats.org/officeDocument/2006/relationships/image" Target="../media/image2.emf"/><Relationship Id="rId4" Type="http://schemas.openxmlformats.org/officeDocument/2006/relationships/image" Target="../media/image8.png"/></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emf"/><Relationship Id="rId1" Type="http://schemas.openxmlformats.org/officeDocument/2006/relationships/slideMaster" Target="../slideMasters/slideMaster12.xml"/><Relationship Id="rId5" Type="http://schemas.openxmlformats.org/officeDocument/2006/relationships/image" Target="../media/image47.png"/><Relationship Id="rId4" Type="http://schemas.openxmlformats.org/officeDocument/2006/relationships/image" Target="../media/image46.png"/></Relationships>
</file>

<file path=ppt/slideLayouts/_rels/slideLayout23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emf"/><Relationship Id="rId1" Type="http://schemas.openxmlformats.org/officeDocument/2006/relationships/slideMaster" Target="../slideMasters/slideMaster12.xml"/><Relationship Id="rId5" Type="http://schemas.openxmlformats.org/officeDocument/2006/relationships/image" Target="../media/image47.png"/><Relationship Id="rId4" Type="http://schemas.openxmlformats.org/officeDocument/2006/relationships/image" Target="../media/image46.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2.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Master" Target="../slideMasters/slideMaster12.xml"/><Relationship Id="rId4" Type="http://schemas.openxmlformats.org/officeDocument/2006/relationships/image" Target="../media/image47.png"/></Relationships>
</file>

<file path=ppt/slideLayouts/_rels/slideLayout24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Master" Target="../slideMasters/slideMaster12.xml"/><Relationship Id="rId4" Type="http://schemas.openxmlformats.org/officeDocument/2006/relationships/image" Target="../media/image47.png"/></Relationships>
</file>

<file path=ppt/slideLayouts/_rels/slideLayout24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Master" Target="../slideMasters/slideMaster12.xml"/><Relationship Id="rId4" Type="http://schemas.openxmlformats.org/officeDocument/2006/relationships/image" Target="../media/image47.png"/></Relationships>
</file>

<file path=ppt/slideLayouts/_rels/slideLayout24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Master" Target="../slideMasters/slideMaster12.xml"/><Relationship Id="rId4" Type="http://schemas.openxmlformats.org/officeDocument/2006/relationships/image" Target="../media/image47.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32.jpeg"/><Relationship Id="rId1" Type="http://schemas.openxmlformats.org/officeDocument/2006/relationships/slideMaster" Target="../slideMasters/slideMaster12.xml"/></Relationships>
</file>

<file path=ppt/slideLayouts/_rels/slideLayout25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Master" Target="../slideMasters/slideMaster12.xml"/><Relationship Id="rId4" Type="http://schemas.openxmlformats.org/officeDocument/2006/relationships/image" Target="../media/image47.png"/></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3.xml.rels><?xml version="1.0" encoding="UTF-8" standalone="yes"?>
<Relationships xmlns="http://schemas.openxmlformats.org/package/2006/relationships"><Relationship Id="rId2" Type="http://schemas.openxmlformats.org/officeDocument/2006/relationships/image" Target="../media/image44.emf"/><Relationship Id="rId1" Type="http://schemas.openxmlformats.org/officeDocument/2006/relationships/slideMaster" Target="../slideMasters/slideMaster12.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Master" Target="../slideMasters/slideMaster13.xml"/></Relationships>
</file>

<file path=ppt/slideLayouts/_rels/slideLayout26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Master" Target="../slideMasters/slideMaster13.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8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Master" Target="../slideMasters/slideMaster13.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3.xml.rels><?xml version="1.0" encoding="UTF-8" standalone="yes"?>
<Relationships xmlns="http://schemas.openxmlformats.org/package/2006/relationships"><Relationship Id="rId3" Type="http://schemas.openxmlformats.org/officeDocument/2006/relationships/slideMaster" Target="../slideMasters/slideMaster13.xml"/><Relationship Id="rId2" Type="http://schemas.openxmlformats.org/officeDocument/2006/relationships/tags" Target="../tags/tag1.xml"/><Relationship Id="rId1" Type="http://schemas.openxmlformats.org/officeDocument/2006/relationships/vmlDrawing" Target="../drawings/vmlDrawing1.vml"/><Relationship Id="rId5" Type="http://schemas.openxmlformats.org/officeDocument/2006/relationships/image" Target="../media/image53.emf"/><Relationship Id="rId4" Type="http://schemas.openxmlformats.org/officeDocument/2006/relationships/oleObject" Target="../embeddings/oleObject1.bin"/></Relationships>
</file>

<file path=ppt/slideLayouts/_rels/slideLayout284.xml.rels><?xml version="1.0" encoding="UTF-8" standalone="yes"?>
<Relationships xmlns="http://schemas.openxmlformats.org/package/2006/relationships"><Relationship Id="rId3" Type="http://schemas.openxmlformats.org/officeDocument/2006/relationships/slideMaster" Target="../slideMasters/slideMaster13.xml"/><Relationship Id="rId2" Type="http://schemas.openxmlformats.org/officeDocument/2006/relationships/tags" Target="../tags/tag2.xml"/><Relationship Id="rId1" Type="http://schemas.openxmlformats.org/officeDocument/2006/relationships/vmlDrawing" Target="../drawings/vmlDrawing2.vml"/><Relationship Id="rId5" Type="http://schemas.openxmlformats.org/officeDocument/2006/relationships/image" Target="../media/image53.emf"/><Relationship Id="rId4" Type="http://schemas.openxmlformats.org/officeDocument/2006/relationships/oleObject" Target="../embeddings/oleObject2.bin"/></Relationships>
</file>

<file path=ppt/slideLayouts/_rels/slideLayout285.xml.rels><?xml version="1.0" encoding="UTF-8" standalone="yes"?>
<Relationships xmlns="http://schemas.openxmlformats.org/package/2006/relationships"><Relationship Id="rId3" Type="http://schemas.openxmlformats.org/officeDocument/2006/relationships/slideMaster" Target="../slideMasters/slideMaster13.xml"/><Relationship Id="rId2" Type="http://schemas.openxmlformats.org/officeDocument/2006/relationships/tags" Target="../tags/tag3.xml"/><Relationship Id="rId1" Type="http://schemas.openxmlformats.org/officeDocument/2006/relationships/vmlDrawing" Target="../drawings/vmlDrawing3.vml"/><Relationship Id="rId5" Type="http://schemas.openxmlformats.org/officeDocument/2006/relationships/image" Target="../media/image53.emf"/><Relationship Id="rId4" Type="http://schemas.openxmlformats.org/officeDocument/2006/relationships/oleObject" Target="../embeddings/oleObject3.bin"/></Relationships>
</file>

<file path=ppt/slideLayouts/_rels/slideLayout286.xml.rels><?xml version="1.0" encoding="UTF-8" standalone="yes"?>
<Relationships xmlns="http://schemas.openxmlformats.org/package/2006/relationships"><Relationship Id="rId3" Type="http://schemas.openxmlformats.org/officeDocument/2006/relationships/slideMaster" Target="../slideMasters/slideMaster13.xml"/><Relationship Id="rId2" Type="http://schemas.openxmlformats.org/officeDocument/2006/relationships/tags" Target="../tags/tag4.xml"/><Relationship Id="rId1" Type="http://schemas.openxmlformats.org/officeDocument/2006/relationships/vmlDrawing" Target="../drawings/vmlDrawing4.vml"/><Relationship Id="rId5" Type="http://schemas.openxmlformats.org/officeDocument/2006/relationships/image" Target="../media/image53.emf"/><Relationship Id="rId4" Type="http://schemas.openxmlformats.org/officeDocument/2006/relationships/oleObject" Target="../embeddings/oleObject4.bin"/></Relationships>
</file>

<file path=ppt/slideLayouts/_rels/slideLayout287.xml.rels><?xml version="1.0" encoding="UTF-8" standalone="yes"?>
<Relationships xmlns="http://schemas.openxmlformats.org/package/2006/relationships"><Relationship Id="rId3" Type="http://schemas.openxmlformats.org/officeDocument/2006/relationships/slideMaster" Target="../slideMasters/slideMaster13.xml"/><Relationship Id="rId2" Type="http://schemas.openxmlformats.org/officeDocument/2006/relationships/tags" Target="../tags/tag5.xml"/><Relationship Id="rId1" Type="http://schemas.openxmlformats.org/officeDocument/2006/relationships/vmlDrawing" Target="../drawings/vmlDrawing5.vml"/><Relationship Id="rId5" Type="http://schemas.openxmlformats.org/officeDocument/2006/relationships/image" Target="../media/image53.emf"/><Relationship Id="rId4" Type="http://schemas.openxmlformats.org/officeDocument/2006/relationships/oleObject" Target="../embeddings/oleObject5.bin"/></Relationships>
</file>

<file path=ppt/slideLayouts/_rels/slideLayout288.xml.rels><?xml version="1.0" encoding="UTF-8" standalone="yes"?>
<Relationships xmlns="http://schemas.openxmlformats.org/package/2006/relationships"><Relationship Id="rId3" Type="http://schemas.openxmlformats.org/officeDocument/2006/relationships/slideMaster" Target="../slideMasters/slideMaster13.xml"/><Relationship Id="rId2" Type="http://schemas.openxmlformats.org/officeDocument/2006/relationships/tags" Target="../tags/tag6.xml"/><Relationship Id="rId1" Type="http://schemas.openxmlformats.org/officeDocument/2006/relationships/vmlDrawing" Target="../drawings/vmlDrawing6.vml"/><Relationship Id="rId5" Type="http://schemas.openxmlformats.org/officeDocument/2006/relationships/image" Target="../media/image53.emf"/><Relationship Id="rId4" Type="http://schemas.openxmlformats.org/officeDocument/2006/relationships/oleObject" Target="../embeddings/oleObject6.bin"/></Relationships>
</file>

<file path=ppt/slideLayouts/_rels/slideLayout289.xml.rels><?xml version="1.0" encoding="UTF-8" standalone="yes"?>
<Relationships xmlns="http://schemas.openxmlformats.org/package/2006/relationships"><Relationship Id="rId3" Type="http://schemas.openxmlformats.org/officeDocument/2006/relationships/slideMaster" Target="../slideMasters/slideMaster13.xml"/><Relationship Id="rId2" Type="http://schemas.openxmlformats.org/officeDocument/2006/relationships/tags" Target="../tags/tag7.xml"/><Relationship Id="rId1" Type="http://schemas.openxmlformats.org/officeDocument/2006/relationships/vmlDrawing" Target="../drawings/vmlDrawing7.vml"/><Relationship Id="rId5" Type="http://schemas.openxmlformats.org/officeDocument/2006/relationships/image" Target="../media/image53.emf"/><Relationship Id="rId4" Type="http://schemas.openxmlformats.org/officeDocument/2006/relationships/oleObject" Target="../embeddings/oleObject7.bin"/></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290.xml.rels><?xml version="1.0" encoding="UTF-8" standalone="yes"?>
<Relationships xmlns="http://schemas.openxmlformats.org/package/2006/relationships"><Relationship Id="rId3" Type="http://schemas.openxmlformats.org/officeDocument/2006/relationships/slideMaster" Target="../slideMasters/slideMaster13.xml"/><Relationship Id="rId2" Type="http://schemas.openxmlformats.org/officeDocument/2006/relationships/tags" Target="../tags/tag8.xml"/><Relationship Id="rId1" Type="http://schemas.openxmlformats.org/officeDocument/2006/relationships/vmlDrawing" Target="../drawings/vmlDrawing8.vml"/><Relationship Id="rId5" Type="http://schemas.openxmlformats.org/officeDocument/2006/relationships/image" Target="../media/image53.emf"/><Relationship Id="rId4" Type="http://schemas.openxmlformats.org/officeDocument/2006/relationships/oleObject" Target="../embeddings/oleObject8.bin"/></Relationships>
</file>

<file path=ppt/slideLayouts/_rels/slideLayout291.xml.rels><?xml version="1.0" encoding="UTF-8" standalone="yes"?>
<Relationships xmlns="http://schemas.openxmlformats.org/package/2006/relationships"><Relationship Id="rId3" Type="http://schemas.openxmlformats.org/officeDocument/2006/relationships/slideMaster" Target="../slideMasters/slideMaster13.xml"/><Relationship Id="rId2" Type="http://schemas.openxmlformats.org/officeDocument/2006/relationships/tags" Target="../tags/tag9.xml"/><Relationship Id="rId1" Type="http://schemas.openxmlformats.org/officeDocument/2006/relationships/vmlDrawing" Target="../drawings/vmlDrawing9.vml"/><Relationship Id="rId5" Type="http://schemas.openxmlformats.org/officeDocument/2006/relationships/image" Target="../media/image53.emf"/><Relationship Id="rId4" Type="http://schemas.openxmlformats.org/officeDocument/2006/relationships/oleObject" Target="../embeddings/oleObject9.bin"/></Relationships>
</file>

<file path=ppt/slideLayouts/_rels/slideLayout292.xml.rels><?xml version="1.0" encoding="UTF-8" standalone="yes"?>
<Relationships xmlns="http://schemas.openxmlformats.org/package/2006/relationships"><Relationship Id="rId3" Type="http://schemas.openxmlformats.org/officeDocument/2006/relationships/slideMaster" Target="../slideMasters/slideMaster13.xml"/><Relationship Id="rId2" Type="http://schemas.openxmlformats.org/officeDocument/2006/relationships/tags" Target="../tags/tag10.xml"/><Relationship Id="rId1" Type="http://schemas.openxmlformats.org/officeDocument/2006/relationships/vmlDrawing" Target="../drawings/vmlDrawing10.vml"/><Relationship Id="rId5" Type="http://schemas.openxmlformats.org/officeDocument/2006/relationships/image" Target="../media/image53.emf"/><Relationship Id="rId4" Type="http://schemas.openxmlformats.org/officeDocument/2006/relationships/oleObject" Target="../embeddings/oleObject10.bin"/></Relationships>
</file>

<file path=ppt/slideLayouts/_rels/slideLayout293.xml.rels><?xml version="1.0" encoding="UTF-8" standalone="yes"?>
<Relationships xmlns="http://schemas.openxmlformats.org/package/2006/relationships"><Relationship Id="rId3" Type="http://schemas.openxmlformats.org/officeDocument/2006/relationships/slideMaster" Target="../slideMasters/slideMaster13.xml"/><Relationship Id="rId2" Type="http://schemas.openxmlformats.org/officeDocument/2006/relationships/tags" Target="../tags/tag11.xml"/><Relationship Id="rId1" Type="http://schemas.openxmlformats.org/officeDocument/2006/relationships/vmlDrawing" Target="../drawings/vmlDrawing11.vml"/><Relationship Id="rId5" Type="http://schemas.openxmlformats.org/officeDocument/2006/relationships/image" Target="../media/image53.emf"/><Relationship Id="rId4" Type="http://schemas.openxmlformats.org/officeDocument/2006/relationships/oleObject" Target="../embeddings/oleObject11.bin"/></Relationships>
</file>

<file path=ppt/slideLayouts/_rels/slideLayout294.xml.rels><?xml version="1.0" encoding="UTF-8" standalone="yes"?>
<Relationships xmlns="http://schemas.openxmlformats.org/package/2006/relationships"><Relationship Id="rId3" Type="http://schemas.openxmlformats.org/officeDocument/2006/relationships/slideMaster" Target="../slideMasters/slideMaster13.xml"/><Relationship Id="rId2" Type="http://schemas.openxmlformats.org/officeDocument/2006/relationships/tags" Target="../tags/tag12.xml"/><Relationship Id="rId1" Type="http://schemas.openxmlformats.org/officeDocument/2006/relationships/vmlDrawing" Target="../drawings/vmlDrawing12.vml"/><Relationship Id="rId6" Type="http://schemas.openxmlformats.org/officeDocument/2006/relationships/image" Target="../media/image54.png"/><Relationship Id="rId5" Type="http://schemas.openxmlformats.org/officeDocument/2006/relationships/image" Target="../media/image53.emf"/><Relationship Id="rId4" Type="http://schemas.openxmlformats.org/officeDocument/2006/relationships/oleObject" Target="../embeddings/oleObject12.bin"/></Relationships>
</file>

<file path=ppt/slideLayouts/_rels/slideLayout295.xml.rels><?xml version="1.0" encoding="UTF-8" standalone="yes"?>
<Relationships xmlns="http://schemas.openxmlformats.org/package/2006/relationships"><Relationship Id="rId3" Type="http://schemas.openxmlformats.org/officeDocument/2006/relationships/slideMaster" Target="../slideMasters/slideMaster13.xml"/><Relationship Id="rId2" Type="http://schemas.openxmlformats.org/officeDocument/2006/relationships/tags" Target="../tags/tag13.xml"/><Relationship Id="rId1" Type="http://schemas.openxmlformats.org/officeDocument/2006/relationships/vmlDrawing" Target="../drawings/vmlDrawing13.vml"/><Relationship Id="rId5" Type="http://schemas.openxmlformats.org/officeDocument/2006/relationships/image" Target="../media/image53.emf"/><Relationship Id="rId4" Type="http://schemas.openxmlformats.org/officeDocument/2006/relationships/oleObject" Target="../embeddings/oleObject13.bin"/></Relationships>
</file>

<file path=ppt/slideLayouts/_rels/slideLayout296.xml.rels><?xml version="1.0" encoding="UTF-8" standalone="yes"?>
<Relationships xmlns="http://schemas.openxmlformats.org/package/2006/relationships"><Relationship Id="rId3" Type="http://schemas.openxmlformats.org/officeDocument/2006/relationships/slideMaster" Target="../slideMasters/slideMaster13.xml"/><Relationship Id="rId2" Type="http://schemas.openxmlformats.org/officeDocument/2006/relationships/tags" Target="../tags/tag14.xml"/><Relationship Id="rId1" Type="http://schemas.openxmlformats.org/officeDocument/2006/relationships/vmlDrawing" Target="../drawings/vmlDrawing14.vml"/><Relationship Id="rId5" Type="http://schemas.openxmlformats.org/officeDocument/2006/relationships/image" Target="../media/image53.emf"/><Relationship Id="rId4" Type="http://schemas.openxmlformats.org/officeDocument/2006/relationships/oleObject" Target="../embeddings/oleObject14.bin"/></Relationships>
</file>

<file path=ppt/slideLayouts/_rels/slideLayout297.xml.rels><?xml version="1.0" encoding="UTF-8" standalone="yes"?>
<Relationships xmlns="http://schemas.openxmlformats.org/package/2006/relationships"><Relationship Id="rId3" Type="http://schemas.openxmlformats.org/officeDocument/2006/relationships/slideMaster" Target="../slideMasters/slideMaster13.xml"/><Relationship Id="rId2" Type="http://schemas.openxmlformats.org/officeDocument/2006/relationships/tags" Target="../tags/tag15.xml"/><Relationship Id="rId1" Type="http://schemas.openxmlformats.org/officeDocument/2006/relationships/vmlDrawing" Target="../drawings/vmlDrawing15.vml"/><Relationship Id="rId5" Type="http://schemas.openxmlformats.org/officeDocument/2006/relationships/image" Target="../media/image53.emf"/><Relationship Id="rId4" Type="http://schemas.openxmlformats.org/officeDocument/2006/relationships/oleObject" Target="../embeddings/oleObject15.bin"/></Relationships>
</file>

<file path=ppt/slideLayouts/_rels/slideLayout298.xml.rels><?xml version="1.0" encoding="UTF-8" standalone="yes"?>
<Relationships xmlns="http://schemas.openxmlformats.org/package/2006/relationships"><Relationship Id="rId3" Type="http://schemas.openxmlformats.org/officeDocument/2006/relationships/slideMaster" Target="../slideMasters/slideMaster13.xml"/><Relationship Id="rId2" Type="http://schemas.openxmlformats.org/officeDocument/2006/relationships/tags" Target="../tags/tag16.xml"/><Relationship Id="rId1" Type="http://schemas.openxmlformats.org/officeDocument/2006/relationships/vmlDrawing" Target="../drawings/vmlDrawing16.vml"/><Relationship Id="rId5" Type="http://schemas.openxmlformats.org/officeDocument/2006/relationships/image" Target="../media/image53.emf"/><Relationship Id="rId4" Type="http://schemas.openxmlformats.org/officeDocument/2006/relationships/oleObject" Target="../embeddings/oleObject16.bin"/></Relationships>
</file>

<file path=ppt/slideLayouts/_rels/slideLayout299.xml.rels><?xml version="1.0" encoding="UTF-8" standalone="yes"?>
<Relationships xmlns="http://schemas.openxmlformats.org/package/2006/relationships"><Relationship Id="rId3" Type="http://schemas.openxmlformats.org/officeDocument/2006/relationships/slideMaster" Target="../slideMasters/slideMaster13.xml"/><Relationship Id="rId2" Type="http://schemas.openxmlformats.org/officeDocument/2006/relationships/tags" Target="../tags/tag17.xml"/><Relationship Id="rId1" Type="http://schemas.openxmlformats.org/officeDocument/2006/relationships/vmlDrawing" Target="../drawings/vmlDrawing17.vml"/><Relationship Id="rId5" Type="http://schemas.openxmlformats.org/officeDocument/2006/relationships/image" Target="../media/image53.emf"/><Relationship Id="rId4" Type="http://schemas.openxmlformats.org/officeDocument/2006/relationships/oleObject" Target="../embeddings/oleObject17.bin"/></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0.xml.rels><?xml version="1.0" encoding="UTF-8" standalone="yes"?>
<Relationships xmlns="http://schemas.openxmlformats.org/package/2006/relationships"><Relationship Id="rId3" Type="http://schemas.openxmlformats.org/officeDocument/2006/relationships/slideMaster" Target="../slideMasters/slideMaster13.xml"/><Relationship Id="rId2" Type="http://schemas.openxmlformats.org/officeDocument/2006/relationships/tags" Target="../tags/tag18.xml"/><Relationship Id="rId1" Type="http://schemas.openxmlformats.org/officeDocument/2006/relationships/vmlDrawing" Target="../drawings/vmlDrawing18.vml"/><Relationship Id="rId5" Type="http://schemas.openxmlformats.org/officeDocument/2006/relationships/image" Target="../media/image53.emf"/><Relationship Id="rId4" Type="http://schemas.openxmlformats.org/officeDocument/2006/relationships/oleObject" Target="../embeddings/oleObject18.bin"/></Relationships>
</file>

<file path=ppt/slideLayouts/_rels/slideLayout301.xml.rels><?xml version="1.0" encoding="UTF-8" standalone="yes"?>
<Relationships xmlns="http://schemas.openxmlformats.org/package/2006/relationships"><Relationship Id="rId3" Type="http://schemas.openxmlformats.org/officeDocument/2006/relationships/slideMaster" Target="../slideMasters/slideMaster13.xml"/><Relationship Id="rId2" Type="http://schemas.openxmlformats.org/officeDocument/2006/relationships/tags" Target="../tags/tag19.xml"/><Relationship Id="rId1" Type="http://schemas.openxmlformats.org/officeDocument/2006/relationships/vmlDrawing" Target="../drawings/vmlDrawing19.vml"/><Relationship Id="rId6" Type="http://schemas.openxmlformats.org/officeDocument/2006/relationships/image" Target="../media/image55.png"/><Relationship Id="rId5" Type="http://schemas.openxmlformats.org/officeDocument/2006/relationships/image" Target="../media/image53.emf"/><Relationship Id="rId4" Type="http://schemas.openxmlformats.org/officeDocument/2006/relationships/oleObject" Target="../embeddings/oleObject19.bin"/></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06.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image" Target="../media/image56.emf"/><Relationship Id="rId1" Type="http://schemas.openxmlformats.org/officeDocument/2006/relationships/slideMaster" Target="../slideMasters/slideMaster13.xml"/></Relationships>
</file>

<file path=ppt/slideLayouts/_rels/slideLayout30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9.png"/><Relationship Id="rId1" Type="http://schemas.openxmlformats.org/officeDocument/2006/relationships/slideMaster" Target="../slideMasters/slideMaster14.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9.xml.rels><?xml version="1.0" encoding="UTF-8" standalone="yes"?>
<Relationships xmlns="http://schemas.openxmlformats.org/package/2006/relationships"><Relationship Id="rId2" Type="http://schemas.openxmlformats.org/officeDocument/2006/relationships/image" Target="../media/image60.jpg"/><Relationship Id="rId1" Type="http://schemas.openxmlformats.org/officeDocument/2006/relationships/slideMaster" Target="../slideMasters/slideMaster1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0.xml.rels><?xml version="1.0" encoding="UTF-8" standalone="yes"?>
<Relationships xmlns="http://schemas.openxmlformats.org/package/2006/relationships"><Relationship Id="rId2" Type="http://schemas.openxmlformats.org/officeDocument/2006/relationships/image" Target="../media/image60.jpg"/><Relationship Id="rId1" Type="http://schemas.openxmlformats.org/officeDocument/2006/relationships/slideMaster" Target="../slideMasters/slideMaster14.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2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emf"/><Relationship Id="rId1" Type="http://schemas.openxmlformats.org/officeDocument/2006/relationships/slideMaster" Target="../slideMasters/slideMaster14.xml"/></Relationships>
</file>

<file path=ppt/slideLayouts/_rels/slideLayout32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jpg"/><Relationship Id="rId1" Type="http://schemas.openxmlformats.org/officeDocument/2006/relationships/slideMaster" Target="../slideMasters/slideMaster14.xml"/><Relationship Id="rId4" Type="http://schemas.openxmlformats.org/officeDocument/2006/relationships/image" Target="../media/image61.emf"/></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1.emf"/><Relationship Id="rId1" Type="http://schemas.openxmlformats.org/officeDocument/2006/relationships/slideMaster" Target="../slideMasters/slideMaster15.xml"/></Relationships>
</file>

<file path=ppt/slideLayouts/_rels/slideLayout333.xml.rels><?xml version="1.0" encoding="UTF-8" standalone="yes"?>
<Relationships xmlns="http://schemas.openxmlformats.org/package/2006/relationships"><Relationship Id="rId2" Type="http://schemas.openxmlformats.org/officeDocument/2006/relationships/image" Target="../media/image61.emf"/><Relationship Id="rId1" Type="http://schemas.openxmlformats.org/officeDocument/2006/relationships/slideMaster" Target="../slideMasters/slideMaster15.xml"/></Relationships>
</file>

<file path=ppt/slideLayouts/_rels/slideLayout334.xml.rels><?xml version="1.0" encoding="UTF-8" standalone="yes"?>
<Relationships xmlns="http://schemas.openxmlformats.org/package/2006/relationships"><Relationship Id="rId2" Type="http://schemas.openxmlformats.org/officeDocument/2006/relationships/image" Target="../media/image61.emf"/><Relationship Id="rId1" Type="http://schemas.openxmlformats.org/officeDocument/2006/relationships/slideMaster" Target="../slideMasters/slideMaster15.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45.xml.rels><?xml version="1.0" encoding="UTF-8" standalone="yes"?>
<Relationships xmlns="http://schemas.openxmlformats.org/package/2006/relationships"><Relationship Id="rId2" Type="http://schemas.openxmlformats.org/officeDocument/2006/relationships/image" Target="../media/image66.emf"/><Relationship Id="rId1" Type="http://schemas.openxmlformats.org/officeDocument/2006/relationships/slideMaster" Target="../slideMasters/slideMaster15.xml"/></Relationships>
</file>

<file path=ppt/slideLayouts/_rels/slideLayout346.xml.rels><?xml version="1.0" encoding="UTF-8" standalone="yes"?>
<Relationships xmlns="http://schemas.openxmlformats.org/package/2006/relationships"><Relationship Id="rId2" Type="http://schemas.openxmlformats.org/officeDocument/2006/relationships/image" Target="../media/image67.emf"/><Relationship Id="rId1" Type="http://schemas.openxmlformats.org/officeDocument/2006/relationships/slideMaster" Target="../slideMasters/slideMaster15.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51.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Master" Target="../slideMasters/slideMaster15.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55.xml.rels><?xml version="1.0" encoding="UTF-8" standalone="yes"?>
<Relationships xmlns="http://schemas.openxmlformats.org/package/2006/relationships"><Relationship Id="rId2" Type="http://schemas.openxmlformats.org/officeDocument/2006/relationships/image" Target="../media/image61.emf"/><Relationship Id="rId1" Type="http://schemas.openxmlformats.org/officeDocument/2006/relationships/slideMaster" Target="../slideMasters/slideMaster15.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5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Master" Target="../slideMasters/slideMaster1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0.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Master" Target="../slideMasters/slideMaster15.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75.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image" Target="../media/image72.emf"/><Relationship Id="rId1" Type="http://schemas.openxmlformats.org/officeDocument/2006/relationships/slideMaster" Target="../slideMasters/slideMaster15.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2.jpeg"/><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Master" Target="../slideMasters/slideMaster4.xml"/><Relationship Id="rId4" Type="http://schemas.openxmlformats.org/officeDocument/2006/relationships/image" Target="../media/image25.jpe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5.xml"/><Relationship Id="rId4" Type="http://schemas.openxmlformats.org/officeDocument/2006/relationships/image" Target="../media/image4.sv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6C20C272-8E66-429C-A9F7-1C4E612DB65F}"/>
              </a:ext>
            </a:extLst>
          </p:cNvPr>
          <p:cNvCxnSpPr>
            <a:cxnSpLocks/>
          </p:cNvCxnSpPr>
          <p:nvPr userDrawn="1"/>
        </p:nvCxnSpPr>
        <p:spPr>
          <a:xfrm>
            <a:off x="11895763" y="1817370"/>
            <a:ext cx="0" cy="710565"/>
          </a:xfrm>
          <a:prstGeom prst="line">
            <a:avLst/>
          </a:prstGeom>
          <a:ln>
            <a:solidFill>
              <a:srgbClr val="D83B0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6080"/>
            <a:ext cx="1366440" cy="292608"/>
          </a:xfrm>
          <a:prstGeom prst="rect">
            <a:avLst/>
          </a:prstGeom>
        </p:spPr>
      </p:pic>
      <p:sp>
        <p:nvSpPr>
          <p:cNvPr id="30" name="Rectangle 29">
            <a:extLst>
              <a:ext uri="{FF2B5EF4-FFF2-40B4-BE49-F238E27FC236}">
                <a16:creationId xmlns:a16="http://schemas.microsoft.com/office/drawing/2014/main" id="{8B2E4F62-54DC-4435-AA29-18599C177284}"/>
              </a:ext>
            </a:extLst>
          </p:cNvPr>
          <p:cNvSpPr/>
          <p:nvPr userDrawn="1"/>
        </p:nvSpPr>
        <p:spPr bwMode="gray">
          <a:xfrm>
            <a:off x="293044" y="1170431"/>
            <a:ext cx="11604624" cy="5393881"/>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54" name="Rectangle 53">
            <a:extLst>
              <a:ext uri="{FF2B5EF4-FFF2-40B4-BE49-F238E27FC236}">
                <a16:creationId xmlns:a16="http://schemas.microsoft.com/office/drawing/2014/main" id="{4899085C-4B16-41A5-A2CB-5D4798A0322E}"/>
              </a:ext>
            </a:extLst>
          </p:cNvPr>
          <p:cNvSpPr/>
          <p:nvPr userDrawn="1"/>
        </p:nvSpPr>
        <p:spPr bwMode="white">
          <a:xfrm>
            <a:off x="5791479" y="3074916"/>
            <a:ext cx="2321486" cy="1405513"/>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dirty="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Learn.</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dirty="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Connect.</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dirty="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Explore.</a:t>
            </a:r>
          </a:p>
        </p:txBody>
      </p:sp>
      <p:pic>
        <p:nvPicPr>
          <p:cNvPr id="55" name="Graphic 54">
            <a:extLst>
              <a:ext uri="{FF2B5EF4-FFF2-40B4-BE49-F238E27FC236}">
                <a16:creationId xmlns:a16="http://schemas.microsoft.com/office/drawing/2014/main" id="{CF5E403F-D2DC-4030-8392-9E3E0A38A1D7}"/>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bwMode="white">
          <a:xfrm>
            <a:off x="1174192" y="3183752"/>
            <a:ext cx="2712307" cy="1367241"/>
          </a:xfrm>
          <a:prstGeom prst="rect">
            <a:avLst/>
          </a:prstGeom>
          <a:effectLst/>
        </p:spPr>
      </p:pic>
      <p:pic>
        <p:nvPicPr>
          <p:cNvPr id="31" name="Picture 30">
            <a:extLst>
              <a:ext uri="{FF2B5EF4-FFF2-40B4-BE49-F238E27FC236}">
                <a16:creationId xmlns:a16="http://schemas.microsoft.com/office/drawing/2014/main" id="{786210CF-A0F8-409C-A4D3-027E8C0B2F2F}"/>
              </a:ext>
            </a:extLst>
          </p:cNvPr>
          <p:cNvPicPr>
            <a:picLocks noChangeAspect="1"/>
          </p:cNvPicPr>
          <p:nvPr userDrawn="1"/>
        </p:nvPicPr>
        <p:blipFill rotWithShape="1">
          <a:blip r:embed="rId5" cstate="email">
            <a:extLst>
              <a:ext uri="{28A0092B-C50C-407E-A947-70E740481C1C}">
                <a14:useLocalDpi xmlns:a14="http://schemas.microsoft.com/office/drawing/2010/main"/>
              </a:ext>
            </a:extLst>
          </a:blip>
          <a:srcRect/>
          <a:stretch/>
        </p:blipFill>
        <p:spPr>
          <a:xfrm>
            <a:off x="8717519" y="1816159"/>
            <a:ext cx="3474481" cy="4149241"/>
          </a:xfrm>
          <a:prstGeom prst="rect">
            <a:avLst/>
          </a:prstGeom>
        </p:spPr>
      </p:pic>
    </p:spTree>
    <p:extLst>
      <p:ext uri="{BB962C8B-B14F-4D97-AF65-F5344CB8AC3E}">
        <p14:creationId xmlns:p14="http://schemas.microsoft.com/office/powerpoint/2010/main" val="307346892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 Square Photo">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49E07265-7E47-481D-9C2B-6C8BF221FAA5}"/>
              </a:ext>
            </a:extLst>
          </p:cNvPr>
          <p:cNvGrpSpPr/>
          <p:nvPr userDrawn="1"/>
        </p:nvGrpSpPr>
        <p:grpSpPr>
          <a:xfrm>
            <a:off x="6194603" y="-1"/>
            <a:ext cx="5997398" cy="6858001"/>
            <a:chOff x="6194603" y="-1"/>
            <a:chExt cx="5997398" cy="6858001"/>
          </a:xfrm>
        </p:grpSpPr>
        <p:pic>
          <p:nvPicPr>
            <p:cNvPr id="32" name="Picture 31">
              <a:extLst>
                <a:ext uri="{FF2B5EF4-FFF2-40B4-BE49-F238E27FC236}">
                  <a16:creationId xmlns:a16="http://schemas.microsoft.com/office/drawing/2014/main" id="{A5AE405F-E300-4B3D-9110-B06B75841503}"/>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502819" y="1461694"/>
              <a:ext cx="3689182" cy="5396306"/>
            </a:xfrm>
            <a:prstGeom prst="rect">
              <a:avLst/>
            </a:prstGeom>
          </p:spPr>
        </p:pic>
        <p:pic>
          <p:nvPicPr>
            <p:cNvPr id="33" name="Picture 32">
              <a:extLst>
                <a:ext uri="{FF2B5EF4-FFF2-40B4-BE49-F238E27FC236}">
                  <a16:creationId xmlns:a16="http://schemas.microsoft.com/office/drawing/2014/main" id="{38D0436A-7978-419B-9760-5EFC6747DD72}"/>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7548652" y="-1"/>
              <a:ext cx="1182753" cy="1076699"/>
            </a:xfrm>
            <a:prstGeom prst="rect">
              <a:avLst/>
            </a:prstGeom>
          </p:spPr>
        </p:pic>
        <p:pic>
          <p:nvPicPr>
            <p:cNvPr id="34" name="Picture 33">
              <a:extLst>
                <a:ext uri="{FF2B5EF4-FFF2-40B4-BE49-F238E27FC236}">
                  <a16:creationId xmlns:a16="http://schemas.microsoft.com/office/drawing/2014/main" id="{77C68831-B0BD-42C1-AB2F-BEAC8CFD1FD5}"/>
                </a:ext>
              </a:extLst>
            </p:cNvPr>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6194603" y="5896894"/>
              <a:ext cx="1182753" cy="961106"/>
            </a:xfrm>
            <a:prstGeom prst="rect">
              <a:avLst/>
            </a:prstGeom>
          </p:spPr>
        </p:pic>
      </p:grpSp>
      <p:sp>
        <p:nvSpPr>
          <p:cNvPr id="5" name="Picture Placeholder 4">
            <a:extLst>
              <a:ext uri="{FF2B5EF4-FFF2-40B4-BE49-F238E27FC236}">
                <a16:creationId xmlns:a16="http://schemas.microsoft.com/office/drawing/2014/main" id="{6DF5D6DE-2629-4577-9B98-7A1666013D0A}"/>
              </a:ext>
            </a:extLst>
          </p:cNvPr>
          <p:cNvSpPr>
            <a:spLocks noGrp="1"/>
          </p:cNvSpPr>
          <p:nvPr>
            <p:ph type="pic" sz="quarter" idx="11" hasCustomPrompt="1"/>
          </p:nvPr>
        </p:nvSpPr>
        <p:spPr bwMode="gray">
          <a:xfrm>
            <a:off x="5016500" y="292100"/>
            <a:ext cx="6881813" cy="6272213"/>
          </a:xfrm>
          <a:blipFill>
            <a:blip r:embed="rId5" cstate="email">
              <a:extLst>
                <a:ext uri="{28A0092B-C50C-407E-A947-70E740481C1C}">
                  <a14:useLocalDpi xmlns:a14="http://schemas.microsoft.com/office/drawing/2010/main"/>
                </a:ext>
              </a:extLst>
            </a:blip>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2" name="Title 1"/>
          <p:cNvSpPr>
            <a:spLocks noGrp="1"/>
          </p:cNvSpPr>
          <p:nvPr>
            <p:ph type="title" hasCustomPrompt="1"/>
          </p:nvPr>
        </p:nvSpPr>
        <p:spPr>
          <a:xfrm>
            <a:off x="584201" y="2579648"/>
            <a:ext cx="3768898" cy="553998"/>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Enter title text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1"/>
            <a:ext cx="3769300"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710960028"/>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grpSp>
        <p:nvGrpSpPr>
          <p:cNvPr id="27" name="Group 26">
            <a:extLst>
              <a:ext uri="{FF2B5EF4-FFF2-40B4-BE49-F238E27FC236}">
                <a16:creationId xmlns:a16="http://schemas.microsoft.com/office/drawing/2014/main" id="{43B08910-F1C3-47B2-8C69-1B107282064A}"/>
              </a:ext>
            </a:extLst>
          </p:cNvPr>
          <p:cNvGrpSpPr/>
          <p:nvPr userDrawn="1"/>
        </p:nvGrpSpPr>
        <p:grpSpPr bwMode="ltGray">
          <a:xfrm>
            <a:off x="6256117" y="-21839"/>
            <a:ext cx="5932086" cy="6890047"/>
            <a:chOff x="6256117" y="-21839"/>
            <a:chExt cx="5932086" cy="6890047"/>
          </a:xfrm>
        </p:grpSpPr>
        <p:grpSp>
          <p:nvGrpSpPr>
            <p:cNvPr id="28" name="Group 27">
              <a:extLst>
                <a:ext uri="{FF2B5EF4-FFF2-40B4-BE49-F238E27FC236}">
                  <a16:creationId xmlns:a16="http://schemas.microsoft.com/office/drawing/2014/main" id="{9FE7A031-B4AB-4071-98FF-24E766F9BB5C}"/>
                </a:ext>
              </a:extLst>
            </p:cNvPr>
            <p:cNvGrpSpPr/>
            <p:nvPr userDrawn="1"/>
          </p:nvGrpSpPr>
          <p:grpSpPr bwMode="ltGray">
            <a:xfrm>
              <a:off x="8507413" y="1457714"/>
              <a:ext cx="3680790" cy="5392441"/>
              <a:chOff x="8507413" y="1457714"/>
              <a:chExt cx="3680790" cy="5392441"/>
            </a:xfrm>
          </p:grpSpPr>
          <p:sp>
            <p:nvSpPr>
              <p:cNvPr id="60" name="Freeform: Shape 59">
                <a:extLst>
                  <a:ext uri="{FF2B5EF4-FFF2-40B4-BE49-F238E27FC236}">
                    <a16:creationId xmlns:a16="http://schemas.microsoft.com/office/drawing/2014/main" id="{6DC7067D-3957-4163-9442-C167A0A6216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D9AE235F-4F6C-4565-AADC-752626D64B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EAADF52-7CC0-4715-8BAC-4186C7CE9B0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58AC140A-9DFB-45B7-82C2-CF25166A0D41}"/>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3436FDC7-3DF0-4E6A-B4A8-7EB4FF30AAF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D72FB5AA-3C69-4BB6-9C10-682E95EF1AAE}"/>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20321A7F-C5FC-4514-A3AC-41CC16FA85FD}"/>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B3C4B3CE-95D2-45A5-917E-A5389B118222}"/>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A5270AF0-DA91-4FF8-9B1C-35937E49D88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1B4AB4EC-0302-4902-B797-9B84C91FDE1B}"/>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E941D13F-2DD6-4121-8220-CC08400DD382}"/>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B98F2381-17CE-4672-96D3-D3E4A8C1115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E6A42BAE-DCEA-4A1A-8779-E499D67DA7B9}"/>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8D7995E7-6761-41BA-BE88-30DD0DF70D22}"/>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4D7B6AA-459B-44CF-9930-A05720C41315}"/>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0EBE7D0E-F0D6-4EA3-A151-C26BF3138977}"/>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6" name="Straight Connector 75">
                <a:extLst>
                  <a:ext uri="{FF2B5EF4-FFF2-40B4-BE49-F238E27FC236}">
                    <a16:creationId xmlns:a16="http://schemas.microsoft.com/office/drawing/2014/main" id="{0118A379-1639-4C1C-9E5B-A39F1CD0A9D9}"/>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9" name="Group 28">
              <a:extLst>
                <a:ext uri="{FF2B5EF4-FFF2-40B4-BE49-F238E27FC236}">
                  <a16:creationId xmlns:a16="http://schemas.microsoft.com/office/drawing/2014/main" id="{E8DE972F-9FF1-4743-BF7F-15CC5403A6CF}"/>
                </a:ext>
              </a:extLst>
            </p:cNvPr>
            <p:cNvGrpSpPr/>
            <p:nvPr userDrawn="1"/>
          </p:nvGrpSpPr>
          <p:grpSpPr bwMode="ltGray">
            <a:xfrm>
              <a:off x="7545167" y="-21839"/>
              <a:ext cx="1192433" cy="1098538"/>
              <a:chOff x="7545167" y="-9139"/>
              <a:chExt cx="1192433" cy="1098538"/>
            </a:xfrm>
          </p:grpSpPr>
          <p:sp>
            <p:nvSpPr>
              <p:cNvPr id="34" name="Freeform: Shape 33">
                <a:extLst>
                  <a:ext uri="{FF2B5EF4-FFF2-40B4-BE49-F238E27FC236}">
                    <a16:creationId xmlns:a16="http://schemas.microsoft.com/office/drawing/2014/main" id="{795596FA-D3B2-4953-81FC-9958337AF5DC}"/>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5" name="Freeform: Shape 34">
                <a:extLst>
                  <a:ext uri="{FF2B5EF4-FFF2-40B4-BE49-F238E27FC236}">
                    <a16:creationId xmlns:a16="http://schemas.microsoft.com/office/drawing/2014/main" id="{7D57090A-B887-4CA7-A022-90564F12A9A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6" name="Freeform: Shape 35">
                <a:extLst>
                  <a:ext uri="{FF2B5EF4-FFF2-40B4-BE49-F238E27FC236}">
                    <a16:creationId xmlns:a16="http://schemas.microsoft.com/office/drawing/2014/main" id="{F9749B2E-C284-42A2-A061-B635FBBBD461}"/>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30" name="Group 29">
              <a:extLst>
                <a:ext uri="{FF2B5EF4-FFF2-40B4-BE49-F238E27FC236}">
                  <a16:creationId xmlns:a16="http://schemas.microsoft.com/office/drawing/2014/main" id="{0A74F4CD-889D-4E91-AB27-CCB11E8677AE}"/>
                </a:ext>
              </a:extLst>
            </p:cNvPr>
            <p:cNvGrpSpPr/>
            <p:nvPr userDrawn="1"/>
          </p:nvGrpSpPr>
          <p:grpSpPr bwMode="ltGray">
            <a:xfrm>
              <a:off x="6256117" y="5896894"/>
              <a:ext cx="1057910" cy="971314"/>
              <a:chOff x="6256117" y="5896894"/>
              <a:chExt cx="1057910" cy="971314"/>
            </a:xfrm>
          </p:grpSpPr>
          <p:sp>
            <p:nvSpPr>
              <p:cNvPr id="31" name="Freeform: Shape 30">
                <a:extLst>
                  <a:ext uri="{FF2B5EF4-FFF2-40B4-BE49-F238E27FC236}">
                    <a16:creationId xmlns:a16="http://schemas.microsoft.com/office/drawing/2014/main" id="{6CE97AB5-F3D1-4D1A-8F2F-166F6F85A189}"/>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55281A29-9018-48AF-8B81-EB9F71FE5ABA}"/>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2B1B3F07-773E-4FC0-9A04-73F52683190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2415168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grpSp>
        <p:nvGrpSpPr>
          <p:cNvPr id="26" name="Group 25">
            <a:extLst>
              <a:ext uri="{FF2B5EF4-FFF2-40B4-BE49-F238E27FC236}">
                <a16:creationId xmlns:a16="http://schemas.microsoft.com/office/drawing/2014/main" id="{94867548-8B9A-436D-9AB6-D7EA0AC78267}"/>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E298AA2D-C933-41C0-B3A0-5E1B5429C617}"/>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DE45CCA4-1611-4A15-8D76-0CD4304233D4}"/>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BB20432D-F3B6-4212-B616-45AD62D0A8BA}"/>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5CB285A8-E7EF-4B70-8B71-2D09BE26853D}"/>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D552378-B8A4-40F9-8A64-367F9EC304F0}"/>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6DED4FF8-FEAE-4CC0-8F5B-9FC2B47E570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54DD2AD2-299E-4049-881B-2BC838B6DB02}"/>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430A103C-9EC8-479D-9AEA-2FA30D0B683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FF762A67-8800-4EDC-ACA0-235237807007}"/>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0C1E21E3-4EFA-46DB-B62D-888B912FEC3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5C90FB2C-AED4-45EF-B005-A6F9315E6638}"/>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69EFEACE-63D5-4DE9-AE7A-022D10CBBAD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183FC86B-2504-437F-9155-736D3776FBC0}"/>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4BE281D9-0C46-4685-8A97-79D102C868ED}"/>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0B982782-C326-41A6-88DF-60D0069AAC1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C69C78E5-CDD7-45AD-9FAC-A193057F255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95E678CA-56AB-4822-8F79-1B384711F464}"/>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5" name="Straight Connector 74">
                <a:extLst>
                  <a:ext uri="{FF2B5EF4-FFF2-40B4-BE49-F238E27FC236}">
                    <a16:creationId xmlns:a16="http://schemas.microsoft.com/office/drawing/2014/main" id="{94D454C8-0C5D-4654-B977-447674D5459E}"/>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7FD26513-923A-4E4E-88AB-484CF7F390D1}"/>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75F3DAB6-E46E-498F-AC8D-245DB12E86FA}"/>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4" name="Freeform: Shape 33">
                <a:extLst>
                  <a:ext uri="{FF2B5EF4-FFF2-40B4-BE49-F238E27FC236}">
                    <a16:creationId xmlns:a16="http://schemas.microsoft.com/office/drawing/2014/main" id="{2FF22795-13BD-4A36-8B98-FAE4B2B9567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8" name="Freeform: Shape 57">
                <a:extLst>
                  <a:ext uri="{FF2B5EF4-FFF2-40B4-BE49-F238E27FC236}">
                    <a16:creationId xmlns:a16="http://schemas.microsoft.com/office/drawing/2014/main" id="{26E68192-BBC2-4E66-BC2E-A6F5E839A4EC}"/>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29" name="Group 28">
              <a:extLst>
                <a:ext uri="{FF2B5EF4-FFF2-40B4-BE49-F238E27FC236}">
                  <a16:creationId xmlns:a16="http://schemas.microsoft.com/office/drawing/2014/main" id="{874CE4AB-E3EC-4485-A9DB-D3875DE15509}"/>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18D9197E-BD70-40A3-872D-2F635C47602A}"/>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DA35C218-6C8E-4E07-9EA7-15A37B43AD66}"/>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647F6A62-B1EC-420D-A385-9A9A03966E9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2381958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grpSp>
        <p:nvGrpSpPr>
          <p:cNvPr id="26" name="Group 25">
            <a:extLst>
              <a:ext uri="{FF2B5EF4-FFF2-40B4-BE49-F238E27FC236}">
                <a16:creationId xmlns:a16="http://schemas.microsoft.com/office/drawing/2014/main" id="{2BBF7881-8D09-4F22-B10B-0916A242A2CD}"/>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F5B1D67C-D600-4009-9F96-DBD9F692B67A}"/>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589ED409-83AE-42D1-A29E-F5ACE1D5379C}"/>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A47E83EE-C7AB-4851-AC1F-A2E965DE8A4F}"/>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117874BE-F982-46B6-83B3-569DB8A26C11}"/>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72B84FE-1FBD-4DB0-A1BB-1D393BABFD96}"/>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F0612185-AF46-47F9-B984-65C416463817}"/>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1F4FE628-8992-4D3C-9177-54650A419B37}"/>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9EB1F0C1-51BC-433D-B643-499296AD9EB3}"/>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1F95DA3E-A7A9-4898-8537-3057A04A80B1}"/>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A0885F40-F98C-4749-AF50-8D882201C7B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5DF4BDA5-0196-465B-9592-AD537FCE4B9C}"/>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2C953882-CF21-4072-808A-AFC6C6427081}"/>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24ACD3F6-35BF-4463-9A90-5F5B9025D6D9}"/>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36E0228F-415B-4662-977D-90C5D263A103}"/>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BBA85FE8-C6CE-42AD-9924-C426CEBA2C5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50FBB4D3-1D1C-41F7-856E-89287C5609D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F5EE762-48D4-46D8-8ECD-7595053F7D6E}"/>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5" name="Straight Connector 74">
                <a:extLst>
                  <a:ext uri="{FF2B5EF4-FFF2-40B4-BE49-F238E27FC236}">
                    <a16:creationId xmlns:a16="http://schemas.microsoft.com/office/drawing/2014/main" id="{5602528A-0204-4F83-A3CC-B19E5ED41C75}"/>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570E694A-2FDE-4ED0-B17A-283BAEEEBC3F}"/>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3014F876-92BB-450A-A3A6-EB7B6C2CB558}"/>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4" name="Freeform: Shape 33">
                <a:extLst>
                  <a:ext uri="{FF2B5EF4-FFF2-40B4-BE49-F238E27FC236}">
                    <a16:creationId xmlns:a16="http://schemas.microsoft.com/office/drawing/2014/main" id="{1AFE4E51-6693-4C7C-9EE7-633EA9AAA2AC}"/>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8" name="Freeform: Shape 57">
                <a:extLst>
                  <a:ext uri="{FF2B5EF4-FFF2-40B4-BE49-F238E27FC236}">
                    <a16:creationId xmlns:a16="http://schemas.microsoft.com/office/drawing/2014/main" id="{522550D5-A578-4C33-B405-092D50801565}"/>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29" name="Group 28">
              <a:extLst>
                <a:ext uri="{FF2B5EF4-FFF2-40B4-BE49-F238E27FC236}">
                  <a16:creationId xmlns:a16="http://schemas.microsoft.com/office/drawing/2014/main" id="{6A5C88A0-A89F-42B9-B5E5-623E0E0D7555}"/>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C4AD7328-AEE6-43BE-8744-DE52D5F8CC2E}"/>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90DC1356-0D84-4394-B0FF-A91903B8585E}"/>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5CA4391C-EE34-4D39-AC03-6D3272F213DC}"/>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12964755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6151364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9997728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6E6E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07429278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75309677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Tree>
    <p:extLst>
      <p:ext uri="{BB962C8B-B14F-4D97-AF65-F5344CB8AC3E}">
        <p14:creationId xmlns:p14="http://schemas.microsoft.com/office/powerpoint/2010/main" val="125446057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userDrawn="1">
  <p:cSld name="Evaluation Slide">
    <p:spTree>
      <p:nvGrpSpPr>
        <p:cNvPr id="1" name=""/>
        <p:cNvGrpSpPr/>
        <p:nvPr/>
      </p:nvGrpSpPr>
      <p:grpSpPr>
        <a:xfrm>
          <a:off x="0" y="0"/>
          <a:ext cx="0" cy="0"/>
          <a:chOff x="0" y="0"/>
          <a:chExt cx="0" cy="0"/>
        </a:xfrm>
      </p:grpSpPr>
      <p:sp>
        <p:nvSpPr>
          <p:cNvPr id="2" name="Title 1"/>
          <p:cNvSpPr>
            <a:spLocks noGrp="1"/>
          </p:cNvSpPr>
          <p:nvPr>
            <p:ph type="title"/>
          </p:nvPr>
        </p:nvSpPr>
        <p:spPr>
          <a:xfrm>
            <a:off x="5129268" y="291068"/>
            <a:ext cx="6769045" cy="553998"/>
          </a:xfrm>
        </p:spPr>
        <p:txBody>
          <a:bodyPr/>
          <a:lstStyle>
            <a:lvl1pPr>
              <a:defRPr sz="3600"/>
            </a:lvl1pPr>
          </a:lstStyle>
          <a:p>
            <a:r>
              <a:rPr lang="en-US"/>
              <a:t>Click to edit Master title style</a:t>
            </a:r>
          </a:p>
        </p:txBody>
      </p:sp>
      <p:sp>
        <p:nvSpPr>
          <p:cNvPr id="4" name="Text Placeholder 3"/>
          <p:cNvSpPr>
            <a:spLocks noGrp="1"/>
          </p:cNvSpPr>
          <p:nvPr>
            <p:ph type="body" sz="quarter" idx="10"/>
          </p:nvPr>
        </p:nvSpPr>
        <p:spPr>
          <a:xfrm>
            <a:off x="5129267" y="4773828"/>
            <a:ext cx="6769045" cy="1793104"/>
          </a:xfrm>
        </p:spPr>
        <p:txBody>
          <a:bodyPr wrap="square">
            <a:noAutofit/>
          </a:bodyPr>
          <a:lstStyle>
            <a:lvl1pPr marL="0" indent="0">
              <a:spcBef>
                <a:spcPts val="1765"/>
              </a:spcBef>
              <a:buNone/>
              <a:defRPr sz="2000">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p:txBody>
      </p:sp>
      <p:pic>
        <p:nvPicPr>
          <p:cNvPr id="5" name="Picture 4" descr="Image of Ignite app on a Windows Device." title="Ignite event image">
            <a:extLst>
              <a:ext uri="{FF2B5EF4-FFF2-40B4-BE49-F238E27FC236}">
                <a16:creationId xmlns:a16="http://schemas.microsoft.com/office/drawing/2014/main" id="{E803C22C-E970-4ADA-A60C-5127C1C2C1D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1"/>
            <a:ext cx="4828867" cy="6858623"/>
          </a:xfrm>
          <a:prstGeom prst="rect">
            <a:avLst/>
          </a:prstGeom>
        </p:spPr>
      </p:pic>
    </p:spTree>
    <p:extLst>
      <p:ext uri="{BB962C8B-B14F-4D97-AF65-F5344CB8AC3E}">
        <p14:creationId xmlns:p14="http://schemas.microsoft.com/office/powerpoint/2010/main" val="1430543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8BB1AE5-10B0-4C55-B4E3-62EE131A8C7F}" type="datetimeFigureOut">
              <a:rPr lang="en-US" smtClean="0"/>
              <a:t>6/2/2020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F96D0CA-DDEB-44A3-AD04-2D8A41967439}" type="slidenum">
              <a:rPr lang="en-US" smtClean="0"/>
              <a:t>‹#›</a:t>
            </a:fld>
            <a:endParaRPr lang="en-US"/>
          </a:p>
        </p:txBody>
      </p:sp>
    </p:spTree>
    <p:extLst>
      <p:ext uri="{BB962C8B-B14F-4D97-AF65-F5344CB8AC3E}">
        <p14:creationId xmlns:p14="http://schemas.microsoft.com/office/powerpoint/2010/main" val="24705846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2B071B18-AE3E-4C1A-8C40-38A79DBA86AA}"/>
              </a:ext>
            </a:extLst>
          </p:cNvPr>
          <p:cNvGrpSpPr/>
          <p:nvPr userDrawn="1"/>
        </p:nvGrpSpPr>
        <p:grpSpPr>
          <a:xfrm>
            <a:off x="6194603" y="0"/>
            <a:ext cx="5997398" cy="6858001"/>
            <a:chOff x="6194603" y="0"/>
            <a:chExt cx="5997398" cy="6858001"/>
          </a:xfrm>
        </p:grpSpPr>
        <p:pic>
          <p:nvPicPr>
            <p:cNvPr id="38" name="Picture 37">
              <a:extLst>
                <a:ext uri="{FF2B5EF4-FFF2-40B4-BE49-F238E27FC236}">
                  <a16:creationId xmlns:a16="http://schemas.microsoft.com/office/drawing/2014/main" id="{A874D211-CD8A-4B0E-B9C0-C2FF7D72BEE7}"/>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501387" y="1460680"/>
              <a:ext cx="3690614" cy="5397320"/>
            </a:xfrm>
            <a:prstGeom prst="rect">
              <a:avLst/>
            </a:prstGeom>
          </p:spPr>
        </p:pic>
        <p:pic>
          <p:nvPicPr>
            <p:cNvPr id="39" name="Picture 38">
              <a:extLst>
                <a:ext uri="{FF2B5EF4-FFF2-40B4-BE49-F238E27FC236}">
                  <a16:creationId xmlns:a16="http://schemas.microsoft.com/office/drawing/2014/main" id="{471513C0-489E-4E2E-9C12-D1DC6B98AB21}"/>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7548652" y="0"/>
              <a:ext cx="1179576" cy="1076231"/>
            </a:xfrm>
            <a:prstGeom prst="rect">
              <a:avLst/>
            </a:prstGeom>
          </p:spPr>
        </p:pic>
        <p:pic>
          <p:nvPicPr>
            <p:cNvPr id="40" name="Picture 39">
              <a:extLst>
                <a:ext uri="{FF2B5EF4-FFF2-40B4-BE49-F238E27FC236}">
                  <a16:creationId xmlns:a16="http://schemas.microsoft.com/office/drawing/2014/main" id="{984DC410-B12F-4706-B9C8-EBBBA766DAC2}"/>
                </a:ext>
              </a:extLst>
            </p:cNvPr>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6194603" y="5897361"/>
              <a:ext cx="1179576" cy="960640"/>
            </a:xfrm>
            <a:prstGeom prst="rect">
              <a:avLst/>
            </a:prstGeom>
          </p:spPr>
        </p:pic>
      </p:grpSp>
      <p:sp>
        <p:nvSpPr>
          <p:cNvPr id="2" name="Title 1"/>
          <p:cNvSpPr>
            <a:spLocks noGrp="1"/>
          </p:cNvSpPr>
          <p:nvPr>
            <p:ph type="title" hasCustomPrompt="1"/>
          </p:nvPr>
        </p:nvSpPr>
        <p:spPr>
          <a:xfrm>
            <a:off x="584200" y="2981637"/>
            <a:ext cx="3769475"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dirty="0"/>
              <a:t>Square photo layout with body text</a:t>
            </a:r>
          </a:p>
        </p:txBody>
      </p:sp>
      <p:sp>
        <p:nvSpPr>
          <p:cNvPr id="60" name="Picture Placeholder 4">
            <a:extLst>
              <a:ext uri="{FF2B5EF4-FFF2-40B4-BE49-F238E27FC236}">
                <a16:creationId xmlns:a16="http://schemas.microsoft.com/office/drawing/2014/main" id="{D9BE8EAA-F7ED-46CD-A31F-E4299C08F5AD}"/>
              </a:ext>
            </a:extLst>
          </p:cNvPr>
          <p:cNvSpPr>
            <a:spLocks noGrp="1"/>
          </p:cNvSpPr>
          <p:nvPr>
            <p:ph type="pic" sz="quarter" idx="11" hasCustomPrompt="1"/>
          </p:nvPr>
        </p:nvSpPr>
        <p:spPr bwMode="gray">
          <a:xfrm>
            <a:off x="5016500" y="292100"/>
            <a:ext cx="6881813" cy="6272213"/>
          </a:xfrm>
          <a:blipFill>
            <a:blip r:embed="rId5" cstate="email">
              <a:extLst>
                <a:ext uri="{28A0092B-C50C-407E-A947-70E740481C1C}">
                  <a14:useLocalDpi xmlns:a14="http://schemas.microsoft.com/office/drawing/2010/main"/>
                </a:ext>
              </a:extLst>
            </a:blip>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20774799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cSld name="2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269239" y="1189176"/>
            <a:ext cx="11653523" cy="5343825"/>
          </a:xfrm>
        </p:spPr>
        <p:txBody>
          <a:bodyPr>
            <a:normAutofit/>
          </a:bodyPr>
          <a:lstStyle>
            <a:lvl1pPr>
              <a:spcBef>
                <a:spcPts val="1200"/>
              </a:spcBef>
              <a:defRPr sz="3921"/>
            </a:lvl1pPr>
            <a:lvl2pPr>
              <a:spcBef>
                <a:spcPts val="1200"/>
              </a:spcBef>
              <a:defRPr/>
            </a:lvl2pPr>
            <a:lvl3pPr>
              <a:spcBef>
                <a:spcPts val="1200"/>
              </a:spcBef>
              <a:defRPr/>
            </a:lvl3pPr>
            <a:lvl4pPr>
              <a:spcBef>
                <a:spcPts val="1200"/>
              </a:spcBef>
              <a:defRPr/>
            </a:lvl4pPr>
            <a:lvl5pPr>
              <a:spcBef>
                <a:spcPts val="120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84490857"/>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userDrawn="1">
  <p:cSld name="One Column White">
    <p:bg>
      <p:bgPr>
        <a:solidFill>
          <a:schemeClr val="bg1"/>
        </a:solidFill>
        <a:effectLst/>
      </p:bgPr>
    </p:bg>
    <p:spTree>
      <p:nvGrpSpPr>
        <p:cNvPr id="1" name=""/>
        <p:cNvGrpSpPr/>
        <p:nvPr/>
      </p:nvGrpSpPr>
      <p:grpSpPr>
        <a:xfrm>
          <a:off x="0" y="0"/>
          <a:ext cx="0" cy="0"/>
          <a:chOff x="0" y="0"/>
          <a:chExt cx="0" cy="0"/>
        </a:xfrm>
      </p:grpSpPr>
      <p:sp>
        <p:nvSpPr>
          <p:cNvPr id="7" name="Title 1"/>
          <p:cNvSpPr>
            <a:spLocks noGrp="1" noChangeAspect="1"/>
          </p:cNvSpPr>
          <p:nvPr>
            <p:ph type="title"/>
          </p:nvPr>
        </p:nvSpPr>
        <p:spPr>
          <a:xfrm>
            <a:off x="304800" y="358227"/>
            <a:ext cx="11582400" cy="889000"/>
          </a:xfrm>
          <a:prstGeom prst="rect">
            <a:avLst/>
          </a:prstGeom>
        </p:spPr>
        <p:txBody>
          <a:bodyPr lIns="0" tIns="0" rIns="0" bIns="0" anchor="ctr"/>
          <a:lstStyle>
            <a:lvl1pPr algn="l">
              <a:defRPr sz="5867">
                <a:solidFill>
                  <a:schemeClr val="tx2"/>
                </a:solidFill>
                <a:latin typeface="Segoe UI Light"/>
                <a:cs typeface="Segoe UI Light"/>
              </a:defRPr>
            </a:lvl1pPr>
          </a:lstStyle>
          <a:p>
            <a:r>
              <a:rPr lang="en-US"/>
              <a:t>Click to edit Master title style</a:t>
            </a:r>
          </a:p>
        </p:txBody>
      </p:sp>
      <p:sp>
        <p:nvSpPr>
          <p:cNvPr id="8" name="Content Placeholder 2"/>
          <p:cNvSpPr>
            <a:spLocks noGrp="1"/>
          </p:cNvSpPr>
          <p:nvPr>
            <p:ph idx="1" hasCustomPrompt="1"/>
          </p:nvPr>
        </p:nvSpPr>
        <p:spPr>
          <a:xfrm>
            <a:off x="304800" y="1304261"/>
            <a:ext cx="11582400" cy="4768519"/>
          </a:xfrm>
          <a:prstGeom prst="rect">
            <a:avLst/>
          </a:prstGeom>
        </p:spPr>
        <p:txBody>
          <a:bodyPr lIns="0" tIns="0" rIns="0" bIns="0"/>
          <a:lstStyle>
            <a:lvl1pPr marL="243834" indent="-243834">
              <a:lnSpc>
                <a:spcPct val="100000"/>
              </a:lnSpc>
              <a:spcBef>
                <a:spcPts val="667"/>
              </a:spcBef>
              <a:buFont typeface="Arial" charset="0"/>
              <a:buChar char="•"/>
              <a:defRPr sz="3200" baseline="0">
                <a:solidFill>
                  <a:schemeClr val="tx1"/>
                </a:solidFill>
                <a:latin typeface="Segoe UI Light"/>
                <a:cs typeface="Segoe UI Light"/>
              </a:defRPr>
            </a:lvl1pPr>
            <a:lvl2pPr marL="609585" indent="-243834">
              <a:lnSpc>
                <a:spcPct val="100000"/>
              </a:lnSpc>
              <a:spcBef>
                <a:spcPts val="667"/>
              </a:spcBef>
              <a:buFont typeface="Arial" panose="020B0604020202020204" pitchFamily="34" charset="0"/>
              <a:buChar char="•"/>
              <a:defRPr sz="2933">
                <a:solidFill>
                  <a:schemeClr val="tx1"/>
                </a:solidFill>
                <a:latin typeface="Segoe UI Light"/>
                <a:cs typeface="Segoe UI Light"/>
              </a:defRPr>
            </a:lvl2pPr>
            <a:lvl3pPr marL="914377" indent="-243834">
              <a:lnSpc>
                <a:spcPct val="100000"/>
              </a:lnSpc>
              <a:spcBef>
                <a:spcPts val="667"/>
              </a:spcBef>
              <a:buFont typeface="Arial"/>
              <a:buChar char="•"/>
              <a:defRPr sz="2667">
                <a:solidFill>
                  <a:schemeClr val="tx1"/>
                </a:solidFill>
                <a:latin typeface="Segoe UI Light"/>
                <a:cs typeface="Segoe UI Light"/>
              </a:defRPr>
            </a:lvl3pPr>
            <a:lvl4pPr marL="1219170" marR="0" indent="-243834" algn="l" defTabSz="1219170" rtl="0" eaLnBrk="1" fontAlgn="auto" latinLnBrk="0" hangingPunct="1">
              <a:lnSpc>
                <a:spcPct val="100000"/>
              </a:lnSpc>
              <a:spcBef>
                <a:spcPts val="667"/>
              </a:spcBef>
              <a:spcAft>
                <a:spcPts val="0"/>
              </a:spcAft>
              <a:buClrTx/>
              <a:buSzTx/>
              <a:buFont typeface="Arial"/>
              <a:buChar char="•"/>
              <a:tabLst/>
              <a:defRPr sz="2400" baseline="0">
                <a:solidFill>
                  <a:schemeClr val="tx1"/>
                </a:solidFill>
                <a:latin typeface="Segoe UI Light"/>
                <a:cs typeface="Segoe UI Light"/>
              </a:defRPr>
            </a:lvl4pPr>
            <a:lvl5pPr marL="2072588" indent="243834">
              <a:spcBef>
                <a:spcPts val="1333"/>
              </a:spcBef>
              <a:buFont typeface="Arial"/>
              <a:buChar char="•"/>
              <a:tabLst>
                <a:tab pos="2135664" algn="l"/>
              </a:tabLst>
              <a:defRPr sz="2667" baseline="0">
                <a:solidFill>
                  <a:schemeClr val="bg1"/>
                </a:solidFill>
                <a:latin typeface="Segoe UI Light"/>
                <a:cs typeface="Segoe UI Light"/>
              </a:defRPr>
            </a:lvl5pPr>
          </a:lstStyle>
          <a:p>
            <a:pPr lvl="0"/>
            <a:r>
              <a:rPr lang="en-US"/>
              <a:t>Bullet first level</a:t>
            </a:r>
          </a:p>
          <a:p>
            <a:pPr lvl="1"/>
            <a:r>
              <a:rPr lang="en-US"/>
              <a:t>Bullet second level</a:t>
            </a:r>
          </a:p>
          <a:p>
            <a:pPr lvl="2"/>
            <a:r>
              <a:rPr lang="en-US"/>
              <a:t>Bullet third level</a:t>
            </a:r>
          </a:p>
          <a:p>
            <a:pPr lvl="3"/>
            <a:r>
              <a:rPr lang="en-US"/>
              <a:t>Bullet fourth level</a:t>
            </a:r>
          </a:p>
        </p:txBody>
      </p:sp>
    </p:spTree>
    <p:extLst>
      <p:ext uri="{BB962C8B-B14F-4D97-AF65-F5344CB8AC3E}">
        <p14:creationId xmlns:p14="http://schemas.microsoft.com/office/powerpoint/2010/main" val="976979902"/>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CB3F42D-A8D5-4426-AF07-8472BDF6FF3F}" type="datetimeFigureOut">
              <a:rPr lang="en-US" smtClean="0"/>
              <a:t>6/2/2020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72B6230-016B-40BA-9D19-DB0367FEB74C}" type="slidenum">
              <a:rPr lang="en-US" smtClean="0"/>
              <a:t>‹#›</a:t>
            </a:fld>
            <a:endParaRPr lang="en-US"/>
          </a:p>
        </p:txBody>
      </p:sp>
    </p:spTree>
    <p:extLst>
      <p:ext uri="{BB962C8B-B14F-4D97-AF65-F5344CB8AC3E}">
        <p14:creationId xmlns:p14="http://schemas.microsoft.com/office/powerpoint/2010/main" val="3352534080"/>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0" y="2"/>
            <a:ext cx="5982390" cy="6858000"/>
          </a:xfrm>
          <a:blipFill dpi="0" rotWithShape="1">
            <a:blip r:embed="rId2" cstate="email">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6" y="440495"/>
            <a:ext cx="5555966" cy="758022"/>
          </a:xfrm>
          <a:prstGeom prst="rect">
            <a:avLst/>
          </a:prstGeom>
        </p:spPr>
        <p:txBody>
          <a:bodyPr vert="horz" wrap="square" lIns="0" tIns="164592" rIns="0" bIns="0" rtlCol="0" anchor="t">
            <a:noAutofit/>
          </a:bodyPr>
          <a:lstStyle>
            <a:lvl1pPr>
              <a:defRPr/>
            </a:lvl1pPr>
          </a:lstStyle>
          <a:p>
            <a:r>
              <a:rPr lang="en-US"/>
              <a:t>Photo layout 1</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3"/>
            <a:ext cx="555596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Tree>
    <p:extLst>
      <p:ext uri="{BB962C8B-B14F-4D97-AF65-F5344CB8AC3E}">
        <p14:creationId xmlns:p14="http://schemas.microsoft.com/office/powerpoint/2010/main" val="3777463682"/>
      </p:ext>
    </p:extLst>
  </p:cSld>
  <p:clrMapOvr>
    <a:masterClrMapping/>
  </p:clrMapOvr>
  <p:transition>
    <p:fade/>
  </p:transition>
  <p:extLst>
    <p:ext uri="{DCECCB84-F9BA-43D5-87BE-67443E8EF086}">
      <p15:sldGuideLst xmlns:p15="http://schemas.microsoft.com/office/powerpoint/2012/main"/>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6C20C272-8E66-429C-A9F7-1C4E612DB65F}"/>
              </a:ext>
            </a:extLst>
          </p:cNvPr>
          <p:cNvCxnSpPr>
            <a:cxnSpLocks/>
          </p:cNvCxnSpPr>
          <p:nvPr userDrawn="1"/>
        </p:nvCxnSpPr>
        <p:spPr>
          <a:xfrm>
            <a:off x="11895763" y="1817370"/>
            <a:ext cx="0" cy="710565"/>
          </a:xfrm>
          <a:prstGeom prst="line">
            <a:avLst/>
          </a:prstGeom>
          <a:ln>
            <a:solidFill>
              <a:srgbClr val="D83B0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6080"/>
            <a:ext cx="1366440" cy="292608"/>
          </a:xfrm>
          <a:prstGeom prst="rect">
            <a:avLst/>
          </a:prstGeom>
        </p:spPr>
      </p:pic>
      <p:sp>
        <p:nvSpPr>
          <p:cNvPr id="30" name="Rectangle 29">
            <a:extLst>
              <a:ext uri="{FF2B5EF4-FFF2-40B4-BE49-F238E27FC236}">
                <a16:creationId xmlns:a16="http://schemas.microsoft.com/office/drawing/2014/main" id="{8B2E4F62-54DC-4435-AA29-18599C177284}"/>
              </a:ext>
            </a:extLst>
          </p:cNvPr>
          <p:cNvSpPr/>
          <p:nvPr userDrawn="1"/>
        </p:nvSpPr>
        <p:spPr bwMode="gray">
          <a:xfrm>
            <a:off x="293044" y="1170431"/>
            <a:ext cx="11604624" cy="5393881"/>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4" name="Rectangle 53">
            <a:extLst>
              <a:ext uri="{FF2B5EF4-FFF2-40B4-BE49-F238E27FC236}">
                <a16:creationId xmlns:a16="http://schemas.microsoft.com/office/drawing/2014/main" id="{4899085C-4B16-41A5-A2CB-5D4798A0322E}"/>
              </a:ext>
            </a:extLst>
          </p:cNvPr>
          <p:cNvSpPr/>
          <p:nvPr userDrawn="1"/>
        </p:nvSpPr>
        <p:spPr bwMode="white">
          <a:xfrm>
            <a:off x="5791479" y="3074916"/>
            <a:ext cx="2321486" cy="1405513"/>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Learn.</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Connect.</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Explore.</a:t>
            </a:r>
          </a:p>
        </p:txBody>
      </p:sp>
      <p:pic>
        <p:nvPicPr>
          <p:cNvPr id="55" name="Graphic 54">
            <a:extLst>
              <a:ext uri="{FF2B5EF4-FFF2-40B4-BE49-F238E27FC236}">
                <a16:creationId xmlns:a16="http://schemas.microsoft.com/office/drawing/2014/main" id="{CF5E403F-D2DC-4030-8392-9E3E0A38A1D7}"/>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bwMode="white">
          <a:xfrm>
            <a:off x="1174192" y="3183752"/>
            <a:ext cx="2712307" cy="1367241"/>
          </a:xfrm>
          <a:prstGeom prst="rect">
            <a:avLst/>
          </a:prstGeom>
          <a:effectLst/>
        </p:spPr>
      </p:pic>
      <p:pic>
        <p:nvPicPr>
          <p:cNvPr id="31" name="Picture 30">
            <a:extLst>
              <a:ext uri="{FF2B5EF4-FFF2-40B4-BE49-F238E27FC236}">
                <a16:creationId xmlns:a16="http://schemas.microsoft.com/office/drawing/2014/main" id="{786210CF-A0F8-409C-A4D3-027E8C0B2F2F}"/>
              </a:ext>
            </a:extLst>
          </p:cNvPr>
          <p:cNvPicPr>
            <a:picLocks noChangeAspect="1"/>
          </p:cNvPicPr>
          <p:nvPr userDrawn="1"/>
        </p:nvPicPr>
        <p:blipFill rotWithShape="1">
          <a:blip r:embed="rId5" cstate="email">
            <a:extLst>
              <a:ext uri="{28A0092B-C50C-407E-A947-70E740481C1C}">
                <a14:useLocalDpi xmlns:a14="http://schemas.microsoft.com/office/drawing/2010/main"/>
              </a:ext>
            </a:extLst>
          </a:blip>
          <a:srcRect/>
          <a:stretch/>
        </p:blipFill>
        <p:spPr>
          <a:xfrm>
            <a:off x="8717519" y="1816159"/>
            <a:ext cx="3474481" cy="4149241"/>
          </a:xfrm>
          <a:prstGeom prst="rect">
            <a:avLst/>
          </a:prstGeom>
        </p:spPr>
      </p:pic>
    </p:spTree>
    <p:extLst>
      <p:ext uri="{BB962C8B-B14F-4D97-AF65-F5344CB8AC3E}">
        <p14:creationId xmlns:p14="http://schemas.microsoft.com/office/powerpoint/2010/main" val="63484438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036EA2AC-FEA2-4901-8495-272A5FA7FC20}"/>
              </a:ext>
            </a:extLst>
          </p:cNvPr>
          <p:cNvGrpSpPr/>
          <p:nvPr userDrawn="1"/>
        </p:nvGrpSpPr>
        <p:grpSpPr>
          <a:xfrm>
            <a:off x="6194603" y="-1"/>
            <a:ext cx="5997398" cy="6858001"/>
            <a:chOff x="6194603" y="-1"/>
            <a:chExt cx="5997398" cy="6858001"/>
          </a:xfrm>
        </p:grpSpPr>
        <p:pic>
          <p:nvPicPr>
            <p:cNvPr id="35" name="Picture 34">
              <a:extLst>
                <a:ext uri="{FF2B5EF4-FFF2-40B4-BE49-F238E27FC236}">
                  <a16:creationId xmlns:a16="http://schemas.microsoft.com/office/drawing/2014/main" id="{A096FE2B-3270-4E2C-AD0E-3AB4FD1B86F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502819" y="1461694"/>
              <a:ext cx="3689182" cy="5396306"/>
            </a:xfrm>
            <a:prstGeom prst="rect">
              <a:avLst/>
            </a:prstGeom>
          </p:spPr>
        </p:pic>
        <p:pic>
          <p:nvPicPr>
            <p:cNvPr id="36" name="Picture 35">
              <a:extLst>
                <a:ext uri="{FF2B5EF4-FFF2-40B4-BE49-F238E27FC236}">
                  <a16:creationId xmlns:a16="http://schemas.microsoft.com/office/drawing/2014/main" id="{94A5D7CE-1FED-4CEA-810D-4198E9924290}"/>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7548652" y="-1"/>
              <a:ext cx="1182753" cy="1076699"/>
            </a:xfrm>
            <a:prstGeom prst="rect">
              <a:avLst/>
            </a:prstGeom>
          </p:spPr>
        </p:pic>
        <p:pic>
          <p:nvPicPr>
            <p:cNvPr id="55" name="Picture 54">
              <a:extLst>
                <a:ext uri="{FF2B5EF4-FFF2-40B4-BE49-F238E27FC236}">
                  <a16:creationId xmlns:a16="http://schemas.microsoft.com/office/drawing/2014/main" id="{9BF408BE-3FB0-4FA0-B683-0E647B7E04BF}"/>
                </a:ext>
              </a:extLst>
            </p:cNvPr>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6194603" y="5896894"/>
              <a:ext cx="1182753" cy="961106"/>
            </a:xfrm>
            <a:prstGeom prst="rect">
              <a:avLst/>
            </a:prstGeom>
          </p:spPr>
        </p:pic>
      </p:gr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lvl1pPr>
          </a:lstStyle>
          <a:p>
            <a:r>
              <a:rPr lang="en-US"/>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276999"/>
          </a:xfrm>
          <a:solidFill>
            <a:srgbClr val="E6E6E6">
              <a:alpha val="75000"/>
            </a:srgbClr>
          </a:solidFill>
        </p:spPr>
        <p:txBody>
          <a:bodyPr/>
          <a:lstStyle>
            <a:lvl1pPr marL="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a:latin typeface="+mj-lt"/>
              </a:rPr>
              <a:t>Session code here</a:t>
            </a:r>
            <a:endParaRPr lang="en-US"/>
          </a:p>
        </p:txBody>
      </p:sp>
    </p:spTree>
    <p:extLst>
      <p:ext uri="{BB962C8B-B14F-4D97-AF65-F5344CB8AC3E}">
        <p14:creationId xmlns:p14="http://schemas.microsoft.com/office/powerpoint/2010/main" val="28301197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746463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6408517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2940259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6602063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3765DB89-7B31-44F9-9B76-2E06E7805A5E}"/>
              </a:ext>
            </a:extLst>
          </p:cNvPr>
          <p:cNvGrpSpPr/>
          <p:nvPr userDrawn="1"/>
        </p:nvGrpSpPr>
        <p:grpSpPr>
          <a:xfrm>
            <a:off x="6194603" y="0"/>
            <a:ext cx="5997398" cy="6858001"/>
            <a:chOff x="6194603" y="0"/>
            <a:chExt cx="5997398" cy="6858001"/>
          </a:xfrm>
        </p:grpSpPr>
        <p:pic>
          <p:nvPicPr>
            <p:cNvPr id="38" name="Picture 37">
              <a:extLst>
                <a:ext uri="{FF2B5EF4-FFF2-40B4-BE49-F238E27FC236}">
                  <a16:creationId xmlns:a16="http://schemas.microsoft.com/office/drawing/2014/main" id="{58E8D605-B082-4C02-839C-9C18EA6541D2}"/>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501387" y="1460680"/>
              <a:ext cx="3690614" cy="5397320"/>
            </a:xfrm>
            <a:prstGeom prst="rect">
              <a:avLst/>
            </a:prstGeom>
          </p:spPr>
        </p:pic>
        <p:pic>
          <p:nvPicPr>
            <p:cNvPr id="39" name="Picture 38">
              <a:extLst>
                <a:ext uri="{FF2B5EF4-FFF2-40B4-BE49-F238E27FC236}">
                  <a16:creationId xmlns:a16="http://schemas.microsoft.com/office/drawing/2014/main" id="{3E9382F8-B3AE-4F98-8782-19AA597713F7}"/>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7548652" y="0"/>
              <a:ext cx="1179576" cy="1076231"/>
            </a:xfrm>
            <a:prstGeom prst="rect">
              <a:avLst/>
            </a:prstGeom>
          </p:spPr>
        </p:pic>
        <p:pic>
          <p:nvPicPr>
            <p:cNvPr id="40" name="Picture 39">
              <a:extLst>
                <a:ext uri="{FF2B5EF4-FFF2-40B4-BE49-F238E27FC236}">
                  <a16:creationId xmlns:a16="http://schemas.microsoft.com/office/drawing/2014/main" id="{3D3278C9-22EA-4588-8125-8F64C455E538}"/>
                </a:ext>
              </a:extLst>
            </p:cNvPr>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6194603" y="5897361"/>
              <a:ext cx="1179576" cy="960640"/>
            </a:xfrm>
            <a:prstGeom prst="rect">
              <a:avLst/>
            </a:prstGeom>
          </p:spPr>
        </p:pic>
      </p:grpSp>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2100784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95189407"/>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8002409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8167336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itle - Square Photo">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49E07265-7E47-481D-9C2B-6C8BF221FAA5}"/>
              </a:ext>
            </a:extLst>
          </p:cNvPr>
          <p:cNvGrpSpPr/>
          <p:nvPr userDrawn="1"/>
        </p:nvGrpSpPr>
        <p:grpSpPr>
          <a:xfrm>
            <a:off x="6194603" y="-1"/>
            <a:ext cx="5997398" cy="6858001"/>
            <a:chOff x="6194603" y="-1"/>
            <a:chExt cx="5997398" cy="6858001"/>
          </a:xfrm>
        </p:grpSpPr>
        <p:pic>
          <p:nvPicPr>
            <p:cNvPr id="32" name="Picture 31">
              <a:extLst>
                <a:ext uri="{FF2B5EF4-FFF2-40B4-BE49-F238E27FC236}">
                  <a16:creationId xmlns:a16="http://schemas.microsoft.com/office/drawing/2014/main" id="{A5AE405F-E300-4B3D-9110-B06B75841503}"/>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502819" y="1461694"/>
              <a:ext cx="3689182" cy="5396306"/>
            </a:xfrm>
            <a:prstGeom prst="rect">
              <a:avLst/>
            </a:prstGeom>
          </p:spPr>
        </p:pic>
        <p:pic>
          <p:nvPicPr>
            <p:cNvPr id="33" name="Picture 32">
              <a:extLst>
                <a:ext uri="{FF2B5EF4-FFF2-40B4-BE49-F238E27FC236}">
                  <a16:creationId xmlns:a16="http://schemas.microsoft.com/office/drawing/2014/main" id="{38D0436A-7978-419B-9760-5EFC6747DD72}"/>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7548652" y="-1"/>
              <a:ext cx="1182753" cy="1076699"/>
            </a:xfrm>
            <a:prstGeom prst="rect">
              <a:avLst/>
            </a:prstGeom>
          </p:spPr>
        </p:pic>
        <p:pic>
          <p:nvPicPr>
            <p:cNvPr id="34" name="Picture 33">
              <a:extLst>
                <a:ext uri="{FF2B5EF4-FFF2-40B4-BE49-F238E27FC236}">
                  <a16:creationId xmlns:a16="http://schemas.microsoft.com/office/drawing/2014/main" id="{77C68831-B0BD-42C1-AB2F-BEAC8CFD1FD5}"/>
                </a:ext>
              </a:extLst>
            </p:cNvPr>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6194603" y="5896894"/>
              <a:ext cx="1182753" cy="961106"/>
            </a:xfrm>
            <a:prstGeom prst="rect">
              <a:avLst/>
            </a:prstGeom>
          </p:spPr>
        </p:pic>
      </p:grpSp>
      <p:sp>
        <p:nvSpPr>
          <p:cNvPr id="5" name="Picture Placeholder 4">
            <a:extLst>
              <a:ext uri="{FF2B5EF4-FFF2-40B4-BE49-F238E27FC236}">
                <a16:creationId xmlns:a16="http://schemas.microsoft.com/office/drawing/2014/main" id="{6DF5D6DE-2629-4577-9B98-7A1666013D0A}"/>
              </a:ext>
            </a:extLst>
          </p:cNvPr>
          <p:cNvSpPr>
            <a:spLocks noGrp="1"/>
          </p:cNvSpPr>
          <p:nvPr>
            <p:ph type="pic" sz="quarter" idx="11" hasCustomPrompt="1"/>
          </p:nvPr>
        </p:nvSpPr>
        <p:spPr bwMode="gray">
          <a:xfrm>
            <a:off x="5016500" y="292100"/>
            <a:ext cx="6881813" cy="6272213"/>
          </a:xfrm>
          <a:blipFill>
            <a:blip r:embed="rId5" cstate="email">
              <a:extLst>
                <a:ext uri="{28A0092B-C50C-407E-A947-70E740481C1C}">
                  <a14:useLocalDpi xmlns:a14="http://schemas.microsoft.com/office/drawing/2010/main"/>
                </a:ext>
              </a:extLst>
            </a:blip>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Title 1"/>
          <p:cNvSpPr>
            <a:spLocks noGrp="1"/>
          </p:cNvSpPr>
          <p:nvPr>
            <p:ph type="title" hasCustomPrompt="1"/>
          </p:nvPr>
        </p:nvSpPr>
        <p:spPr>
          <a:xfrm>
            <a:off x="584201" y="2579648"/>
            <a:ext cx="3768898" cy="553998"/>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Enter title text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1"/>
            <a:ext cx="3769300"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3905982479"/>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2B071B18-AE3E-4C1A-8C40-38A79DBA86AA}"/>
              </a:ext>
            </a:extLst>
          </p:cNvPr>
          <p:cNvGrpSpPr/>
          <p:nvPr userDrawn="1"/>
        </p:nvGrpSpPr>
        <p:grpSpPr>
          <a:xfrm>
            <a:off x="6194603" y="0"/>
            <a:ext cx="5997398" cy="6858001"/>
            <a:chOff x="6194603" y="0"/>
            <a:chExt cx="5997398" cy="6858001"/>
          </a:xfrm>
        </p:grpSpPr>
        <p:pic>
          <p:nvPicPr>
            <p:cNvPr id="38" name="Picture 37">
              <a:extLst>
                <a:ext uri="{FF2B5EF4-FFF2-40B4-BE49-F238E27FC236}">
                  <a16:creationId xmlns:a16="http://schemas.microsoft.com/office/drawing/2014/main" id="{A874D211-CD8A-4B0E-B9C0-C2FF7D72BEE7}"/>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501387" y="1460680"/>
              <a:ext cx="3690614" cy="5397320"/>
            </a:xfrm>
            <a:prstGeom prst="rect">
              <a:avLst/>
            </a:prstGeom>
          </p:spPr>
        </p:pic>
        <p:pic>
          <p:nvPicPr>
            <p:cNvPr id="39" name="Picture 38">
              <a:extLst>
                <a:ext uri="{FF2B5EF4-FFF2-40B4-BE49-F238E27FC236}">
                  <a16:creationId xmlns:a16="http://schemas.microsoft.com/office/drawing/2014/main" id="{471513C0-489E-4E2E-9C12-D1DC6B98AB21}"/>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7548652" y="0"/>
              <a:ext cx="1179576" cy="1076231"/>
            </a:xfrm>
            <a:prstGeom prst="rect">
              <a:avLst/>
            </a:prstGeom>
          </p:spPr>
        </p:pic>
        <p:pic>
          <p:nvPicPr>
            <p:cNvPr id="40" name="Picture 39">
              <a:extLst>
                <a:ext uri="{FF2B5EF4-FFF2-40B4-BE49-F238E27FC236}">
                  <a16:creationId xmlns:a16="http://schemas.microsoft.com/office/drawing/2014/main" id="{984DC410-B12F-4706-B9C8-EBBBA766DAC2}"/>
                </a:ext>
              </a:extLst>
            </p:cNvPr>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6194603" y="5897361"/>
              <a:ext cx="1179576" cy="960640"/>
            </a:xfrm>
            <a:prstGeom prst="rect">
              <a:avLst/>
            </a:prstGeom>
          </p:spPr>
        </p:pic>
      </p:grpSp>
      <p:sp>
        <p:nvSpPr>
          <p:cNvPr id="2" name="Title 1"/>
          <p:cNvSpPr>
            <a:spLocks noGrp="1"/>
          </p:cNvSpPr>
          <p:nvPr>
            <p:ph type="title" hasCustomPrompt="1"/>
          </p:nvPr>
        </p:nvSpPr>
        <p:spPr>
          <a:xfrm>
            <a:off x="584200" y="2981637"/>
            <a:ext cx="3769475"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60" name="Picture Placeholder 4">
            <a:extLst>
              <a:ext uri="{FF2B5EF4-FFF2-40B4-BE49-F238E27FC236}">
                <a16:creationId xmlns:a16="http://schemas.microsoft.com/office/drawing/2014/main" id="{D9BE8EAA-F7ED-46CD-A31F-E4299C08F5AD}"/>
              </a:ext>
            </a:extLst>
          </p:cNvPr>
          <p:cNvSpPr>
            <a:spLocks noGrp="1"/>
          </p:cNvSpPr>
          <p:nvPr>
            <p:ph type="pic" sz="quarter" idx="11" hasCustomPrompt="1"/>
          </p:nvPr>
        </p:nvSpPr>
        <p:spPr bwMode="gray">
          <a:xfrm>
            <a:off x="5016500" y="292100"/>
            <a:ext cx="6881813" cy="6272213"/>
          </a:xfrm>
          <a:blipFill>
            <a:blip r:embed="rId5" cstate="email">
              <a:extLst>
                <a:ext uri="{28A0092B-C50C-407E-A947-70E740481C1C}">
                  <a14:useLocalDpi xmlns:a14="http://schemas.microsoft.com/office/drawing/2010/main"/>
                </a:ext>
              </a:extLst>
            </a:blip>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1571899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3765DB89-7B31-44F9-9B76-2E06E7805A5E}"/>
              </a:ext>
            </a:extLst>
          </p:cNvPr>
          <p:cNvGrpSpPr/>
          <p:nvPr userDrawn="1"/>
        </p:nvGrpSpPr>
        <p:grpSpPr>
          <a:xfrm>
            <a:off x="6194603" y="0"/>
            <a:ext cx="5997398" cy="6858001"/>
            <a:chOff x="6194603" y="0"/>
            <a:chExt cx="5997398" cy="6858001"/>
          </a:xfrm>
        </p:grpSpPr>
        <p:pic>
          <p:nvPicPr>
            <p:cNvPr id="38" name="Picture 37">
              <a:extLst>
                <a:ext uri="{FF2B5EF4-FFF2-40B4-BE49-F238E27FC236}">
                  <a16:creationId xmlns:a16="http://schemas.microsoft.com/office/drawing/2014/main" id="{58E8D605-B082-4C02-839C-9C18EA6541D2}"/>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501387" y="1460680"/>
              <a:ext cx="3690614" cy="5397320"/>
            </a:xfrm>
            <a:prstGeom prst="rect">
              <a:avLst/>
            </a:prstGeom>
          </p:spPr>
        </p:pic>
        <p:pic>
          <p:nvPicPr>
            <p:cNvPr id="39" name="Picture 38">
              <a:extLst>
                <a:ext uri="{FF2B5EF4-FFF2-40B4-BE49-F238E27FC236}">
                  <a16:creationId xmlns:a16="http://schemas.microsoft.com/office/drawing/2014/main" id="{3E9382F8-B3AE-4F98-8782-19AA597713F7}"/>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7548652" y="0"/>
              <a:ext cx="1179576" cy="1076231"/>
            </a:xfrm>
            <a:prstGeom prst="rect">
              <a:avLst/>
            </a:prstGeom>
          </p:spPr>
        </p:pic>
        <p:pic>
          <p:nvPicPr>
            <p:cNvPr id="40" name="Picture 39">
              <a:extLst>
                <a:ext uri="{FF2B5EF4-FFF2-40B4-BE49-F238E27FC236}">
                  <a16:creationId xmlns:a16="http://schemas.microsoft.com/office/drawing/2014/main" id="{3D3278C9-22EA-4588-8125-8F64C455E538}"/>
                </a:ext>
              </a:extLst>
            </p:cNvPr>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6194603" y="5897361"/>
              <a:ext cx="1179576" cy="960640"/>
            </a:xfrm>
            <a:prstGeom prst="rect">
              <a:avLst/>
            </a:prstGeom>
          </p:spPr>
        </p:pic>
      </p:grpSp>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6234625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9ECE3688-F7FF-4D8A-BE15-6CEE4046B621}"/>
              </a:ext>
            </a:extLst>
          </p:cNvPr>
          <p:cNvGrpSpPr/>
          <p:nvPr userDrawn="1"/>
        </p:nvGrpSpPr>
        <p:grpSpPr>
          <a:xfrm>
            <a:off x="6194603" y="0"/>
            <a:ext cx="5997398" cy="6858001"/>
            <a:chOff x="6194603" y="0"/>
            <a:chExt cx="5997398" cy="6858001"/>
          </a:xfrm>
        </p:grpSpPr>
        <p:pic>
          <p:nvPicPr>
            <p:cNvPr id="36" name="Picture 35">
              <a:extLst>
                <a:ext uri="{FF2B5EF4-FFF2-40B4-BE49-F238E27FC236}">
                  <a16:creationId xmlns:a16="http://schemas.microsoft.com/office/drawing/2014/main" id="{CDA126B3-3793-49DF-951A-6BEC5934FFC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501387" y="1460680"/>
              <a:ext cx="3690614" cy="5397320"/>
            </a:xfrm>
            <a:prstGeom prst="rect">
              <a:avLst/>
            </a:prstGeom>
          </p:spPr>
        </p:pic>
        <p:pic>
          <p:nvPicPr>
            <p:cNvPr id="37" name="Picture 36">
              <a:extLst>
                <a:ext uri="{FF2B5EF4-FFF2-40B4-BE49-F238E27FC236}">
                  <a16:creationId xmlns:a16="http://schemas.microsoft.com/office/drawing/2014/main" id="{7DE8673A-798E-4BFA-88EE-4BCCF0BF217C}"/>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7548652" y="0"/>
              <a:ext cx="1179576" cy="1076231"/>
            </a:xfrm>
            <a:prstGeom prst="rect">
              <a:avLst/>
            </a:prstGeom>
          </p:spPr>
        </p:pic>
        <p:pic>
          <p:nvPicPr>
            <p:cNvPr id="38" name="Picture 37">
              <a:extLst>
                <a:ext uri="{FF2B5EF4-FFF2-40B4-BE49-F238E27FC236}">
                  <a16:creationId xmlns:a16="http://schemas.microsoft.com/office/drawing/2014/main" id="{05970F2A-65AD-4C60-92A1-97326C8B6109}"/>
                </a:ext>
              </a:extLst>
            </p:cNvPr>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6194603" y="5897361"/>
              <a:ext cx="1179576" cy="960640"/>
            </a:xfrm>
            <a:prstGeom prst="rect">
              <a:avLst/>
            </a:prstGeom>
          </p:spPr>
        </p:pic>
      </p:grpSp>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36264046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A8E8A28C-CBDE-4C67-825F-C47808C9BDD6}"/>
              </a:ext>
            </a:extLst>
          </p:cNvPr>
          <p:cNvGrpSpPr/>
          <p:nvPr userDrawn="1"/>
        </p:nvGrpSpPr>
        <p:grpSpPr>
          <a:xfrm>
            <a:off x="6194603" y="0"/>
            <a:ext cx="5997398" cy="6858001"/>
            <a:chOff x="6194603" y="0"/>
            <a:chExt cx="5997398" cy="6858001"/>
          </a:xfrm>
        </p:grpSpPr>
        <p:pic>
          <p:nvPicPr>
            <p:cNvPr id="36" name="Picture 35">
              <a:extLst>
                <a:ext uri="{FF2B5EF4-FFF2-40B4-BE49-F238E27FC236}">
                  <a16:creationId xmlns:a16="http://schemas.microsoft.com/office/drawing/2014/main" id="{E6ED7E4A-DB81-4ED7-82E1-34B79F3FF4A1}"/>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501387" y="1460680"/>
              <a:ext cx="3690614" cy="5397320"/>
            </a:xfrm>
            <a:prstGeom prst="rect">
              <a:avLst/>
            </a:prstGeom>
          </p:spPr>
        </p:pic>
        <p:pic>
          <p:nvPicPr>
            <p:cNvPr id="37" name="Picture 36">
              <a:extLst>
                <a:ext uri="{FF2B5EF4-FFF2-40B4-BE49-F238E27FC236}">
                  <a16:creationId xmlns:a16="http://schemas.microsoft.com/office/drawing/2014/main" id="{11E4BCF2-710C-4869-A4C5-C1345D5F2E6F}"/>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7548652" y="0"/>
              <a:ext cx="1179576" cy="1076231"/>
            </a:xfrm>
            <a:prstGeom prst="rect">
              <a:avLst/>
            </a:prstGeom>
          </p:spPr>
        </p:pic>
        <p:pic>
          <p:nvPicPr>
            <p:cNvPr id="38" name="Picture 37">
              <a:extLst>
                <a:ext uri="{FF2B5EF4-FFF2-40B4-BE49-F238E27FC236}">
                  <a16:creationId xmlns:a16="http://schemas.microsoft.com/office/drawing/2014/main" id="{7B7B7A20-BA31-44FA-9F1C-298649B34CF8}"/>
                </a:ext>
              </a:extLst>
            </p:cNvPr>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6194603" y="5897361"/>
              <a:ext cx="1179576" cy="960640"/>
            </a:xfrm>
            <a:prstGeom prst="rect">
              <a:avLst/>
            </a:prstGeom>
          </p:spPr>
        </p:pic>
      </p:grpSp>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352268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360327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4596626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9ECE3688-F7FF-4D8A-BE15-6CEE4046B621}"/>
              </a:ext>
            </a:extLst>
          </p:cNvPr>
          <p:cNvGrpSpPr/>
          <p:nvPr userDrawn="1"/>
        </p:nvGrpSpPr>
        <p:grpSpPr>
          <a:xfrm>
            <a:off x="6194603" y="0"/>
            <a:ext cx="5997398" cy="6858001"/>
            <a:chOff x="6194603" y="0"/>
            <a:chExt cx="5997398" cy="6858001"/>
          </a:xfrm>
        </p:grpSpPr>
        <p:pic>
          <p:nvPicPr>
            <p:cNvPr id="36" name="Picture 35">
              <a:extLst>
                <a:ext uri="{FF2B5EF4-FFF2-40B4-BE49-F238E27FC236}">
                  <a16:creationId xmlns:a16="http://schemas.microsoft.com/office/drawing/2014/main" id="{CDA126B3-3793-49DF-951A-6BEC5934FFC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501387" y="1460680"/>
              <a:ext cx="3690614" cy="5397320"/>
            </a:xfrm>
            <a:prstGeom prst="rect">
              <a:avLst/>
            </a:prstGeom>
          </p:spPr>
        </p:pic>
        <p:pic>
          <p:nvPicPr>
            <p:cNvPr id="37" name="Picture 36">
              <a:extLst>
                <a:ext uri="{FF2B5EF4-FFF2-40B4-BE49-F238E27FC236}">
                  <a16:creationId xmlns:a16="http://schemas.microsoft.com/office/drawing/2014/main" id="{7DE8673A-798E-4BFA-88EE-4BCCF0BF217C}"/>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7548652" y="0"/>
              <a:ext cx="1179576" cy="1076231"/>
            </a:xfrm>
            <a:prstGeom prst="rect">
              <a:avLst/>
            </a:prstGeom>
          </p:spPr>
        </p:pic>
        <p:pic>
          <p:nvPicPr>
            <p:cNvPr id="38" name="Picture 37">
              <a:extLst>
                <a:ext uri="{FF2B5EF4-FFF2-40B4-BE49-F238E27FC236}">
                  <a16:creationId xmlns:a16="http://schemas.microsoft.com/office/drawing/2014/main" id="{05970F2A-65AD-4C60-92A1-97326C8B6109}"/>
                </a:ext>
              </a:extLst>
            </p:cNvPr>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6194603" y="5897361"/>
              <a:ext cx="1179576" cy="960640"/>
            </a:xfrm>
            <a:prstGeom prst="rect">
              <a:avLst/>
            </a:prstGeom>
          </p:spPr>
        </p:pic>
      </p:grpSp>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3963771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6E6E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77719858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05090656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userDrawn="1">
  <p:cSld name="Evaluation Slide">
    <p:spTree>
      <p:nvGrpSpPr>
        <p:cNvPr id="1" name=""/>
        <p:cNvGrpSpPr/>
        <p:nvPr/>
      </p:nvGrpSpPr>
      <p:grpSpPr>
        <a:xfrm>
          <a:off x="0" y="0"/>
          <a:ext cx="0" cy="0"/>
          <a:chOff x="0" y="0"/>
          <a:chExt cx="0" cy="0"/>
        </a:xfrm>
      </p:grpSpPr>
      <p:sp>
        <p:nvSpPr>
          <p:cNvPr id="2" name="Title 1"/>
          <p:cNvSpPr>
            <a:spLocks noGrp="1"/>
          </p:cNvSpPr>
          <p:nvPr>
            <p:ph type="title"/>
          </p:nvPr>
        </p:nvSpPr>
        <p:spPr>
          <a:xfrm>
            <a:off x="5129268" y="291068"/>
            <a:ext cx="6769045" cy="553998"/>
          </a:xfrm>
        </p:spPr>
        <p:txBody>
          <a:bodyPr/>
          <a:lstStyle>
            <a:lvl1pPr>
              <a:defRPr sz="3600"/>
            </a:lvl1pPr>
          </a:lstStyle>
          <a:p>
            <a:r>
              <a:rPr lang="en-US"/>
              <a:t>Click to edit Master title style</a:t>
            </a:r>
          </a:p>
        </p:txBody>
      </p:sp>
      <p:sp>
        <p:nvSpPr>
          <p:cNvPr id="4" name="Text Placeholder 3"/>
          <p:cNvSpPr>
            <a:spLocks noGrp="1"/>
          </p:cNvSpPr>
          <p:nvPr>
            <p:ph type="body" sz="quarter" idx="10"/>
          </p:nvPr>
        </p:nvSpPr>
        <p:spPr>
          <a:xfrm>
            <a:off x="5129267" y="4773828"/>
            <a:ext cx="6769045" cy="1793104"/>
          </a:xfrm>
        </p:spPr>
        <p:txBody>
          <a:bodyPr wrap="square">
            <a:noAutofit/>
          </a:bodyPr>
          <a:lstStyle>
            <a:lvl1pPr marL="0" indent="0">
              <a:spcBef>
                <a:spcPts val="1765"/>
              </a:spcBef>
              <a:buNone/>
              <a:defRPr sz="2000">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p:txBody>
      </p:sp>
      <p:pic>
        <p:nvPicPr>
          <p:cNvPr id="5" name="Picture 4" descr="Image of Ignite app on a Windows Device." title="Ignite event image">
            <a:extLst>
              <a:ext uri="{FF2B5EF4-FFF2-40B4-BE49-F238E27FC236}">
                <a16:creationId xmlns:a16="http://schemas.microsoft.com/office/drawing/2014/main" id="{E803C22C-E970-4ADA-A60C-5127C1C2C1D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1"/>
            <a:ext cx="4828867" cy="6858623"/>
          </a:xfrm>
          <a:prstGeom prst="rect">
            <a:avLst/>
          </a:prstGeom>
        </p:spPr>
      </p:pic>
    </p:spTree>
    <p:extLst>
      <p:ext uri="{BB962C8B-B14F-4D97-AF65-F5344CB8AC3E}">
        <p14:creationId xmlns:p14="http://schemas.microsoft.com/office/powerpoint/2010/main" val="23198624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6080"/>
            <a:ext cx="1366440" cy="292608"/>
          </a:xfrm>
          <a:prstGeom prst="rect">
            <a:avLst/>
          </a:prstGeom>
        </p:spPr>
      </p:pic>
      <p:sp>
        <p:nvSpPr>
          <p:cNvPr id="30" name="Rectangle 29">
            <a:extLst>
              <a:ext uri="{FF2B5EF4-FFF2-40B4-BE49-F238E27FC236}">
                <a16:creationId xmlns:a16="http://schemas.microsoft.com/office/drawing/2014/main" id="{8B2E4F62-54DC-4435-AA29-18599C177284}"/>
              </a:ext>
            </a:extLst>
          </p:cNvPr>
          <p:cNvSpPr/>
          <p:nvPr userDrawn="1"/>
        </p:nvSpPr>
        <p:spPr bwMode="gray">
          <a:xfrm>
            <a:off x="293044" y="1170431"/>
            <a:ext cx="11604624" cy="5393881"/>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3" name="Group 2">
            <a:extLst>
              <a:ext uri="{FF2B5EF4-FFF2-40B4-BE49-F238E27FC236}">
                <a16:creationId xmlns:a16="http://schemas.microsoft.com/office/drawing/2014/main" id="{56FAD87F-DBF5-4E2F-A61B-3CCEC5C7D0B9}"/>
              </a:ext>
            </a:extLst>
          </p:cNvPr>
          <p:cNvGrpSpPr/>
          <p:nvPr userDrawn="1"/>
        </p:nvGrpSpPr>
        <p:grpSpPr bwMode="ltGray">
          <a:xfrm>
            <a:off x="8710812" y="1771650"/>
            <a:ext cx="3481189" cy="4196081"/>
            <a:chOff x="8710812" y="1771650"/>
            <a:chExt cx="3481189" cy="4196081"/>
          </a:xfrm>
        </p:grpSpPr>
        <p:sp>
          <p:nvSpPr>
            <p:cNvPr id="32" name="Freeform 5">
              <a:extLst>
                <a:ext uri="{FF2B5EF4-FFF2-40B4-BE49-F238E27FC236}">
                  <a16:creationId xmlns:a16="http://schemas.microsoft.com/office/drawing/2014/main" id="{6B0365F1-E7DF-4958-962E-9FFD3A394140}"/>
                </a:ext>
              </a:extLst>
            </p:cNvPr>
            <p:cNvSpPr>
              <a:spLocks/>
            </p:cNvSpPr>
            <p:nvPr userDrawn="1"/>
          </p:nvSpPr>
          <p:spPr bwMode="ltGray">
            <a:xfrm>
              <a:off x="9246854" y="3720628"/>
              <a:ext cx="531187" cy="974975"/>
            </a:xfrm>
            <a:custGeom>
              <a:avLst/>
              <a:gdLst>
                <a:gd name="T0" fmla="*/ 547 w 547"/>
                <a:gd name="T1" fmla="*/ 704 h 1004"/>
                <a:gd name="T2" fmla="*/ 0 w 547"/>
                <a:gd name="T3" fmla="*/ 1004 h 1004"/>
                <a:gd name="T4" fmla="*/ 0 w 547"/>
                <a:gd name="T5" fmla="*/ 300 h 1004"/>
                <a:gd name="T6" fmla="*/ 547 w 547"/>
                <a:gd name="T7" fmla="*/ 0 h 1004"/>
                <a:gd name="T8" fmla="*/ 547 w 547"/>
                <a:gd name="T9" fmla="*/ 704 h 1004"/>
              </a:gdLst>
              <a:ahLst/>
              <a:cxnLst>
                <a:cxn ang="0">
                  <a:pos x="T0" y="T1"/>
                </a:cxn>
                <a:cxn ang="0">
                  <a:pos x="T2" y="T3"/>
                </a:cxn>
                <a:cxn ang="0">
                  <a:pos x="T4" y="T5"/>
                </a:cxn>
                <a:cxn ang="0">
                  <a:pos x="T6" y="T7"/>
                </a:cxn>
                <a:cxn ang="0">
                  <a:pos x="T8" y="T9"/>
                </a:cxn>
              </a:cxnLst>
              <a:rect l="0" t="0" r="r" b="b"/>
              <a:pathLst>
                <a:path w="547" h="1004">
                  <a:moveTo>
                    <a:pt x="547" y="704"/>
                  </a:moveTo>
                  <a:lnTo>
                    <a:pt x="0" y="1004"/>
                  </a:lnTo>
                  <a:lnTo>
                    <a:pt x="0" y="300"/>
                  </a:lnTo>
                  <a:lnTo>
                    <a:pt x="547" y="0"/>
                  </a:lnTo>
                  <a:lnTo>
                    <a:pt x="547" y="704"/>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6">
              <a:extLst>
                <a:ext uri="{FF2B5EF4-FFF2-40B4-BE49-F238E27FC236}">
                  <a16:creationId xmlns:a16="http://schemas.microsoft.com/office/drawing/2014/main" id="{39253E4C-431D-4257-8CC7-C1456CD2F32D}"/>
                </a:ext>
              </a:extLst>
            </p:cNvPr>
            <p:cNvSpPr>
              <a:spLocks/>
            </p:cNvSpPr>
            <p:nvPr userDrawn="1"/>
          </p:nvSpPr>
          <p:spPr bwMode="ltGray">
            <a:xfrm>
              <a:off x="9778040" y="3720628"/>
              <a:ext cx="532157" cy="974975"/>
            </a:xfrm>
            <a:custGeom>
              <a:avLst/>
              <a:gdLst>
                <a:gd name="T0" fmla="*/ 0 w 548"/>
                <a:gd name="T1" fmla="*/ 704 h 1004"/>
                <a:gd name="T2" fmla="*/ 548 w 548"/>
                <a:gd name="T3" fmla="*/ 1004 h 1004"/>
                <a:gd name="T4" fmla="*/ 548 w 548"/>
                <a:gd name="T5" fmla="*/ 300 h 1004"/>
                <a:gd name="T6" fmla="*/ 0 w 548"/>
                <a:gd name="T7" fmla="*/ 0 h 1004"/>
                <a:gd name="T8" fmla="*/ 0 w 548"/>
                <a:gd name="T9" fmla="*/ 704 h 1004"/>
              </a:gdLst>
              <a:ahLst/>
              <a:cxnLst>
                <a:cxn ang="0">
                  <a:pos x="T0" y="T1"/>
                </a:cxn>
                <a:cxn ang="0">
                  <a:pos x="T2" y="T3"/>
                </a:cxn>
                <a:cxn ang="0">
                  <a:pos x="T4" y="T5"/>
                </a:cxn>
                <a:cxn ang="0">
                  <a:pos x="T6" y="T7"/>
                </a:cxn>
                <a:cxn ang="0">
                  <a:pos x="T8" y="T9"/>
                </a:cxn>
              </a:cxnLst>
              <a:rect l="0" t="0" r="r" b="b"/>
              <a:pathLst>
                <a:path w="548" h="1004">
                  <a:moveTo>
                    <a:pt x="0" y="704"/>
                  </a:moveTo>
                  <a:lnTo>
                    <a:pt x="548" y="1004"/>
                  </a:lnTo>
                  <a:lnTo>
                    <a:pt x="548" y="300"/>
                  </a:lnTo>
                  <a:lnTo>
                    <a:pt x="0" y="0"/>
                  </a:lnTo>
                  <a:lnTo>
                    <a:pt x="0" y="704"/>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7">
              <a:extLst>
                <a:ext uri="{FF2B5EF4-FFF2-40B4-BE49-F238E27FC236}">
                  <a16:creationId xmlns:a16="http://schemas.microsoft.com/office/drawing/2014/main" id="{E928826C-9C74-4194-A556-98EC9A96F677}"/>
                </a:ext>
              </a:extLst>
            </p:cNvPr>
            <p:cNvSpPr>
              <a:spLocks/>
            </p:cNvSpPr>
            <p:nvPr userDrawn="1"/>
          </p:nvSpPr>
          <p:spPr bwMode="ltGray">
            <a:xfrm>
              <a:off x="9246854" y="4404276"/>
              <a:ext cx="1063344" cy="586538"/>
            </a:xfrm>
            <a:custGeom>
              <a:avLst/>
              <a:gdLst>
                <a:gd name="T0" fmla="*/ 547 w 1095"/>
                <a:gd name="T1" fmla="*/ 0 h 604"/>
                <a:gd name="T2" fmla="*/ 0 w 1095"/>
                <a:gd name="T3" fmla="*/ 300 h 604"/>
                <a:gd name="T4" fmla="*/ 560 w 1095"/>
                <a:gd name="T5" fmla="*/ 604 h 604"/>
                <a:gd name="T6" fmla="*/ 1095 w 1095"/>
                <a:gd name="T7" fmla="*/ 300 h 604"/>
                <a:gd name="T8" fmla="*/ 547 w 1095"/>
                <a:gd name="T9" fmla="*/ 0 h 604"/>
              </a:gdLst>
              <a:ahLst/>
              <a:cxnLst>
                <a:cxn ang="0">
                  <a:pos x="T0" y="T1"/>
                </a:cxn>
                <a:cxn ang="0">
                  <a:pos x="T2" y="T3"/>
                </a:cxn>
                <a:cxn ang="0">
                  <a:pos x="T4" y="T5"/>
                </a:cxn>
                <a:cxn ang="0">
                  <a:pos x="T6" y="T7"/>
                </a:cxn>
                <a:cxn ang="0">
                  <a:pos x="T8" y="T9"/>
                </a:cxn>
              </a:cxnLst>
              <a:rect l="0" t="0" r="r" b="b"/>
              <a:pathLst>
                <a:path w="1095" h="604">
                  <a:moveTo>
                    <a:pt x="547" y="0"/>
                  </a:moveTo>
                  <a:lnTo>
                    <a:pt x="0" y="300"/>
                  </a:lnTo>
                  <a:lnTo>
                    <a:pt x="560" y="604"/>
                  </a:lnTo>
                  <a:lnTo>
                    <a:pt x="1095" y="300"/>
                  </a:lnTo>
                  <a:lnTo>
                    <a:pt x="547" y="0"/>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8">
              <a:extLst>
                <a:ext uri="{FF2B5EF4-FFF2-40B4-BE49-F238E27FC236}">
                  <a16:creationId xmlns:a16="http://schemas.microsoft.com/office/drawing/2014/main" id="{7ACB5DE1-DAC6-4C99-B2CC-0EB12CE0D5FE}"/>
                </a:ext>
              </a:extLst>
            </p:cNvPr>
            <p:cNvSpPr>
              <a:spLocks/>
            </p:cNvSpPr>
            <p:nvPr userDrawn="1"/>
          </p:nvSpPr>
          <p:spPr bwMode="ltGray">
            <a:xfrm>
              <a:off x="8710812"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9">
              <a:extLst>
                <a:ext uri="{FF2B5EF4-FFF2-40B4-BE49-F238E27FC236}">
                  <a16:creationId xmlns:a16="http://schemas.microsoft.com/office/drawing/2014/main" id="{5D630C8B-3A7C-4321-A3EF-B1D0A698F738}"/>
                </a:ext>
              </a:extLst>
            </p:cNvPr>
            <p:cNvSpPr>
              <a:spLocks/>
            </p:cNvSpPr>
            <p:nvPr userDrawn="1"/>
          </p:nvSpPr>
          <p:spPr bwMode="ltGray">
            <a:xfrm>
              <a:off x="9242969" y="2748567"/>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10">
              <a:extLst>
                <a:ext uri="{FF2B5EF4-FFF2-40B4-BE49-F238E27FC236}">
                  <a16:creationId xmlns:a16="http://schemas.microsoft.com/office/drawing/2014/main" id="{2A590461-2675-4E4A-B9BB-BF5471E89538}"/>
                </a:ext>
              </a:extLst>
            </p:cNvPr>
            <p:cNvSpPr>
              <a:spLocks/>
            </p:cNvSpPr>
            <p:nvPr userDrawn="1"/>
          </p:nvSpPr>
          <p:spPr bwMode="ltGray">
            <a:xfrm>
              <a:off x="8710812" y="3434156"/>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1">
              <a:extLst>
                <a:ext uri="{FF2B5EF4-FFF2-40B4-BE49-F238E27FC236}">
                  <a16:creationId xmlns:a16="http://schemas.microsoft.com/office/drawing/2014/main" id="{48EAECFD-0CA3-492F-BA94-22EF6EB2205B}"/>
                </a:ext>
              </a:extLst>
            </p:cNvPr>
            <p:cNvSpPr>
              <a:spLocks/>
            </p:cNvSpPr>
            <p:nvPr userDrawn="1"/>
          </p:nvSpPr>
          <p:spPr bwMode="ltGray">
            <a:xfrm>
              <a:off x="9773185"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12">
              <a:extLst>
                <a:ext uri="{FF2B5EF4-FFF2-40B4-BE49-F238E27FC236}">
                  <a16:creationId xmlns:a16="http://schemas.microsoft.com/office/drawing/2014/main" id="{62FFEC32-2F2F-43F4-9C21-7F15A26966AC}"/>
                </a:ext>
              </a:extLst>
            </p:cNvPr>
            <p:cNvSpPr>
              <a:spLocks/>
            </p:cNvSpPr>
            <p:nvPr userDrawn="1"/>
          </p:nvSpPr>
          <p:spPr bwMode="ltGray">
            <a:xfrm>
              <a:off x="9773185" y="3434157"/>
              <a:ext cx="1063345"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 name="connsiteX0" fmla="*/ 5005 w 10000"/>
                <a:gd name="connsiteY0" fmla="*/ 0 h 10000"/>
                <a:gd name="connsiteX1" fmla="*/ 0 w 10000"/>
                <a:gd name="connsiteY1" fmla="*/ 4967 h 10000"/>
                <a:gd name="connsiteX2" fmla="*/ 5048 w 10000"/>
                <a:gd name="connsiteY2" fmla="*/ 10000 h 10000"/>
                <a:gd name="connsiteX3" fmla="*/ 10000 w 10000"/>
                <a:gd name="connsiteY3" fmla="*/ 4967 h 10000"/>
                <a:gd name="connsiteX4" fmla="*/ 5005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5005" y="0"/>
                  </a:moveTo>
                  <a:lnTo>
                    <a:pt x="0" y="4967"/>
                  </a:lnTo>
                  <a:lnTo>
                    <a:pt x="5048" y="10000"/>
                  </a:lnTo>
                  <a:lnTo>
                    <a:pt x="10000" y="4967"/>
                  </a:lnTo>
                  <a:lnTo>
                    <a:pt x="5005"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13">
              <a:extLst>
                <a:ext uri="{FF2B5EF4-FFF2-40B4-BE49-F238E27FC236}">
                  <a16:creationId xmlns:a16="http://schemas.microsoft.com/office/drawing/2014/main" id="{647709D2-F4CC-4414-B183-427A6D2A22AB}"/>
                </a:ext>
              </a:extLst>
            </p:cNvPr>
            <p:cNvSpPr>
              <a:spLocks/>
            </p:cNvSpPr>
            <p:nvPr userDrawn="1"/>
          </p:nvSpPr>
          <p:spPr bwMode="ltGray">
            <a:xfrm>
              <a:off x="11361823" y="2748566"/>
              <a:ext cx="534332" cy="982635"/>
            </a:xfrm>
            <a:custGeom>
              <a:avLst/>
              <a:gdLst>
                <a:gd name="T0" fmla="*/ 0 w 548"/>
                <a:gd name="T1" fmla="*/ 706 h 1006"/>
                <a:gd name="T2" fmla="*/ 548 w 548"/>
                <a:gd name="T3" fmla="*/ 1006 h 1006"/>
                <a:gd name="T4" fmla="*/ 548 w 548"/>
                <a:gd name="T5" fmla="*/ 300 h 1006"/>
                <a:gd name="T6" fmla="*/ 0 w 548"/>
                <a:gd name="T7" fmla="*/ 0 h 1006"/>
                <a:gd name="T8" fmla="*/ 0 w 548"/>
                <a:gd name="T9" fmla="*/ 706 h 1006"/>
              </a:gdLst>
              <a:ahLst/>
              <a:cxnLst>
                <a:cxn ang="0">
                  <a:pos x="T0" y="T1"/>
                </a:cxn>
                <a:cxn ang="0">
                  <a:pos x="T2" y="T3"/>
                </a:cxn>
                <a:cxn ang="0">
                  <a:pos x="T4" y="T5"/>
                </a:cxn>
                <a:cxn ang="0">
                  <a:pos x="T6" y="T7"/>
                </a:cxn>
                <a:cxn ang="0">
                  <a:pos x="T8" y="T9"/>
                </a:cxn>
              </a:cxnLst>
              <a:rect l="0" t="0" r="r" b="b"/>
              <a:pathLst>
                <a:path w="548" h="1006">
                  <a:moveTo>
                    <a:pt x="0" y="706"/>
                  </a:moveTo>
                  <a:lnTo>
                    <a:pt x="548" y="1006"/>
                  </a:lnTo>
                  <a:lnTo>
                    <a:pt x="548" y="300"/>
                  </a:lnTo>
                  <a:lnTo>
                    <a:pt x="0" y="0"/>
                  </a:lnTo>
                  <a:lnTo>
                    <a:pt x="0" y="706"/>
                  </a:lnTo>
                  <a:close/>
                </a:path>
              </a:pathLst>
            </a:custGeom>
            <a:solidFill>
              <a:srgbClr val="303030"/>
            </a:solidFill>
            <a:ln w="9525">
              <a:noFill/>
              <a:round/>
              <a:headEnd/>
              <a:tailEnd/>
            </a:ln>
          </p:spPr>
          <p:txBody>
            <a:bodyPr vert="horz" wrap="square" lIns="91440" tIns="45720" rIns="91440" bIns="45720" numCol="1" anchor="t" anchorCtr="0" compatLnSpc="1">
              <a:prstTxWarp prst="textNoShape">
                <a:avLst/>
              </a:prstTxWarp>
            </a:bodyPr>
            <a:lstStyle/>
            <a:p>
              <a:pPr lvl="0"/>
              <a:endParaRPr lang="en-US"/>
            </a:p>
          </p:txBody>
        </p:sp>
        <p:sp>
          <p:nvSpPr>
            <p:cNvPr id="41" name="Freeform 14">
              <a:extLst>
                <a:ext uri="{FF2B5EF4-FFF2-40B4-BE49-F238E27FC236}">
                  <a16:creationId xmlns:a16="http://schemas.microsoft.com/office/drawing/2014/main" id="{72928ABA-DF2E-4C8E-B194-7FA528229810}"/>
                </a:ext>
              </a:extLst>
            </p:cNvPr>
            <p:cNvSpPr>
              <a:spLocks/>
            </p:cNvSpPr>
            <p:nvPr userDrawn="1"/>
          </p:nvSpPr>
          <p:spPr bwMode="ltGray">
            <a:xfrm>
              <a:off x="10833616" y="3434158"/>
              <a:ext cx="1060195" cy="586539"/>
            </a:xfrm>
            <a:custGeom>
              <a:avLst/>
              <a:gdLst>
                <a:gd name="T0" fmla="*/ 548 w 1096"/>
                <a:gd name="T1" fmla="*/ 0 h 604"/>
                <a:gd name="T2" fmla="*/ 0 w 1096"/>
                <a:gd name="T3" fmla="*/ 300 h 604"/>
                <a:gd name="T4" fmla="*/ 560 w 1096"/>
                <a:gd name="T5" fmla="*/ 604 h 604"/>
                <a:gd name="T6" fmla="*/ 1096 w 1096"/>
                <a:gd name="T7" fmla="*/ 300 h 604"/>
                <a:gd name="T8" fmla="*/ 548 w 1096"/>
                <a:gd name="T9" fmla="*/ 0 h 604"/>
                <a:gd name="connsiteX0" fmla="*/ 5000 w 9956"/>
                <a:gd name="connsiteY0" fmla="*/ 0 h 10000"/>
                <a:gd name="connsiteX1" fmla="*/ 0 w 9956"/>
                <a:gd name="connsiteY1" fmla="*/ 4967 h 10000"/>
                <a:gd name="connsiteX2" fmla="*/ 5109 w 9956"/>
                <a:gd name="connsiteY2" fmla="*/ 10000 h 10000"/>
                <a:gd name="connsiteX3" fmla="*/ 9956 w 9956"/>
                <a:gd name="connsiteY3" fmla="*/ 4967 h 10000"/>
                <a:gd name="connsiteX4" fmla="*/ 5000 w 9956"/>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56" h="10000">
                  <a:moveTo>
                    <a:pt x="5000" y="0"/>
                  </a:moveTo>
                  <a:lnTo>
                    <a:pt x="0" y="4967"/>
                  </a:lnTo>
                  <a:lnTo>
                    <a:pt x="5109" y="10000"/>
                  </a:lnTo>
                  <a:lnTo>
                    <a:pt x="9956" y="4967"/>
                  </a:lnTo>
                  <a:lnTo>
                    <a:pt x="5000" y="0"/>
                  </a:lnTo>
                  <a:close/>
                </a:path>
              </a:pathLst>
            </a:custGeom>
            <a:solidFill>
              <a:srgbClr val="303030"/>
            </a:solidFill>
            <a:ln w="9525">
              <a:noFill/>
              <a:round/>
              <a:headEnd/>
              <a:tailEnd/>
            </a:ln>
          </p:spPr>
          <p:txBody>
            <a:bodyPr vert="horz" wrap="square" lIns="91440" tIns="45720" rIns="91440" bIns="45720" numCol="1" anchor="t" anchorCtr="0" compatLnSpc="1">
              <a:prstTxWarp prst="textNoShape">
                <a:avLst/>
              </a:prstTxWarp>
            </a:bodyPr>
            <a:lstStyle/>
            <a:p>
              <a:pPr lvl="0"/>
              <a:endParaRPr lang="en-US"/>
            </a:p>
          </p:txBody>
        </p:sp>
        <p:sp>
          <p:nvSpPr>
            <p:cNvPr id="42" name="Freeform 15">
              <a:extLst>
                <a:ext uri="{FF2B5EF4-FFF2-40B4-BE49-F238E27FC236}">
                  <a16:creationId xmlns:a16="http://schemas.microsoft.com/office/drawing/2014/main" id="{5A52C6C9-8220-4E26-B41D-1AA4F49DF9B8}"/>
                </a:ext>
              </a:extLst>
            </p:cNvPr>
            <p:cNvSpPr>
              <a:spLocks/>
            </p:cNvSpPr>
            <p:nvPr userDrawn="1"/>
          </p:nvSpPr>
          <p:spPr bwMode="ltGray">
            <a:xfrm>
              <a:off x="10299515" y="1771650"/>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16">
              <a:extLst>
                <a:ext uri="{FF2B5EF4-FFF2-40B4-BE49-F238E27FC236}">
                  <a16:creationId xmlns:a16="http://schemas.microsoft.com/office/drawing/2014/main" id="{8548CD94-9B34-4B91-BB2B-8736861E89E1}"/>
                </a:ext>
              </a:extLst>
            </p:cNvPr>
            <p:cNvSpPr>
              <a:spLocks/>
            </p:cNvSpPr>
            <p:nvPr userDrawn="1"/>
          </p:nvSpPr>
          <p:spPr bwMode="ltGray">
            <a:xfrm>
              <a:off x="10831673" y="1771650"/>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7">
              <a:extLst>
                <a:ext uri="{FF2B5EF4-FFF2-40B4-BE49-F238E27FC236}">
                  <a16:creationId xmlns:a16="http://schemas.microsoft.com/office/drawing/2014/main" id="{CFFFDB94-105D-4570-A938-4AD7CE4AE782}"/>
                </a:ext>
              </a:extLst>
            </p:cNvPr>
            <p:cNvSpPr>
              <a:spLocks/>
            </p:cNvSpPr>
            <p:nvPr userDrawn="1"/>
          </p:nvSpPr>
          <p:spPr bwMode="ltGray">
            <a:xfrm>
              <a:off x="10299515" y="2457240"/>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18">
              <a:extLst>
                <a:ext uri="{FF2B5EF4-FFF2-40B4-BE49-F238E27FC236}">
                  <a16:creationId xmlns:a16="http://schemas.microsoft.com/office/drawing/2014/main" id="{AC2A78A9-4071-45DC-BAE8-1C643EDD9B01}"/>
                </a:ext>
              </a:extLst>
            </p:cNvPr>
            <p:cNvSpPr>
              <a:spLocks/>
            </p:cNvSpPr>
            <p:nvPr userDrawn="1"/>
          </p:nvSpPr>
          <p:spPr bwMode="ltGray">
            <a:xfrm>
              <a:off x="11364801" y="1771650"/>
              <a:ext cx="531187" cy="976917"/>
            </a:xfrm>
            <a:custGeom>
              <a:avLst/>
              <a:gdLst>
                <a:gd name="T0" fmla="*/ 547 w 547"/>
                <a:gd name="T1" fmla="*/ 706 h 1006"/>
                <a:gd name="T2" fmla="*/ 0 w 547"/>
                <a:gd name="T3" fmla="*/ 1006 h 1006"/>
                <a:gd name="T4" fmla="*/ 0 w 547"/>
                <a:gd name="T5" fmla="*/ 300 h 1006"/>
                <a:gd name="T6" fmla="*/ 547 w 547"/>
                <a:gd name="T7" fmla="*/ 0 h 1006"/>
                <a:gd name="T8" fmla="*/ 547 w 547"/>
                <a:gd name="T9" fmla="*/ 706 h 1006"/>
              </a:gdLst>
              <a:ahLst/>
              <a:cxnLst>
                <a:cxn ang="0">
                  <a:pos x="T0" y="T1"/>
                </a:cxn>
                <a:cxn ang="0">
                  <a:pos x="T2" y="T3"/>
                </a:cxn>
                <a:cxn ang="0">
                  <a:pos x="T4" y="T5"/>
                </a:cxn>
                <a:cxn ang="0">
                  <a:pos x="T6" y="T7"/>
                </a:cxn>
                <a:cxn ang="0">
                  <a:pos x="T8" y="T9"/>
                </a:cxn>
              </a:cxnLst>
              <a:rect l="0" t="0" r="r" b="b"/>
              <a:pathLst>
                <a:path w="547" h="1006">
                  <a:moveTo>
                    <a:pt x="547" y="706"/>
                  </a:moveTo>
                  <a:lnTo>
                    <a:pt x="0" y="1006"/>
                  </a:lnTo>
                  <a:lnTo>
                    <a:pt x="0" y="300"/>
                  </a:lnTo>
                  <a:lnTo>
                    <a:pt x="547" y="0"/>
                  </a:lnTo>
                  <a:lnTo>
                    <a:pt x="547"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Shape 56">
              <a:extLst>
                <a:ext uri="{FF2B5EF4-FFF2-40B4-BE49-F238E27FC236}">
                  <a16:creationId xmlns:a16="http://schemas.microsoft.com/office/drawing/2014/main" id="{6A0EEF9B-FB8E-409B-A24F-BD7570B88204}"/>
                </a:ext>
              </a:extLst>
            </p:cNvPr>
            <p:cNvSpPr>
              <a:spLocks/>
            </p:cNvSpPr>
            <p:nvPr userDrawn="1"/>
          </p:nvSpPr>
          <p:spPr bwMode="ltGray">
            <a:xfrm>
              <a:off x="11895988" y="1771650"/>
              <a:ext cx="296013" cy="847641"/>
            </a:xfrm>
            <a:custGeom>
              <a:avLst/>
              <a:gdLst>
                <a:gd name="connsiteX0" fmla="*/ 0 w 296013"/>
                <a:gd name="connsiteY0" fmla="*/ 0 h 847641"/>
                <a:gd name="connsiteX1" fmla="*/ 296013 w 296013"/>
                <a:gd name="connsiteY1" fmla="*/ 162051 h 847641"/>
                <a:gd name="connsiteX2" fmla="*/ 296013 w 296013"/>
                <a:gd name="connsiteY2" fmla="*/ 847641 h 847641"/>
                <a:gd name="connsiteX3" fmla="*/ 0 w 296013"/>
                <a:gd name="connsiteY3" fmla="*/ 685590 h 847641"/>
              </a:gdLst>
              <a:ahLst/>
              <a:cxnLst>
                <a:cxn ang="0">
                  <a:pos x="connsiteX0" y="connsiteY0"/>
                </a:cxn>
                <a:cxn ang="0">
                  <a:pos x="connsiteX1" y="connsiteY1"/>
                </a:cxn>
                <a:cxn ang="0">
                  <a:pos x="connsiteX2" y="connsiteY2"/>
                </a:cxn>
                <a:cxn ang="0">
                  <a:pos x="connsiteX3" y="connsiteY3"/>
                </a:cxn>
              </a:cxnLst>
              <a:rect l="l" t="t" r="r" b="b"/>
              <a:pathLst>
                <a:path w="296013" h="847641">
                  <a:moveTo>
                    <a:pt x="0" y="0"/>
                  </a:moveTo>
                  <a:lnTo>
                    <a:pt x="296013" y="162051"/>
                  </a:lnTo>
                  <a:lnTo>
                    <a:pt x="296013" y="847641"/>
                  </a:lnTo>
                  <a:lnTo>
                    <a:pt x="0" y="685590"/>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59" name="Freeform: Shape 58">
              <a:extLst>
                <a:ext uri="{FF2B5EF4-FFF2-40B4-BE49-F238E27FC236}">
                  <a16:creationId xmlns:a16="http://schemas.microsoft.com/office/drawing/2014/main" id="{390FC8DE-C4AD-4BD3-9506-276C17F0C333}"/>
                </a:ext>
              </a:extLst>
            </p:cNvPr>
            <p:cNvSpPr>
              <a:spLocks/>
            </p:cNvSpPr>
            <p:nvPr userDrawn="1"/>
          </p:nvSpPr>
          <p:spPr bwMode="ltGray">
            <a:xfrm>
              <a:off x="11364800" y="2457240"/>
              <a:ext cx="827200" cy="593577"/>
            </a:xfrm>
            <a:custGeom>
              <a:avLst/>
              <a:gdLst>
                <a:gd name="connsiteX0" fmla="*/ 531141 w 827200"/>
                <a:gd name="connsiteY0" fmla="*/ 0 h 593577"/>
                <a:gd name="connsiteX1" fmla="*/ 827200 w 827200"/>
                <a:gd name="connsiteY1" fmla="*/ 162066 h 593577"/>
                <a:gd name="connsiteX2" fmla="*/ 827200 w 827200"/>
                <a:gd name="connsiteY2" fmla="*/ 425095 h 593577"/>
                <a:gd name="connsiteX3" fmla="*/ 529758 w 827200"/>
                <a:gd name="connsiteY3" fmla="*/ 593577 h 593577"/>
                <a:gd name="connsiteX4" fmla="*/ 0 w 827200"/>
                <a:gd name="connsiteY4" fmla="*/ 291334 h 593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7200" h="593577">
                  <a:moveTo>
                    <a:pt x="531141" y="0"/>
                  </a:moveTo>
                  <a:lnTo>
                    <a:pt x="827200" y="162066"/>
                  </a:lnTo>
                  <a:lnTo>
                    <a:pt x="827200" y="425095"/>
                  </a:lnTo>
                  <a:lnTo>
                    <a:pt x="529758" y="593577"/>
                  </a:lnTo>
                  <a:lnTo>
                    <a:pt x="0" y="291334"/>
                  </a:lnTo>
                  <a:close/>
                </a:path>
              </a:pathLst>
            </a:custGeom>
            <a:solidFill>
              <a:srgbClr val="303030"/>
            </a:solidFill>
            <a:ln w="9525">
              <a:solidFill>
                <a:srgbClr val="303030"/>
              </a:solidFill>
              <a:round/>
              <a:headEnd/>
              <a:tailEnd/>
            </a:ln>
          </p:spPr>
          <p:txBody>
            <a:bodyPr vert="horz" wrap="square" lIns="91440" tIns="45720" rIns="91440" bIns="45720" numCol="1" anchor="t" anchorCtr="0" compatLnSpc="1">
              <a:prstTxWarp prst="textNoShape">
                <a:avLst/>
              </a:prstTxWarp>
              <a:noAutofit/>
            </a:bodyPr>
            <a:lstStyle/>
            <a:p>
              <a:pPr lvl="0"/>
              <a:endParaRPr lang="en-US"/>
            </a:p>
          </p:txBody>
        </p:sp>
        <p:sp>
          <p:nvSpPr>
            <p:cNvPr id="48" name="Freeform 21">
              <a:extLst>
                <a:ext uri="{FF2B5EF4-FFF2-40B4-BE49-F238E27FC236}">
                  <a16:creationId xmlns:a16="http://schemas.microsoft.com/office/drawing/2014/main" id="{77297A5A-69AC-4DF4-95F9-A09D48D814E3}"/>
                </a:ext>
              </a:extLst>
            </p:cNvPr>
            <p:cNvSpPr>
              <a:spLocks/>
            </p:cNvSpPr>
            <p:nvPr userDrawn="1"/>
          </p:nvSpPr>
          <p:spPr bwMode="ltGray">
            <a:xfrm>
              <a:off x="10316024" y="4400391"/>
              <a:ext cx="531187" cy="976917"/>
            </a:xfrm>
            <a:custGeom>
              <a:avLst/>
              <a:gdLst>
                <a:gd name="T0" fmla="*/ 547 w 547"/>
                <a:gd name="T1" fmla="*/ 707 h 1006"/>
                <a:gd name="T2" fmla="*/ 0 w 547"/>
                <a:gd name="T3" fmla="*/ 1006 h 1006"/>
                <a:gd name="T4" fmla="*/ 0 w 547"/>
                <a:gd name="T5" fmla="*/ 300 h 1006"/>
                <a:gd name="T6" fmla="*/ 547 w 547"/>
                <a:gd name="T7" fmla="*/ 0 h 1006"/>
                <a:gd name="T8" fmla="*/ 547 w 547"/>
                <a:gd name="T9" fmla="*/ 707 h 1006"/>
              </a:gdLst>
              <a:ahLst/>
              <a:cxnLst>
                <a:cxn ang="0">
                  <a:pos x="T0" y="T1"/>
                </a:cxn>
                <a:cxn ang="0">
                  <a:pos x="T2" y="T3"/>
                </a:cxn>
                <a:cxn ang="0">
                  <a:pos x="T4" y="T5"/>
                </a:cxn>
                <a:cxn ang="0">
                  <a:pos x="T6" y="T7"/>
                </a:cxn>
                <a:cxn ang="0">
                  <a:pos x="T8" y="T9"/>
                </a:cxn>
              </a:cxnLst>
              <a:rect l="0" t="0" r="r" b="b"/>
              <a:pathLst>
                <a:path w="547" h="1006">
                  <a:moveTo>
                    <a:pt x="547" y="707"/>
                  </a:moveTo>
                  <a:lnTo>
                    <a:pt x="0" y="1006"/>
                  </a:lnTo>
                  <a:lnTo>
                    <a:pt x="0" y="300"/>
                  </a:lnTo>
                  <a:lnTo>
                    <a:pt x="547" y="0"/>
                  </a:lnTo>
                  <a:lnTo>
                    <a:pt x="547" y="707"/>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22">
              <a:extLst>
                <a:ext uri="{FF2B5EF4-FFF2-40B4-BE49-F238E27FC236}">
                  <a16:creationId xmlns:a16="http://schemas.microsoft.com/office/drawing/2014/main" id="{E65087DC-7AC8-4AA7-9010-A067ADE1CF79}"/>
                </a:ext>
              </a:extLst>
            </p:cNvPr>
            <p:cNvSpPr>
              <a:spLocks/>
            </p:cNvSpPr>
            <p:nvPr userDrawn="1"/>
          </p:nvSpPr>
          <p:spPr bwMode="ltGray">
            <a:xfrm>
              <a:off x="10847210" y="4400391"/>
              <a:ext cx="532157" cy="976917"/>
            </a:xfrm>
            <a:custGeom>
              <a:avLst/>
              <a:gdLst>
                <a:gd name="T0" fmla="*/ 0 w 548"/>
                <a:gd name="T1" fmla="*/ 707 h 1006"/>
                <a:gd name="T2" fmla="*/ 548 w 548"/>
                <a:gd name="T3" fmla="*/ 1006 h 1006"/>
                <a:gd name="T4" fmla="*/ 548 w 548"/>
                <a:gd name="T5" fmla="*/ 300 h 1006"/>
                <a:gd name="T6" fmla="*/ 0 w 548"/>
                <a:gd name="T7" fmla="*/ 0 h 1006"/>
                <a:gd name="T8" fmla="*/ 0 w 548"/>
                <a:gd name="T9" fmla="*/ 707 h 1006"/>
              </a:gdLst>
              <a:ahLst/>
              <a:cxnLst>
                <a:cxn ang="0">
                  <a:pos x="T0" y="T1"/>
                </a:cxn>
                <a:cxn ang="0">
                  <a:pos x="T2" y="T3"/>
                </a:cxn>
                <a:cxn ang="0">
                  <a:pos x="T4" y="T5"/>
                </a:cxn>
                <a:cxn ang="0">
                  <a:pos x="T6" y="T7"/>
                </a:cxn>
                <a:cxn ang="0">
                  <a:pos x="T8" y="T9"/>
                </a:cxn>
              </a:cxnLst>
              <a:rect l="0" t="0" r="r" b="b"/>
              <a:pathLst>
                <a:path w="548" h="1006">
                  <a:moveTo>
                    <a:pt x="0" y="707"/>
                  </a:moveTo>
                  <a:lnTo>
                    <a:pt x="548" y="1006"/>
                  </a:lnTo>
                  <a:lnTo>
                    <a:pt x="548" y="300"/>
                  </a:lnTo>
                  <a:lnTo>
                    <a:pt x="0" y="0"/>
                  </a:lnTo>
                  <a:lnTo>
                    <a:pt x="0" y="707"/>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23">
              <a:extLst>
                <a:ext uri="{FF2B5EF4-FFF2-40B4-BE49-F238E27FC236}">
                  <a16:creationId xmlns:a16="http://schemas.microsoft.com/office/drawing/2014/main" id="{3B4C2EBB-4C89-4380-A5E7-A7BD40C2B90E}"/>
                </a:ext>
              </a:extLst>
            </p:cNvPr>
            <p:cNvSpPr>
              <a:spLocks/>
            </p:cNvSpPr>
            <p:nvPr userDrawn="1"/>
          </p:nvSpPr>
          <p:spPr bwMode="ltGray">
            <a:xfrm>
              <a:off x="10316024" y="5086952"/>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24">
              <a:extLst>
                <a:ext uri="{FF2B5EF4-FFF2-40B4-BE49-F238E27FC236}">
                  <a16:creationId xmlns:a16="http://schemas.microsoft.com/office/drawing/2014/main" id="{0D7CD4FA-6D18-4E1F-9C7D-91AA2E32B2BC}"/>
                </a:ext>
              </a:extLst>
            </p:cNvPr>
            <p:cNvSpPr>
              <a:spLocks/>
            </p:cNvSpPr>
            <p:nvPr userDrawn="1"/>
          </p:nvSpPr>
          <p:spPr bwMode="ltGray">
            <a:xfrm>
              <a:off x="8720523" y="4697545"/>
              <a:ext cx="531187" cy="974975"/>
            </a:xfrm>
            <a:custGeom>
              <a:avLst/>
              <a:gdLst>
                <a:gd name="T0" fmla="*/ 547 w 547"/>
                <a:gd name="T1" fmla="*/ 705 h 1004"/>
                <a:gd name="T2" fmla="*/ 0 w 547"/>
                <a:gd name="T3" fmla="*/ 1004 h 1004"/>
                <a:gd name="T4" fmla="*/ 0 w 547"/>
                <a:gd name="T5" fmla="*/ 298 h 1004"/>
                <a:gd name="T6" fmla="*/ 547 w 547"/>
                <a:gd name="T7" fmla="*/ 0 h 1004"/>
                <a:gd name="T8" fmla="*/ 547 w 547"/>
                <a:gd name="T9" fmla="*/ 705 h 1004"/>
              </a:gdLst>
              <a:ahLst/>
              <a:cxnLst>
                <a:cxn ang="0">
                  <a:pos x="T0" y="T1"/>
                </a:cxn>
                <a:cxn ang="0">
                  <a:pos x="T2" y="T3"/>
                </a:cxn>
                <a:cxn ang="0">
                  <a:pos x="T4" y="T5"/>
                </a:cxn>
                <a:cxn ang="0">
                  <a:pos x="T6" y="T7"/>
                </a:cxn>
                <a:cxn ang="0">
                  <a:pos x="T8" y="T9"/>
                </a:cxn>
              </a:cxnLst>
              <a:rect l="0" t="0" r="r" b="b"/>
              <a:pathLst>
                <a:path w="547" h="1004">
                  <a:moveTo>
                    <a:pt x="547" y="705"/>
                  </a:moveTo>
                  <a:lnTo>
                    <a:pt x="0" y="1004"/>
                  </a:lnTo>
                  <a:lnTo>
                    <a:pt x="0" y="298"/>
                  </a:lnTo>
                  <a:lnTo>
                    <a:pt x="547" y="0"/>
                  </a:lnTo>
                  <a:lnTo>
                    <a:pt x="547" y="705"/>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25">
              <a:extLst>
                <a:ext uri="{FF2B5EF4-FFF2-40B4-BE49-F238E27FC236}">
                  <a16:creationId xmlns:a16="http://schemas.microsoft.com/office/drawing/2014/main" id="{5D06D6BE-8F81-4F1F-9E44-429E129C1957}"/>
                </a:ext>
              </a:extLst>
            </p:cNvPr>
            <p:cNvSpPr>
              <a:spLocks/>
            </p:cNvSpPr>
            <p:nvPr userDrawn="1"/>
          </p:nvSpPr>
          <p:spPr bwMode="ltGray">
            <a:xfrm>
              <a:off x="9251709" y="4697545"/>
              <a:ext cx="532157" cy="974975"/>
            </a:xfrm>
            <a:custGeom>
              <a:avLst/>
              <a:gdLst>
                <a:gd name="T0" fmla="*/ 0 w 548"/>
                <a:gd name="T1" fmla="*/ 705 h 1004"/>
                <a:gd name="T2" fmla="*/ 548 w 548"/>
                <a:gd name="T3" fmla="*/ 1004 h 1004"/>
                <a:gd name="T4" fmla="*/ 548 w 548"/>
                <a:gd name="T5" fmla="*/ 298 h 1004"/>
                <a:gd name="T6" fmla="*/ 0 w 548"/>
                <a:gd name="T7" fmla="*/ 0 h 1004"/>
                <a:gd name="T8" fmla="*/ 0 w 548"/>
                <a:gd name="T9" fmla="*/ 705 h 1004"/>
              </a:gdLst>
              <a:ahLst/>
              <a:cxnLst>
                <a:cxn ang="0">
                  <a:pos x="T0" y="T1"/>
                </a:cxn>
                <a:cxn ang="0">
                  <a:pos x="T2" y="T3"/>
                </a:cxn>
                <a:cxn ang="0">
                  <a:pos x="T4" y="T5"/>
                </a:cxn>
                <a:cxn ang="0">
                  <a:pos x="T6" y="T7"/>
                </a:cxn>
                <a:cxn ang="0">
                  <a:pos x="T8" y="T9"/>
                </a:cxn>
              </a:cxnLst>
              <a:rect l="0" t="0" r="r" b="b"/>
              <a:pathLst>
                <a:path w="548" h="1004">
                  <a:moveTo>
                    <a:pt x="0" y="705"/>
                  </a:moveTo>
                  <a:lnTo>
                    <a:pt x="548" y="1004"/>
                  </a:lnTo>
                  <a:lnTo>
                    <a:pt x="548" y="298"/>
                  </a:lnTo>
                  <a:lnTo>
                    <a:pt x="0" y="0"/>
                  </a:lnTo>
                  <a:lnTo>
                    <a:pt x="0" y="705"/>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26">
              <a:extLst>
                <a:ext uri="{FF2B5EF4-FFF2-40B4-BE49-F238E27FC236}">
                  <a16:creationId xmlns:a16="http://schemas.microsoft.com/office/drawing/2014/main" id="{3F7CF64D-F067-41E4-8D9F-41FF38972828}"/>
                </a:ext>
              </a:extLst>
            </p:cNvPr>
            <p:cNvSpPr>
              <a:spLocks/>
            </p:cNvSpPr>
            <p:nvPr userDrawn="1"/>
          </p:nvSpPr>
          <p:spPr bwMode="ltGray">
            <a:xfrm>
              <a:off x="8720523" y="5382163"/>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4" name="Rectangle 53">
            <a:extLst>
              <a:ext uri="{FF2B5EF4-FFF2-40B4-BE49-F238E27FC236}">
                <a16:creationId xmlns:a16="http://schemas.microsoft.com/office/drawing/2014/main" id="{4899085C-4B16-41A5-A2CB-5D4798A0322E}"/>
              </a:ext>
            </a:extLst>
          </p:cNvPr>
          <p:cNvSpPr/>
          <p:nvPr userDrawn="1"/>
        </p:nvSpPr>
        <p:spPr bwMode="white">
          <a:xfrm>
            <a:off x="5791479" y="3074916"/>
            <a:ext cx="2321486" cy="1405513"/>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Learn.</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Connect.</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Explore.</a:t>
            </a:r>
          </a:p>
        </p:txBody>
      </p:sp>
      <p:pic>
        <p:nvPicPr>
          <p:cNvPr id="55" name="Graphic 54">
            <a:extLst>
              <a:ext uri="{FF2B5EF4-FFF2-40B4-BE49-F238E27FC236}">
                <a16:creationId xmlns:a16="http://schemas.microsoft.com/office/drawing/2014/main" id="{CF5E403F-D2DC-4030-8392-9E3E0A38A1D7}"/>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bwMode="white">
          <a:xfrm>
            <a:off x="1174192" y="3183752"/>
            <a:ext cx="2712307" cy="1367241"/>
          </a:xfrm>
          <a:prstGeom prst="rect">
            <a:avLst/>
          </a:prstGeom>
          <a:effectLst/>
        </p:spPr>
      </p:pic>
    </p:spTree>
    <p:extLst>
      <p:ext uri="{BB962C8B-B14F-4D97-AF65-F5344CB8AC3E}">
        <p14:creationId xmlns:p14="http://schemas.microsoft.com/office/powerpoint/2010/main" val="374582072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lvl1pPr>
          </a:lstStyle>
          <a:p>
            <a:r>
              <a:rPr lang="en-US"/>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276999"/>
          </a:xfrm>
          <a:solidFill>
            <a:srgbClr val="E6E6E6">
              <a:alpha val="75000"/>
            </a:srgbClr>
          </a:solidFill>
        </p:spPr>
        <p:txBody>
          <a:bodyPr/>
          <a:lstStyle>
            <a:lvl1pPr marL="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a:latin typeface="+mj-lt"/>
              </a:rPr>
              <a:t>Session code here</a:t>
            </a:r>
            <a:endParaRPr lang="en-US"/>
          </a:p>
        </p:txBody>
      </p:sp>
      <p:grpSp>
        <p:nvGrpSpPr>
          <p:cNvPr id="9" name="Group 8">
            <a:extLst>
              <a:ext uri="{FF2B5EF4-FFF2-40B4-BE49-F238E27FC236}">
                <a16:creationId xmlns:a16="http://schemas.microsoft.com/office/drawing/2014/main" id="{4DCBAFEF-FDA0-4148-B6F8-D1D9029A0218}"/>
              </a:ext>
            </a:extLst>
          </p:cNvPr>
          <p:cNvGrpSpPr/>
          <p:nvPr userDrawn="1"/>
        </p:nvGrpSpPr>
        <p:grpSpPr bwMode="ltGray">
          <a:xfrm>
            <a:off x="6256117" y="-21839"/>
            <a:ext cx="5932086" cy="6890047"/>
            <a:chOff x="6256117" y="-21839"/>
            <a:chExt cx="5932086" cy="6890047"/>
          </a:xfrm>
        </p:grpSpPr>
        <p:grpSp>
          <p:nvGrpSpPr>
            <p:cNvPr id="30" name="Group 29">
              <a:extLst>
                <a:ext uri="{FF2B5EF4-FFF2-40B4-BE49-F238E27FC236}">
                  <a16:creationId xmlns:a16="http://schemas.microsoft.com/office/drawing/2014/main" id="{89BE868E-A240-4959-BD66-6BC44EE5A4AF}"/>
                </a:ext>
              </a:extLst>
            </p:cNvPr>
            <p:cNvGrpSpPr/>
            <p:nvPr userDrawn="1"/>
          </p:nvGrpSpPr>
          <p:grpSpPr bwMode="ltGray">
            <a:xfrm>
              <a:off x="8507413" y="1457714"/>
              <a:ext cx="3680790" cy="5392441"/>
              <a:chOff x="8507413" y="1457714"/>
              <a:chExt cx="3680790" cy="5392441"/>
            </a:xfrm>
          </p:grpSpPr>
          <p:sp>
            <p:nvSpPr>
              <p:cNvPr id="38" name="Freeform: Shape 37">
                <a:extLst>
                  <a:ext uri="{FF2B5EF4-FFF2-40B4-BE49-F238E27FC236}">
                    <a16:creationId xmlns:a16="http://schemas.microsoft.com/office/drawing/2014/main" id="{1DDB4654-32A2-47CE-B324-C597C756E402}"/>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9" name="Freeform: Shape 38">
                <a:extLst>
                  <a:ext uri="{FF2B5EF4-FFF2-40B4-BE49-F238E27FC236}">
                    <a16:creationId xmlns:a16="http://schemas.microsoft.com/office/drawing/2014/main" id="{218BE353-242E-4429-9D4C-1D50CEEC277C}"/>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0" name="Freeform: Shape 39">
                <a:extLst>
                  <a:ext uri="{FF2B5EF4-FFF2-40B4-BE49-F238E27FC236}">
                    <a16:creationId xmlns:a16="http://schemas.microsoft.com/office/drawing/2014/main" id="{B2B25198-469F-44A8-946B-689A24DC3C72}"/>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1" name="Freeform: Shape 40">
                <a:extLst>
                  <a:ext uri="{FF2B5EF4-FFF2-40B4-BE49-F238E27FC236}">
                    <a16:creationId xmlns:a16="http://schemas.microsoft.com/office/drawing/2014/main" id="{E5460766-0EE4-4C99-BD2E-1BAD7FD9C3AC}"/>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2" name="Freeform: Shape 41">
                <a:extLst>
                  <a:ext uri="{FF2B5EF4-FFF2-40B4-BE49-F238E27FC236}">
                    <a16:creationId xmlns:a16="http://schemas.microsoft.com/office/drawing/2014/main" id="{EFBC909F-DC50-4DDC-91C9-2509E0F5633F}"/>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3" name="Freeform: Shape 42">
                <a:extLst>
                  <a:ext uri="{FF2B5EF4-FFF2-40B4-BE49-F238E27FC236}">
                    <a16:creationId xmlns:a16="http://schemas.microsoft.com/office/drawing/2014/main" id="{E0DC1718-52A4-4705-AE14-45A352ACBC2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4" name="Freeform: Shape 43">
                <a:extLst>
                  <a:ext uri="{FF2B5EF4-FFF2-40B4-BE49-F238E27FC236}">
                    <a16:creationId xmlns:a16="http://schemas.microsoft.com/office/drawing/2014/main" id="{D51C16AF-F6FA-4CD2-B0A5-3663CD02799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5" name="Freeform: Shape 44">
                <a:extLst>
                  <a:ext uri="{FF2B5EF4-FFF2-40B4-BE49-F238E27FC236}">
                    <a16:creationId xmlns:a16="http://schemas.microsoft.com/office/drawing/2014/main" id="{3A105041-F999-49D6-BE4B-7630F1204F6C}"/>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6" name="Freeform: Shape 45">
                <a:extLst>
                  <a:ext uri="{FF2B5EF4-FFF2-40B4-BE49-F238E27FC236}">
                    <a16:creationId xmlns:a16="http://schemas.microsoft.com/office/drawing/2014/main" id="{C190B08C-67D4-4DAD-8158-2B4D4A1318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7" name="Freeform: Shape 46">
                <a:extLst>
                  <a:ext uri="{FF2B5EF4-FFF2-40B4-BE49-F238E27FC236}">
                    <a16:creationId xmlns:a16="http://schemas.microsoft.com/office/drawing/2014/main" id="{743F7B37-FD03-4D73-932B-77D49AB6A515}"/>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8" name="Freeform: Shape 47">
                <a:extLst>
                  <a:ext uri="{FF2B5EF4-FFF2-40B4-BE49-F238E27FC236}">
                    <a16:creationId xmlns:a16="http://schemas.microsoft.com/office/drawing/2014/main" id="{8F01A60D-F904-4399-87EA-23E33C45969F}"/>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9" name="Freeform: Shape 48">
                <a:extLst>
                  <a:ext uri="{FF2B5EF4-FFF2-40B4-BE49-F238E27FC236}">
                    <a16:creationId xmlns:a16="http://schemas.microsoft.com/office/drawing/2014/main" id="{D450C50C-26FC-42C5-BA39-AE97627B772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0" name="Freeform: Shape 49">
                <a:extLst>
                  <a:ext uri="{FF2B5EF4-FFF2-40B4-BE49-F238E27FC236}">
                    <a16:creationId xmlns:a16="http://schemas.microsoft.com/office/drawing/2014/main" id="{B88924B0-E78A-4770-AF30-C78056E7AAAB}"/>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1" name="Freeform: Shape 50">
                <a:extLst>
                  <a:ext uri="{FF2B5EF4-FFF2-40B4-BE49-F238E27FC236}">
                    <a16:creationId xmlns:a16="http://schemas.microsoft.com/office/drawing/2014/main" id="{D8AB0228-AC44-413D-A029-1BBF7B18CBCC}"/>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2" name="Freeform: Shape 51">
                <a:extLst>
                  <a:ext uri="{FF2B5EF4-FFF2-40B4-BE49-F238E27FC236}">
                    <a16:creationId xmlns:a16="http://schemas.microsoft.com/office/drawing/2014/main" id="{89C067BE-7550-4D8F-9A42-B78AB594CD54}"/>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3" name="Freeform: Shape 52">
                <a:extLst>
                  <a:ext uri="{FF2B5EF4-FFF2-40B4-BE49-F238E27FC236}">
                    <a16:creationId xmlns:a16="http://schemas.microsoft.com/office/drawing/2014/main" id="{54D97435-6932-4E2A-A217-DEA06FDA510A}"/>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54" name="Straight Connector 53">
                <a:extLst>
                  <a:ext uri="{FF2B5EF4-FFF2-40B4-BE49-F238E27FC236}">
                    <a16:creationId xmlns:a16="http://schemas.microsoft.com/office/drawing/2014/main" id="{FF9C9FB6-79F2-41F1-872D-2184B91C8E00}"/>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6" name="Group 5">
              <a:extLst>
                <a:ext uri="{FF2B5EF4-FFF2-40B4-BE49-F238E27FC236}">
                  <a16:creationId xmlns:a16="http://schemas.microsoft.com/office/drawing/2014/main" id="{4577AEC4-9502-4D2D-B373-2F1CB4EFF9B8}"/>
                </a:ext>
              </a:extLst>
            </p:cNvPr>
            <p:cNvGrpSpPr/>
            <p:nvPr userDrawn="1"/>
          </p:nvGrpSpPr>
          <p:grpSpPr bwMode="ltGray">
            <a:xfrm>
              <a:off x="7545167" y="-21839"/>
              <a:ext cx="1192433" cy="1098538"/>
              <a:chOff x="7545167" y="-9139"/>
              <a:chExt cx="1192433" cy="1098538"/>
            </a:xfrm>
          </p:grpSpPr>
          <p:sp>
            <p:nvSpPr>
              <p:cNvPr id="59" name="Freeform: Shape 58">
                <a:extLst>
                  <a:ext uri="{FF2B5EF4-FFF2-40B4-BE49-F238E27FC236}">
                    <a16:creationId xmlns:a16="http://schemas.microsoft.com/office/drawing/2014/main" id="{713EA48F-163A-410A-8C97-A08AA1B2EE50}"/>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7" name="Freeform: Shape 56">
                <a:extLst>
                  <a:ext uri="{FF2B5EF4-FFF2-40B4-BE49-F238E27FC236}">
                    <a16:creationId xmlns:a16="http://schemas.microsoft.com/office/drawing/2014/main" id="{3E1E199B-B230-4884-9F60-9B781B11B8FF}"/>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7" name="Freeform: Shape 36">
                <a:extLst>
                  <a:ext uri="{FF2B5EF4-FFF2-40B4-BE49-F238E27FC236}">
                    <a16:creationId xmlns:a16="http://schemas.microsoft.com/office/drawing/2014/main" id="{FB98E4A3-2599-4DEB-8ECC-F004500FBF6A}"/>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8" name="Group 7">
              <a:extLst>
                <a:ext uri="{FF2B5EF4-FFF2-40B4-BE49-F238E27FC236}">
                  <a16:creationId xmlns:a16="http://schemas.microsoft.com/office/drawing/2014/main" id="{D6B74F55-4583-4B26-A4E0-71C00B14AFF6}"/>
                </a:ext>
              </a:extLst>
            </p:cNvPr>
            <p:cNvGrpSpPr/>
            <p:nvPr userDrawn="1"/>
          </p:nvGrpSpPr>
          <p:grpSpPr bwMode="ltGray">
            <a:xfrm>
              <a:off x="6256117" y="5896894"/>
              <a:ext cx="1057910" cy="971314"/>
              <a:chOff x="6256117" y="5896894"/>
              <a:chExt cx="1057910" cy="971314"/>
            </a:xfrm>
          </p:grpSpPr>
          <p:sp>
            <p:nvSpPr>
              <p:cNvPr id="32" name="Freeform: Shape 31">
                <a:extLst>
                  <a:ext uri="{FF2B5EF4-FFF2-40B4-BE49-F238E27FC236}">
                    <a16:creationId xmlns:a16="http://schemas.microsoft.com/office/drawing/2014/main" id="{FC4D1900-D812-4B27-AC50-B2795AD953C3}"/>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483ECFC2-9749-4525-973B-EAA0BC0FC62B}"/>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4" name="Freeform: Shape 33">
                <a:extLst>
                  <a:ext uri="{FF2B5EF4-FFF2-40B4-BE49-F238E27FC236}">
                    <a16:creationId xmlns:a16="http://schemas.microsoft.com/office/drawing/2014/main" id="{0A3ABF7E-B2D4-4B7A-9B6E-0EB3223E4EE4}"/>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41250559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7532212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0034034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840910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066319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588263" y="457200"/>
            <a:ext cx="11018520" cy="492443"/>
          </a:xfrm>
        </p:spPr>
        <p:txBody>
          <a:bodyPr/>
          <a:lstStyle>
            <a:lvl1pPr>
              <a:defRPr lang="en-US" sz="3200"/>
            </a:lvl1pPr>
          </a:lstStyle>
          <a:p>
            <a:r>
              <a:rPr lang="en-US"/>
              <a:t>Click to edit Master title style</a:t>
            </a:r>
          </a:p>
        </p:txBody>
      </p:sp>
    </p:spTree>
    <p:extLst>
      <p:ext uri="{BB962C8B-B14F-4D97-AF65-F5344CB8AC3E}">
        <p14:creationId xmlns:p14="http://schemas.microsoft.com/office/powerpoint/2010/main" val="1914797275"/>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A8E8A28C-CBDE-4C67-825F-C47808C9BDD6}"/>
              </a:ext>
            </a:extLst>
          </p:cNvPr>
          <p:cNvGrpSpPr/>
          <p:nvPr userDrawn="1"/>
        </p:nvGrpSpPr>
        <p:grpSpPr>
          <a:xfrm>
            <a:off x="6194603" y="0"/>
            <a:ext cx="5997398" cy="6858001"/>
            <a:chOff x="6194603" y="0"/>
            <a:chExt cx="5997398" cy="6858001"/>
          </a:xfrm>
        </p:grpSpPr>
        <p:pic>
          <p:nvPicPr>
            <p:cNvPr id="36" name="Picture 35">
              <a:extLst>
                <a:ext uri="{FF2B5EF4-FFF2-40B4-BE49-F238E27FC236}">
                  <a16:creationId xmlns:a16="http://schemas.microsoft.com/office/drawing/2014/main" id="{E6ED7E4A-DB81-4ED7-82E1-34B79F3FF4A1}"/>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501387" y="1460680"/>
              <a:ext cx="3690614" cy="5397320"/>
            </a:xfrm>
            <a:prstGeom prst="rect">
              <a:avLst/>
            </a:prstGeom>
          </p:spPr>
        </p:pic>
        <p:pic>
          <p:nvPicPr>
            <p:cNvPr id="37" name="Picture 36">
              <a:extLst>
                <a:ext uri="{FF2B5EF4-FFF2-40B4-BE49-F238E27FC236}">
                  <a16:creationId xmlns:a16="http://schemas.microsoft.com/office/drawing/2014/main" id="{11E4BCF2-710C-4869-A4C5-C1345D5F2E6F}"/>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7548652" y="0"/>
              <a:ext cx="1179576" cy="1076231"/>
            </a:xfrm>
            <a:prstGeom prst="rect">
              <a:avLst/>
            </a:prstGeom>
          </p:spPr>
        </p:pic>
        <p:pic>
          <p:nvPicPr>
            <p:cNvPr id="38" name="Picture 37">
              <a:extLst>
                <a:ext uri="{FF2B5EF4-FFF2-40B4-BE49-F238E27FC236}">
                  <a16:creationId xmlns:a16="http://schemas.microsoft.com/office/drawing/2014/main" id="{7B7B7A20-BA31-44FA-9F1C-298649B34CF8}"/>
                </a:ext>
              </a:extLst>
            </p:cNvPr>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6194603" y="5897361"/>
              <a:ext cx="1179576" cy="960640"/>
            </a:xfrm>
            <a:prstGeom prst="rect">
              <a:avLst/>
            </a:prstGeom>
          </p:spPr>
        </p:pic>
      </p:grpSp>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351141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5501658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6981971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grpSp>
        <p:nvGrpSpPr>
          <p:cNvPr id="27" name="Group 26">
            <a:extLst>
              <a:ext uri="{FF2B5EF4-FFF2-40B4-BE49-F238E27FC236}">
                <a16:creationId xmlns:a16="http://schemas.microsoft.com/office/drawing/2014/main" id="{43B08910-F1C3-47B2-8C69-1B107282064A}"/>
              </a:ext>
            </a:extLst>
          </p:cNvPr>
          <p:cNvGrpSpPr/>
          <p:nvPr userDrawn="1"/>
        </p:nvGrpSpPr>
        <p:grpSpPr bwMode="ltGray">
          <a:xfrm>
            <a:off x="6256117" y="-21839"/>
            <a:ext cx="5932086" cy="6890047"/>
            <a:chOff x="6256117" y="-21839"/>
            <a:chExt cx="5932086" cy="6890047"/>
          </a:xfrm>
        </p:grpSpPr>
        <p:grpSp>
          <p:nvGrpSpPr>
            <p:cNvPr id="28" name="Group 27">
              <a:extLst>
                <a:ext uri="{FF2B5EF4-FFF2-40B4-BE49-F238E27FC236}">
                  <a16:creationId xmlns:a16="http://schemas.microsoft.com/office/drawing/2014/main" id="{9FE7A031-B4AB-4071-98FF-24E766F9BB5C}"/>
                </a:ext>
              </a:extLst>
            </p:cNvPr>
            <p:cNvGrpSpPr/>
            <p:nvPr userDrawn="1"/>
          </p:nvGrpSpPr>
          <p:grpSpPr bwMode="ltGray">
            <a:xfrm>
              <a:off x="8507413" y="1457714"/>
              <a:ext cx="3680790" cy="5392441"/>
              <a:chOff x="8507413" y="1457714"/>
              <a:chExt cx="3680790" cy="5392441"/>
            </a:xfrm>
          </p:grpSpPr>
          <p:sp>
            <p:nvSpPr>
              <p:cNvPr id="60" name="Freeform: Shape 59">
                <a:extLst>
                  <a:ext uri="{FF2B5EF4-FFF2-40B4-BE49-F238E27FC236}">
                    <a16:creationId xmlns:a16="http://schemas.microsoft.com/office/drawing/2014/main" id="{6DC7067D-3957-4163-9442-C167A0A6216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D9AE235F-4F6C-4565-AADC-752626D64B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EAADF52-7CC0-4715-8BAC-4186C7CE9B0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58AC140A-9DFB-45B7-82C2-CF25166A0D41}"/>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3436FDC7-3DF0-4E6A-B4A8-7EB4FF30AAF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D72FB5AA-3C69-4BB6-9C10-682E95EF1AAE}"/>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20321A7F-C5FC-4514-A3AC-41CC16FA85FD}"/>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B3C4B3CE-95D2-45A5-917E-A5389B118222}"/>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A5270AF0-DA91-4FF8-9B1C-35937E49D88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1B4AB4EC-0302-4902-B797-9B84C91FDE1B}"/>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E941D13F-2DD6-4121-8220-CC08400DD382}"/>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B98F2381-17CE-4672-96D3-D3E4A8C1115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E6A42BAE-DCEA-4A1A-8779-E499D67DA7B9}"/>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8D7995E7-6761-41BA-BE88-30DD0DF70D22}"/>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4D7B6AA-459B-44CF-9930-A05720C41315}"/>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0EBE7D0E-F0D6-4EA3-A151-C26BF3138977}"/>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6" name="Straight Connector 75">
                <a:extLst>
                  <a:ext uri="{FF2B5EF4-FFF2-40B4-BE49-F238E27FC236}">
                    <a16:creationId xmlns:a16="http://schemas.microsoft.com/office/drawing/2014/main" id="{0118A379-1639-4C1C-9E5B-A39F1CD0A9D9}"/>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9" name="Group 28">
              <a:extLst>
                <a:ext uri="{FF2B5EF4-FFF2-40B4-BE49-F238E27FC236}">
                  <a16:creationId xmlns:a16="http://schemas.microsoft.com/office/drawing/2014/main" id="{E8DE972F-9FF1-4743-BF7F-15CC5403A6CF}"/>
                </a:ext>
              </a:extLst>
            </p:cNvPr>
            <p:cNvGrpSpPr/>
            <p:nvPr userDrawn="1"/>
          </p:nvGrpSpPr>
          <p:grpSpPr bwMode="ltGray">
            <a:xfrm>
              <a:off x="7545167" y="-21839"/>
              <a:ext cx="1192433" cy="1098538"/>
              <a:chOff x="7545167" y="-9139"/>
              <a:chExt cx="1192433" cy="1098538"/>
            </a:xfrm>
          </p:grpSpPr>
          <p:sp>
            <p:nvSpPr>
              <p:cNvPr id="34" name="Freeform: Shape 33">
                <a:extLst>
                  <a:ext uri="{FF2B5EF4-FFF2-40B4-BE49-F238E27FC236}">
                    <a16:creationId xmlns:a16="http://schemas.microsoft.com/office/drawing/2014/main" id="{795596FA-D3B2-4953-81FC-9958337AF5DC}"/>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5" name="Freeform: Shape 34">
                <a:extLst>
                  <a:ext uri="{FF2B5EF4-FFF2-40B4-BE49-F238E27FC236}">
                    <a16:creationId xmlns:a16="http://schemas.microsoft.com/office/drawing/2014/main" id="{7D57090A-B887-4CA7-A022-90564F12A9A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6" name="Freeform: Shape 35">
                <a:extLst>
                  <a:ext uri="{FF2B5EF4-FFF2-40B4-BE49-F238E27FC236}">
                    <a16:creationId xmlns:a16="http://schemas.microsoft.com/office/drawing/2014/main" id="{F9749B2E-C284-42A2-A061-B635FBBBD461}"/>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30" name="Group 29">
              <a:extLst>
                <a:ext uri="{FF2B5EF4-FFF2-40B4-BE49-F238E27FC236}">
                  <a16:creationId xmlns:a16="http://schemas.microsoft.com/office/drawing/2014/main" id="{0A74F4CD-889D-4E91-AB27-CCB11E8677AE}"/>
                </a:ext>
              </a:extLst>
            </p:cNvPr>
            <p:cNvGrpSpPr/>
            <p:nvPr userDrawn="1"/>
          </p:nvGrpSpPr>
          <p:grpSpPr bwMode="ltGray">
            <a:xfrm>
              <a:off x="6256117" y="5896894"/>
              <a:ext cx="1057910" cy="971314"/>
              <a:chOff x="6256117" y="5896894"/>
              <a:chExt cx="1057910" cy="971314"/>
            </a:xfrm>
          </p:grpSpPr>
          <p:sp>
            <p:nvSpPr>
              <p:cNvPr id="31" name="Freeform: Shape 30">
                <a:extLst>
                  <a:ext uri="{FF2B5EF4-FFF2-40B4-BE49-F238E27FC236}">
                    <a16:creationId xmlns:a16="http://schemas.microsoft.com/office/drawing/2014/main" id="{6CE97AB5-F3D1-4D1A-8F2F-166F6F85A189}"/>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55281A29-9018-48AF-8B81-EB9F71FE5ABA}"/>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2B1B3F07-773E-4FC0-9A04-73F52683190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9154939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grpSp>
        <p:nvGrpSpPr>
          <p:cNvPr id="26" name="Group 25">
            <a:extLst>
              <a:ext uri="{FF2B5EF4-FFF2-40B4-BE49-F238E27FC236}">
                <a16:creationId xmlns:a16="http://schemas.microsoft.com/office/drawing/2014/main" id="{94867548-8B9A-436D-9AB6-D7EA0AC78267}"/>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E298AA2D-C933-41C0-B3A0-5E1B5429C617}"/>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DE45CCA4-1611-4A15-8D76-0CD4304233D4}"/>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BB20432D-F3B6-4212-B616-45AD62D0A8BA}"/>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5CB285A8-E7EF-4B70-8B71-2D09BE26853D}"/>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D552378-B8A4-40F9-8A64-367F9EC304F0}"/>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6DED4FF8-FEAE-4CC0-8F5B-9FC2B47E570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54DD2AD2-299E-4049-881B-2BC838B6DB02}"/>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430A103C-9EC8-479D-9AEA-2FA30D0B683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FF762A67-8800-4EDC-ACA0-235237807007}"/>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0C1E21E3-4EFA-46DB-B62D-888B912FEC3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5C90FB2C-AED4-45EF-B005-A6F9315E6638}"/>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69EFEACE-63D5-4DE9-AE7A-022D10CBBAD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183FC86B-2504-437F-9155-736D3776FBC0}"/>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4BE281D9-0C46-4685-8A97-79D102C868ED}"/>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0B982782-C326-41A6-88DF-60D0069AAC1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C69C78E5-CDD7-45AD-9FAC-A193057F255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95E678CA-56AB-4822-8F79-1B384711F464}"/>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5" name="Straight Connector 74">
                <a:extLst>
                  <a:ext uri="{FF2B5EF4-FFF2-40B4-BE49-F238E27FC236}">
                    <a16:creationId xmlns:a16="http://schemas.microsoft.com/office/drawing/2014/main" id="{94D454C8-0C5D-4654-B977-447674D5459E}"/>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7FD26513-923A-4E4E-88AB-484CF7F390D1}"/>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75F3DAB6-E46E-498F-AC8D-245DB12E86FA}"/>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4" name="Freeform: Shape 33">
                <a:extLst>
                  <a:ext uri="{FF2B5EF4-FFF2-40B4-BE49-F238E27FC236}">
                    <a16:creationId xmlns:a16="http://schemas.microsoft.com/office/drawing/2014/main" id="{2FF22795-13BD-4A36-8B98-FAE4B2B9567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8" name="Freeform: Shape 57">
                <a:extLst>
                  <a:ext uri="{FF2B5EF4-FFF2-40B4-BE49-F238E27FC236}">
                    <a16:creationId xmlns:a16="http://schemas.microsoft.com/office/drawing/2014/main" id="{26E68192-BBC2-4E66-BC2E-A6F5E839A4EC}"/>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29" name="Group 28">
              <a:extLst>
                <a:ext uri="{FF2B5EF4-FFF2-40B4-BE49-F238E27FC236}">
                  <a16:creationId xmlns:a16="http://schemas.microsoft.com/office/drawing/2014/main" id="{874CE4AB-E3EC-4485-A9DB-D3875DE15509}"/>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18D9197E-BD70-40A3-872D-2F635C47602A}"/>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DA35C218-6C8E-4E07-9EA7-15A37B43AD66}"/>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647F6A62-B1EC-420D-A385-9A9A03966E9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25598585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grpSp>
        <p:nvGrpSpPr>
          <p:cNvPr id="26" name="Group 25">
            <a:extLst>
              <a:ext uri="{FF2B5EF4-FFF2-40B4-BE49-F238E27FC236}">
                <a16:creationId xmlns:a16="http://schemas.microsoft.com/office/drawing/2014/main" id="{2BBF7881-8D09-4F22-B10B-0916A242A2CD}"/>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F5B1D67C-D600-4009-9F96-DBD9F692B67A}"/>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589ED409-83AE-42D1-A29E-F5ACE1D5379C}"/>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A47E83EE-C7AB-4851-AC1F-A2E965DE8A4F}"/>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117874BE-F982-46B6-83B3-569DB8A26C11}"/>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72B84FE-1FBD-4DB0-A1BB-1D393BABFD96}"/>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F0612185-AF46-47F9-B984-65C416463817}"/>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1F4FE628-8992-4D3C-9177-54650A419B37}"/>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9EB1F0C1-51BC-433D-B643-499296AD9EB3}"/>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1F95DA3E-A7A9-4898-8537-3057A04A80B1}"/>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A0885F40-F98C-4749-AF50-8D882201C7B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5DF4BDA5-0196-465B-9592-AD537FCE4B9C}"/>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2C953882-CF21-4072-808A-AFC6C6427081}"/>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24ACD3F6-35BF-4463-9A90-5F5B9025D6D9}"/>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36E0228F-415B-4662-977D-90C5D263A103}"/>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BBA85FE8-C6CE-42AD-9924-C426CEBA2C5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50FBB4D3-1D1C-41F7-856E-89287C5609D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F5EE762-48D4-46D8-8ECD-7595053F7D6E}"/>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5" name="Straight Connector 74">
                <a:extLst>
                  <a:ext uri="{FF2B5EF4-FFF2-40B4-BE49-F238E27FC236}">
                    <a16:creationId xmlns:a16="http://schemas.microsoft.com/office/drawing/2014/main" id="{5602528A-0204-4F83-A3CC-B19E5ED41C75}"/>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570E694A-2FDE-4ED0-B17A-283BAEEEBC3F}"/>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3014F876-92BB-450A-A3A6-EB7B6C2CB558}"/>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4" name="Freeform: Shape 33">
                <a:extLst>
                  <a:ext uri="{FF2B5EF4-FFF2-40B4-BE49-F238E27FC236}">
                    <a16:creationId xmlns:a16="http://schemas.microsoft.com/office/drawing/2014/main" id="{1AFE4E51-6693-4C7C-9EE7-633EA9AAA2AC}"/>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8" name="Freeform: Shape 57">
                <a:extLst>
                  <a:ext uri="{FF2B5EF4-FFF2-40B4-BE49-F238E27FC236}">
                    <a16:creationId xmlns:a16="http://schemas.microsoft.com/office/drawing/2014/main" id="{522550D5-A578-4C33-B405-092D50801565}"/>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29" name="Group 28">
              <a:extLst>
                <a:ext uri="{FF2B5EF4-FFF2-40B4-BE49-F238E27FC236}">
                  <a16:creationId xmlns:a16="http://schemas.microsoft.com/office/drawing/2014/main" id="{6A5C88A0-A89F-42B9-B5E5-623E0E0D7555}"/>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C4AD7328-AEE6-43BE-8744-DE52D5F8CC2E}"/>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90DC1356-0D84-4394-B0FF-A91903B8585E}"/>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5CA4391C-EE34-4D39-AC03-6D3272F213DC}"/>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2925456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6965952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6594026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6E6E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81738253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13164355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2"/>
            <a:ext cx="8964185" cy="1793104"/>
          </a:xfrm>
          <a:noFill/>
        </p:spPr>
        <p:txBody>
          <a:bodyPr lIns="146304" tIns="91440" rIns="146304" bIns="91440" anchor="b" anchorCtr="0"/>
          <a:lstStyle>
            <a:lvl1pPr>
              <a:defRPr sz="5294" spc="-98"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69302" y="2980725"/>
            <a:ext cx="8964186"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Date</a:t>
            </a:r>
          </a:p>
        </p:txBody>
      </p:sp>
      <p:sp>
        <p:nvSpPr>
          <p:cNvPr id="3" name="Text Placeholder 2"/>
          <p:cNvSpPr>
            <a:spLocks noGrp="1"/>
          </p:cNvSpPr>
          <p:nvPr>
            <p:ph type="body" sz="quarter" idx="13" hasCustomPrompt="1"/>
          </p:nvPr>
        </p:nvSpPr>
        <p:spPr>
          <a:xfrm>
            <a:off x="269240" y="3696656"/>
            <a:ext cx="8964248" cy="452654"/>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a:t>Optional (City, State or venue)</a:t>
            </a:r>
          </a:p>
        </p:txBody>
      </p:sp>
      <p:pic>
        <p:nvPicPr>
          <p:cNvPr id="6" name="MS logo white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3230616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617921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itle with photo and tile">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 y="0"/>
            <a:ext cx="12190271" cy="6858000"/>
          </a:xfrm>
          <a:prstGeom prst="rect">
            <a:avLst/>
          </a:prstGeom>
        </p:spPr>
      </p:pic>
      <p:sp>
        <p:nvSpPr>
          <p:cNvPr id="12" name="Rectangle 11"/>
          <p:cNvSpPr/>
          <p:nvPr userDrawn="1"/>
        </p:nvSpPr>
        <p:spPr bwMode="auto">
          <a:xfrm>
            <a:off x="267682" y="2084171"/>
            <a:ext cx="6274974" cy="3586208"/>
          </a:xfrm>
          <a:prstGeom prst="rect">
            <a:avLst/>
          </a:prstGeom>
          <a:solidFill>
            <a:schemeClr val="accent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77813"/>
            <a:ext cx="6274911" cy="1793104"/>
          </a:xfrm>
          <a:noFill/>
        </p:spPr>
        <p:txBody>
          <a:bodyPr lIns="146304" tIns="91440" rIns="146304" bIns="91440" anchor="t" anchorCtr="0"/>
          <a:lstStyle>
            <a:lvl1pPr>
              <a:defRPr sz="4705" spc="-98" baseline="0">
                <a:gradFill>
                  <a:gsLst>
                    <a:gs pos="91720">
                      <a:srgbClr val="FFFFFF"/>
                    </a:gs>
                    <a:gs pos="75796">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3" y="3877275"/>
            <a:ext cx="6276530" cy="656077"/>
          </a:xfrm>
          <a:noFill/>
        </p:spPr>
        <p:txBody>
          <a:bodyPr wrap="square" lIns="164592" tIns="109728" rIns="164592" bIns="109728">
            <a:spAutoFit/>
          </a:bodyPr>
          <a:lstStyle>
            <a:lvl1pPr marL="0" indent="0">
              <a:spcBef>
                <a:spcPts val="0"/>
              </a:spcBef>
              <a:buNone/>
              <a:defRPr sz="3137">
                <a:gradFill>
                  <a:gsLst>
                    <a:gs pos="91720">
                      <a:srgbClr val="FFFFFF"/>
                    </a:gs>
                    <a:gs pos="75796">
                      <a:srgbClr val="FFFFFF"/>
                    </a:gs>
                  </a:gsLst>
                  <a:lin ang="5400000" scaled="0"/>
                </a:gradFill>
                <a:latin typeface="+mn-lt"/>
              </a:defRPr>
            </a:lvl1pPr>
          </a:lstStyle>
          <a:p>
            <a:pPr lvl="0"/>
            <a:r>
              <a:rPr lang="en-US"/>
              <a:t>Speaker name</a:t>
            </a:r>
          </a:p>
        </p:txBody>
      </p:sp>
      <p:pic>
        <p:nvPicPr>
          <p:cNvPr id="13" name="MS logo white - EMF"/>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3445826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6529272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5"/>
            <a:ext cx="4840694" cy="1799462"/>
          </a:xfrm>
          <a:noFill/>
        </p:spPr>
        <p:txBody>
          <a:bodyPr lIns="146304" tIns="91440" rIns="146304" bIns="91440" anchor="t" anchorCtr="0"/>
          <a:lstStyle>
            <a:lvl1pPr>
              <a:defRPr sz="4705" spc="-98"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2" y="3877277"/>
            <a:ext cx="4840694"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367"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pic>
        <p:nvPicPr>
          <p:cNvPr id="6" name="MS logo white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pic>
        <p:nvPicPr>
          <p:cNvPr id="7" name="Picture 6"/>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5332731" y="0"/>
            <a:ext cx="6857539" cy="6858000"/>
          </a:xfrm>
          <a:prstGeom prst="rect">
            <a:avLst/>
          </a:prstGeom>
        </p:spPr>
      </p:pic>
    </p:spTree>
    <p:extLst>
      <p:ext uri="{BB962C8B-B14F-4D97-AF65-F5344CB8AC3E}">
        <p14:creationId xmlns:p14="http://schemas.microsoft.com/office/powerpoint/2010/main" val="37633503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44319617"/>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12408384"/>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2956468198"/>
      </p:ext>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2635432371"/>
      </p:ext>
    </p:extLst>
  </p:cSld>
  <p:clrMapOvr>
    <a:masterClrMapping/>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22072655"/>
      </p:ext>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1241677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9883124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9147563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20488527"/>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9943295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cstate="email">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3182300321"/>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95379313"/>
      </p:ext>
    </p:extLst>
  </p:cSld>
  <p:clrMapOvr>
    <a:masterClrMapping/>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555605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58168670"/>
      </p:ext>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11165952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6621311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5" name="Title Placeholder 1">
            <a:extLst>
              <a:ext uri="{FF2B5EF4-FFF2-40B4-BE49-F238E27FC236}">
                <a16:creationId xmlns:a16="http://schemas.microsoft.com/office/drawing/2014/main" id="{03F3274D-8F90-4F75-B990-F6B7A291DE2C}"/>
              </a:ext>
            </a:extLst>
          </p:cNvPr>
          <p:cNvSpPr>
            <a:spLocks noGrp="1"/>
          </p:cNvSpPr>
          <p:nvPr>
            <p:ph type="title" hasCustomPrompt="1"/>
          </p:nvPr>
        </p:nvSpPr>
        <p:spPr>
          <a:xfrm>
            <a:off x="429383" y="437538"/>
            <a:ext cx="11333080" cy="742300"/>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3577395140"/>
      </p:ext>
    </p:extLst>
  </p:cSld>
  <p:clrMapOvr>
    <a:masterClrMapping/>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itle slide whit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rgbClr val="000000"/>
                </a:solidFill>
              </a:defRPr>
            </a:lvl1pPr>
          </a:lstStyle>
          <a:p>
            <a:r>
              <a:rPr lang="en-US"/>
              <a:t>Microsoft 365</a:t>
            </a:r>
            <a:br>
              <a:rPr lang="en-US"/>
            </a:br>
            <a:r>
              <a:rPr lang="en-US"/>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rgbClr val="000000"/>
                </a:solidFill>
                <a:latin typeface="+mn-lt"/>
              </a:defRPr>
            </a:lvl1pPr>
          </a:lstStyle>
          <a:p>
            <a:pPr lvl="0"/>
            <a:r>
              <a:rPr lang="en-US"/>
              <a:t>Author name</a:t>
            </a:r>
          </a:p>
          <a:p>
            <a:pPr lvl="0"/>
            <a:r>
              <a:rPr lang="en-US"/>
              <a:t>Date</a:t>
            </a:r>
          </a:p>
        </p:txBody>
      </p:sp>
      <p:pic>
        <p:nvPicPr>
          <p:cNvPr id="18" name="Picture 17">
            <a:extLst>
              <a:ext uri="{FF2B5EF4-FFF2-40B4-BE49-F238E27FC236}">
                <a16:creationId xmlns:a16="http://schemas.microsoft.com/office/drawing/2014/main" id="{9F4A718E-6F7C-414B-B5B4-AA6809C7682F}"/>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42845075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6E6E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15724487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itle slide blue">
    <p:bg>
      <p:bgPr>
        <a:solidFill>
          <a:srgbClr val="0278D4"/>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A1BD43-4947-4C7D-B1C8-B6C8FC3789BB}"/>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28681" y="437140"/>
            <a:ext cx="896425" cy="191140"/>
          </a:xfrm>
          <a:prstGeom prst="rect">
            <a:avLst/>
          </a:prstGeom>
        </p:spPr>
      </p:pic>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bg2"/>
                </a:solidFill>
              </a:defRPr>
            </a:lvl1pPr>
          </a:lstStyle>
          <a:p>
            <a:r>
              <a:rPr lang="en-US"/>
              <a:t>Microsoft 365</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bg2"/>
                </a:soli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18217068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pic>
        <p:nvPicPr>
          <p:cNvPr id="5" name="Picture 4" descr="A person sitting in a chair using a computer&#10;&#10;Description generated with very high confidence">
            <a:extLst>
              <a:ext uri="{FF2B5EF4-FFF2-40B4-BE49-F238E27FC236}">
                <a16:creationId xmlns:a16="http://schemas.microsoft.com/office/drawing/2014/main" id="{03D2BC42-713B-428D-8ED4-A1554F175C30}"/>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3509" y="0"/>
            <a:ext cx="12205509" cy="6858000"/>
          </a:xfrm>
          <a:prstGeom prst="rect">
            <a:avLst/>
          </a:prstGeom>
        </p:spPr>
      </p:pic>
      <p:sp>
        <p:nvSpPr>
          <p:cNvPr id="10" name="Title 1">
            <a:extLst>
              <a:ext uri="{FF2B5EF4-FFF2-40B4-BE49-F238E27FC236}">
                <a16:creationId xmlns:a16="http://schemas.microsoft.com/office/drawing/2014/main" id="{6918950D-BA52-4C37-9FC7-9B2441DABC4D}"/>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bg2"/>
                </a:solidFill>
              </a:defRPr>
            </a:lvl1pPr>
          </a:lstStyle>
          <a:p>
            <a:r>
              <a:rPr lang="en-US"/>
              <a:t>Microsoft 365</a:t>
            </a:r>
            <a:br>
              <a:rPr lang="en-US"/>
            </a:br>
            <a:r>
              <a:rPr lang="en-US"/>
              <a:t>title or event name</a:t>
            </a:r>
          </a:p>
        </p:txBody>
      </p:sp>
      <p:sp>
        <p:nvSpPr>
          <p:cNvPr id="11" name="Text Placeholder 4">
            <a:extLst>
              <a:ext uri="{FF2B5EF4-FFF2-40B4-BE49-F238E27FC236}">
                <a16:creationId xmlns:a16="http://schemas.microsoft.com/office/drawing/2014/main" id="{4B7969DA-51E9-4FB3-BFCC-63C88E80862C}"/>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bg2"/>
                </a:solidFill>
                <a:latin typeface="+mn-lt"/>
              </a:defRPr>
            </a:lvl1pPr>
          </a:lstStyle>
          <a:p>
            <a:pPr lvl="0"/>
            <a:r>
              <a:rPr lang="en-US"/>
              <a:t>Author name</a:t>
            </a:r>
          </a:p>
          <a:p>
            <a:pPr lvl="0"/>
            <a:r>
              <a:rPr lang="en-US"/>
              <a:t>Date</a:t>
            </a:r>
          </a:p>
        </p:txBody>
      </p:sp>
      <p:pic>
        <p:nvPicPr>
          <p:cNvPr id="12" name="Picture 11">
            <a:extLst>
              <a:ext uri="{FF2B5EF4-FFF2-40B4-BE49-F238E27FC236}">
                <a16:creationId xmlns:a16="http://schemas.microsoft.com/office/drawing/2014/main" id="{A0D28F43-8FFF-4944-9497-29A9A4AAFE57}"/>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29032017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6425" y="1202871"/>
            <a:ext cx="3632388" cy="1172553"/>
          </a:xfrm>
        </p:spPr>
        <p:txBody>
          <a:bodyPr lIns="0" tIns="0" rIns="0" bIns="0"/>
          <a:lstStyle>
            <a:lvl1pPr>
              <a:defRPr sz="1961"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12722" y="1202872"/>
            <a:ext cx="3618382" cy="3289228"/>
          </a:xfrm>
        </p:spPr>
        <p:txBody>
          <a:bodyPr wrap="square" lIns="0" tIns="0" rIns="0" bIns="0">
            <a:noAutofit/>
          </a:bodyPr>
          <a:lstStyle>
            <a:lvl1pPr marL="0" marR="0" indent="0" algn="l" defTabSz="507330" rtl="0" eaLnBrk="1" fontAlgn="auto" latinLnBrk="0" hangingPunct="1">
              <a:lnSpc>
                <a:spcPct val="100000"/>
              </a:lnSpc>
              <a:spcBef>
                <a:spcPts val="0"/>
              </a:spcBef>
              <a:spcAft>
                <a:spcPts val="490"/>
              </a:spcAft>
              <a:buClrTx/>
              <a:buSzPct val="90000"/>
              <a:buFont typeface="Wingdings" panose="05000000000000000000" pitchFamily="2" charset="2"/>
              <a:buNone/>
              <a:tabLst/>
              <a:defRPr sz="1961" spc="0" baseline="0">
                <a:solidFill>
                  <a:schemeClr val="accent1"/>
                </a:solidFill>
                <a:latin typeface="+mj-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348803263"/>
      </p:ext>
    </p:extLst>
  </p:cSld>
  <p:clrMapOvr>
    <a:masterClrMapping/>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2"/>
            <a:ext cx="11339774" cy="1223171"/>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rgbClr val="000000"/>
                </a:solidFill>
              </a:defRPr>
            </a:lvl2pPr>
            <a:lvl3pPr marL="448193" indent="0">
              <a:spcBef>
                <a:spcPts val="0"/>
              </a:spcBef>
              <a:spcAft>
                <a:spcPts val="1274"/>
              </a:spcAft>
              <a:buNone/>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2130691351"/>
      </p:ext>
    </p:extLst>
  </p:cSld>
  <p:clrMapOvr>
    <a:masterClrMapping/>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4"/>
            <a:ext cx="11339774" cy="1223171"/>
          </a:xfrm>
        </p:spPr>
        <p:txBody>
          <a:bodyPr wrap="square" lIns="0" tIns="0" rIns="0" bIns="0">
            <a:spAutoFit/>
          </a:bodyPr>
          <a:lstStyle>
            <a:lvl1pPr marL="268916" indent="-268916">
              <a:lnSpc>
                <a:spcPct val="90000"/>
              </a:lnSpc>
              <a:spcBef>
                <a:spcPts val="0"/>
              </a:spcBef>
              <a:spcAft>
                <a:spcPts val="1274"/>
              </a:spcAft>
              <a:buClr>
                <a:srgbClr val="000000"/>
              </a:buClr>
              <a:buSzPct val="77000"/>
              <a:buFont typeface="Arial" panose="020B0604020202020204" pitchFamily="34" charset="0"/>
              <a:buChar char="•"/>
              <a:defRPr sz="2549" b="0" i="0">
                <a:solidFill>
                  <a:srgbClr val="000000"/>
                </a:solidFill>
                <a:latin typeface="+mn-lt"/>
              </a:defRPr>
            </a:lvl1pPr>
            <a:lvl2pPr marL="537832" indent="-224097">
              <a:lnSpc>
                <a:spcPct val="90000"/>
              </a:lnSpc>
              <a:spcBef>
                <a:spcPts val="0"/>
              </a:spcBef>
              <a:spcAft>
                <a:spcPts val="1274"/>
              </a:spcAft>
              <a:buClr>
                <a:srgbClr val="000000"/>
              </a:buClr>
              <a:buSzPct val="77000"/>
              <a:buFont typeface="Arial" panose="020B0604020202020204" pitchFamily="34" charset="0"/>
              <a:buChar char="•"/>
              <a:defRPr sz="1961">
                <a:solidFill>
                  <a:srgbClr val="000000"/>
                </a:solidFill>
              </a:defRPr>
            </a:lvl2pPr>
            <a:lvl3pPr marL="806748" indent="-224097">
              <a:spcBef>
                <a:spcPts val="0"/>
              </a:spcBef>
              <a:spcAft>
                <a:spcPts val="1274"/>
              </a:spcAft>
              <a:buClr>
                <a:srgbClr val="000000"/>
              </a:buClr>
              <a:buSzPct val="77000"/>
              <a:buFont typeface="Arial" panose="020B0604020202020204" pitchFamily="34" charset="0"/>
              <a:buChar char="•"/>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3253144051"/>
      </p:ext>
    </p:extLst>
  </p:cSld>
  <p:clrMapOvr>
    <a:masterClrMapping/>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62236925"/>
      </p:ext>
    </p:extLst>
  </p:cSld>
  <p:clrMapOvr>
    <a:masterClrMapping/>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0" y="0"/>
            <a:ext cx="5982390" cy="6858000"/>
          </a:xfrm>
          <a:blipFill dpi="0" rotWithShape="1">
            <a:blip r:embed="rId2" cstate="email">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5" y="440495"/>
            <a:ext cx="5555966" cy="758022"/>
          </a:xfrm>
          <a:prstGeom prst="rect">
            <a:avLst/>
          </a:prstGeom>
        </p:spPr>
        <p:txBody>
          <a:bodyPr vert="horz" wrap="square" lIns="0" tIns="164592" rIns="0" bIns="0" rtlCol="0" anchor="t">
            <a:noAutofit/>
          </a:bodyPr>
          <a:lstStyle>
            <a:lvl1pPr>
              <a:defRPr/>
            </a:lvl1pPr>
          </a:lstStyle>
          <a:p>
            <a:r>
              <a:rPr lang="en-US"/>
              <a:t>Photo layout 1</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1"/>
            <a:ext cx="555596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Tree>
    <p:extLst>
      <p:ext uri="{BB962C8B-B14F-4D97-AF65-F5344CB8AC3E}">
        <p14:creationId xmlns:p14="http://schemas.microsoft.com/office/powerpoint/2010/main" val="792953572"/>
      </p:ext>
    </p:extLst>
  </p:cSld>
  <p:clrMapOvr>
    <a:masterClrMapping/>
  </p:clrMapOvr>
  <p:transition>
    <p:fade/>
  </p:transition>
  <p:extLst>
    <p:ext uri="{DCECCB84-F9BA-43D5-87BE-67443E8EF086}">
      <p15:sldGuideLst xmlns:p15="http://schemas.microsoft.com/office/powerpoint/2012/main"/>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4" y="2135537"/>
            <a:ext cx="3632388" cy="2583813"/>
          </a:xfrm>
          <a:blipFill>
            <a:blip r:embed="rId2" cstate="email">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2" name="Picture Placeholder 10"/>
          <p:cNvSpPr>
            <a:spLocks noGrp="1"/>
          </p:cNvSpPr>
          <p:nvPr>
            <p:ph type="pic" sz="quarter" idx="15" hasCustomPrompt="1"/>
          </p:nvPr>
        </p:nvSpPr>
        <p:spPr>
          <a:xfrm>
            <a:off x="4281364" y="2135537"/>
            <a:ext cx="3623050" cy="2583813"/>
          </a:xfrm>
          <a:blipFill>
            <a:blip r:embed="rId3" cstate="email">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3" name="Picture Placeholder 10"/>
          <p:cNvSpPr>
            <a:spLocks noGrp="1"/>
          </p:cNvSpPr>
          <p:nvPr>
            <p:ph type="pic" sz="quarter" idx="16" hasCustomPrompt="1"/>
          </p:nvPr>
        </p:nvSpPr>
        <p:spPr>
          <a:xfrm>
            <a:off x="8126963" y="2135536"/>
            <a:ext cx="3634002" cy="2583814"/>
          </a:xfrm>
          <a:blipFill>
            <a:blip r:embed="rId4" cstate="email">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ext Placeholder 4"/>
          <p:cNvSpPr>
            <a:spLocks noGrp="1"/>
          </p:cNvSpPr>
          <p:nvPr>
            <p:ph type="body" sz="quarter" idx="11" hasCustomPrompt="1"/>
          </p:nvPr>
        </p:nvSpPr>
        <p:spPr>
          <a:xfrm>
            <a:off x="426424" y="4927922"/>
            <a:ext cx="3630521"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9" name="Text Placeholder 4"/>
          <p:cNvSpPr>
            <a:spLocks noGrp="1"/>
          </p:cNvSpPr>
          <p:nvPr>
            <p:ph type="body" sz="quarter" idx="12" hasCustomPrompt="1"/>
          </p:nvPr>
        </p:nvSpPr>
        <p:spPr>
          <a:xfrm>
            <a:off x="4281361" y="4927922"/>
            <a:ext cx="3623050"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0" name="Text Placeholder 4"/>
          <p:cNvSpPr>
            <a:spLocks noGrp="1"/>
          </p:cNvSpPr>
          <p:nvPr>
            <p:ph type="body" sz="quarter" idx="13" hasCustomPrompt="1"/>
          </p:nvPr>
        </p:nvSpPr>
        <p:spPr>
          <a:xfrm>
            <a:off x="8126963" y="4927922"/>
            <a:ext cx="3630521"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lvl1pPr>
          </a:lstStyle>
          <a:p>
            <a:r>
              <a:rPr lang="en-US"/>
              <a:t>Photo layout 2</a:t>
            </a:r>
          </a:p>
        </p:txBody>
      </p:sp>
    </p:spTree>
    <p:extLst>
      <p:ext uri="{BB962C8B-B14F-4D97-AF65-F5344CB8AC3E}">
        <p14:creationId xmlns:p14="http://schemas.microsoft.com/office/powerpoint/2010/main" val="202075698"/>
      </p:ext>
    </p:extLst>
  </p:cSld>
  <p:clrMapOvr>
    <a:masterClrMapping/>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1" y="2145841"/>
            <a:ext cx="5780073" cy="3756460"/>
          </a:xfrm>
        </p:spPr>
        <p:txBody>
          <a:bodyPr anchor="ctr">
            <a:noAutofit/>
          </a:bodyPr>
          <a:lstStyle>
            <a:lvl1pPr algn="ctr">
              <a:defRPr sz="1961">
                <a:latin typeface="+mj-lt"/>
              </a:defRPr>
            </a:lvl1pPr>
          </a:lstStyle>
          <a:p>
            <a:r>
              <a:rPr lang="en-US"/>
              <a:t>Drop photo here</a:t>
            </a:r>
          </a:p>
        </p:txBody>
      </p:sp>
      <p:sp>
        <p:nvSpPr>
          <p:cNvPr id="4" name="Text Placeholder 3"/>
          <p:cNvSpPr>
            <a:spLocks noGrp="1"/>
          </p:cNvSpPr>
          <p:nvPr>
            <p:ph type="body" sz="quarter" idx="10" hasCustomPrompt="1"/>
          </p:nvPr>
        </p:nvSpPr>
        <p:spPr>
          <a:xfrm>
            <a:off x="426424" y="2145841"/>
            <a:ext cx="513817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Device layout</a:t>
            </a:r>
          </a:p>
        </p:txBody>
      </p:sp>
    </p:spTree>
    <p:extLst>
      <p:ext uri="{BB962C8B-B14F-4D97-AF65-F5344CB8AC3E}">
        <p14:creationId xmlns:p14="http://schemas.microsoft.com/office/powerpoint/2010/main" val="2688036862"/>
      </p:ext>
    </p:extLst>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26425" y="1599723"/>
            <a:ext cx="3632388"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897219"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6" name="Rectangle 5"/>
          <p:cNvSpPr/>
          <p:nvPr userDrawn="1"/>
        </p:nvSpPr>
        <p:spPr bwMode="auto">
          <a:xfrm>
            <a:off x="4281363" y="1599723"/>
            <a:ext cx="3623052"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26965" y="1599723"/>
            <a:ext cx="3635499"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746694"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8598490"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26425" y="4927922"/>
            <a:ext cx="3627659"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281362" y="4927922"/>
            <a:ext cx="3623051"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126963" y="4927922"/>
            <a:ext cx="3635502"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1315213799"/>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67658630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109046"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214840"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20633"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26426"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26424" y="435824"/>
            <a:ext cx="11336039" cy="744014"/>
          </a:xfrm>
        </p:spPr>
        <p:txBody>
          <a:bodyPr/>
          <a:lstStyle>
            <a:lvl1pPr>
              <a:defRPr/>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26426" y="4927922"/>
            <a:ext cx="2653417"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3"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0"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109046"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829342969"/>
      </p:ext>
    </p:extLst>
  </p:cSld>
  <p:clrMapOvr>
    <a:masterClrMapping/>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2135536"/>
            <a:ext cx="11336039" cy="4288197"/>
          </a:xfrm>
        </p:spPr>
        <p:txBody>
          <a:bodyPr bIns="1737360" anchor="ctr">
            <a:noAutofit/>
          </a:bodyPr>
          <a:lstStyle>
            <a:lvl1pPr algn="ctr">
              <a:defRPr sz="1961">
                <a:solidFill>
                  <a:srgbClr val="000000"/>
                </a:solidFill>
                <a:latin typeface="+mj-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Table layout</a:t>
            </a:r>
          </a:p>
        </p:txBody>
      </p:sp>
    </p:spTree>
    <p:extLst>
      <p:ext uri="{BB962C8B-B14F-4D97-AF65-F5344CB8AC3E}">
        <p14:creationId xmlns:p14="http://schemas.microsoft.com/office/powerpoint/2010/main" val="3223777850"/>
      </p:ext>
    </p:extLst>
  </p:cSld>
  <p:clrMapOvr>
    <a:masterClrMapping/>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79150924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rgbClr val="0278D4"/>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2"/>
                </a:solidFill>
              </a:defRPr>
            </a:lvl1pPr>
          </a:lstStyle>
          <a:p>
            <a:pPr marL="0" lvl="0">
              <a:lnSpc>
                <a:spcPts val="5490"/>
              </a:lnSpc>
            </a:pPr>
            <a:r>
              <a:rPr lang="en-US"/>
              <a:t>Section title</a:t>
            </a:r>
          </a:p>
        </p:txBody>
      </p:sp>
    </p:spTree>
    <p:extLst>
      <p:ext uri="{BB962C8B-B14F-4D97-AF65-F5344CB8AC3E}">
        <p14:creationId xmlns:p14="http://schemas.microsoft.com/office/powerpoint/2010/main" val="34886788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7" name="Picture 6" descr="A person in a blue shirt&#10;&#10;Description generated with high confidence">
            <a:extLst>
              <a:ext uri="{FF2B5EF4-FFF2-40B4-BE49-F238E27FC236}">
                <a16:creationId xmlns:a16="http://schemas.microsoft.com/office/drawing/2014/main" id="{6ED214DD-0EEC-4ACC-A022-15CDD9C0AD0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190264" cy="6857996"/>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78539711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82356129"/>
      </p:ext>
    </p:extLst>
  </p:cSld>
  <p:clrMapOvr>
    <a:masterClrMapping/>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26424" y="1829711"/>
            <a:ext cx="7477989" cy="1473396"/>
          </a:xfrm>
          <a:noFill/>
        </p:spPr>
        <p:txBody>
          <a:bodyPr lIns="0" tIns="0" rIns="0" bIns="0" anchor="t" anchorCtr="0"/>
          <a:lstStyle>
            <a:lvl1pPr>
              <a:lnSpc>
                <a:spcPct val="100000"/>
              </a:lnSpc>
              <a:spcAft>
                <a:spcPts val="1274"/>
              </a:spcAft>
              <a:defRPr sz="2549" spc="-147" baseline="0">
                <a:solidFill>
                  <a:schemeClr val="accent1"/>
                </a:soli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rgbClr val="000000"/>
                </a:solidFill>
                <a:cs typeface="Segoe UI" pitchFamily="34" charset="0"/>
              </a:rPr>
              <a:t>© Copyright Microsoft Corporation. All rights reserved. </a:t>
            </a:r>
          </a:p>
        </p:txBody>
      </p:sp>
      <p:pic>
        <p:nvPicPr>
          <p:cNvPr id="8" name="Picture 7">
            <a:extLst>
              <a:ext uri="{FF2B5EF4-FFF2-40B4-BE49-F238E27FC236}">
                <a16:creationId xmlns:a16="http://schemas.microsoft.com/office/drawing/2014/main" id="{944C8B45-9D01-4389-94BD-CBAF3D8B350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3375138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Thank you blue">
    <p:bg>
      <p:bgPr>
        <a:solidFill>
          <a:srgbClr val="0278D4"/>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4"/>
              </a:spcAft>
              <a:defRPr sz="2549" spc="-147" baseline="0">
                <a:solidFill>
                  <a:schemeClr val="bg2"/>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28681" y="437140"/>
            <a:ext cx="896425" cy="191140"/>
          </a:xfrm>
          <a:prstGeom prst="rect">
            <a:avLst/>
          </a:prstGeom>
        </p:spPr>
      </p:pic>
    </p:spTree>
    <p:extLst>
      <p:ext uri="{BB962C8B-B14F-4D97-AF65-F5344CB8AC3E}">
        <p14:creationId xmlns:p14="http://schemas.microsoft.com/office/powerpoint/2010/main" val="40622868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8.xml><?xml version="1.0" encoding="utf-8"?>
<p:sldLayout xmlns:a="http://schemas.openxmlformats.org/drawingml/2006/main" xmlns:r="http://schemas.openxmlformats.org/officeDocument/2006/relationships" xmlns:p="http://schemas.openxmlformats.org/presentationml/2006/main" type="title">
  <p:cSld name="2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571CC8-5FD6-48E6-BEE7-FDBE21D4A15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5A946AE-8A38-4F7F-9621-0CB4A6F776B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B208419-28C7-4315-AC88-2723173E0C56}"/>
              </a:ext>
            </a:extLst>
          </p:cNvPr>
          <p:cNvSpPr>
            <a:spLocks noGrp="1"/>
          </p:cNvSpPr>
          <p:nvPr>
            <p:ph type="dt" sz="half" idx="10"/>
          </p:nvPr>
        </p:nvSpPr>
        <p:spPr/>
        <p:txBody>
          <a:bodyPr/>
          <a:lstStyle/>
          <a:p>
            <a:fld id="{D2D2459B-4590-4212-9986-42F101C06FB7}" type="datetimeFigureOut">
              <a:rPr lang="en-US" smtClean="0"/>
              <a:t>6/2/2020</a:t>
            </a:fld>
            <a:endParaRPr lang="en-US"/>
          </a:p>
        </p:txBody>
      </p:sp>
      <p:sp>
        <p:nvSpPr>
          <p:cNvPr id="5" name="Footer Placeholder 4">
            <a:extLst>
              <a:ext uri="{FF2B5EF4-FFF2-40B4-BE49-F238E27FC236}">
                <a16:creationId xmlns:a16="http://schemas.microsoft.com/office/drawing/2014/main" id="{F3F81208-3B8F-4A55-A457-9FE42DE2AF1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40C6005-C032-4DB0-A6BA-F0EF985E2235}"/>
              </a:ext>
            </a:extLst>
          </p:cNvPr>
          <p:cNvSpPr>
            <a:spLocks noGrp="1"/>
          </p:cNvSpPr>
          <p:nvPr>
            <p:ph type="sldNum" sz="quarter" idx="12"/>
          </p:nvPr>
        </p:nvSpPr>
        <p:spPr/>
        <p:txBody>
          <a:bodyPr/>
          <a:lstStyle/>
          <a:p>
            <a:fld id="{E6B238A3-9442-4904-8F0D-59B136D26706}" type="slidenum">
              <a:rPr lang="en-US" smtClean="0"/>
              <a:t>‹#›</a:t>
            </a:fld>
            <a:endParaRPr lang="en-US"/>
          </a:p>
        </p:txBody>
      </p:sp>
    </p:spTree>
    <p:extLst>
      <p:ext uri="{BB962C8B-B14F-4D97-AF65-F5344CB8AC3E}">
        <p14:creationId xmlns:p14="http://schemas.microsoft.com/office/powerpoint/2010/main" val="3165621343"/>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Title slide whit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5" y="3029995"/>
            <a:ext cx="9401560" cy="1793104"/>
          </a:xfrm>
          <a:noFill/>
        </p:spPr>
        <p:txBody>
          <a:bodyPr lIns="0" tIns="0" rIns="0" bIns="182880" anchor="b" anchorCtr="0"/>
          <a:lstStyle>
            <a:lvl1pPr>
              <a:defRPr sz="5293" strike="noStrike" spc="-147" baseline="0">
                <a:solidFill>
                  <a:srgbClr val="000000"/>
                </a:solidFill>
              </a:defRPr>
            </a:lvl1pPr>
          </a:lstStyle>
          <a:p>
            <a:r>
              <a:rPr lang="en-US"/>
              <a:t>Microsoft 365</a:t>
            </a:r>
            <a:br>
              <a:rPr lang="en-US"/>
            </a:br>
            <a:r>
              <a:rPr lang="en-US"/>
              <a:t>title or event name</a:t>
            </a:r>
          </a:p>
        </p:txBody>
      </p:sp>
      <p:sp>
        <p:nvSpPr>
          <p:cNvPr id="5" name="Text Placeholder 4"/>
          <p:cNvSpPr>
            <a:spLocks noGrp="1"/>
          </p:cNvSpPr>
          <p:nvPr>
            <p:ph type="body" sz="quarter" idx="12" hasCustomPrompt="1"/>
          </p:nvPr>
        </p:nvSpPr>
        <p:spPr>
          <a:xfrm>
            <a:off x="426428" y="4838790"/>
            <a:ext cx="9401560" cy="945435"/>
          </a:xfrm>
          <a:noFill/>
        </p:spPr>
        <p:txBody>
          <a:bodyPr lIns="0" tIns="0" rIns="0" bIns="0">
            <a:noAutofit/>
          </a:bodyPr>
          <a:lstStyle>
            <a:lvl1pPr marL="0" indent="0">
              <a:lnSpc>
                <a:spcPct val="100000"/>
              </a:lnSpc>
              <a:spcBef>
                <a:spcPts val="0"/>
              </a:spcBef>
              <a:buNone/>
              <a:defRPr sz="1567" spc="0" baseline="0">
                <a:solidFill>
                  <a:srgbClr val="000000"/>
                </a:solidFill>
                <a:latin typeface="+mn-lt"/>
              </a:defRPr>
            </a:lvl1pPr>
          </a:lstStyle>
          <a:p>
            <a:pPr lvl="0"/>
            <a:r>
              <a:rPr lang="en-US"/>
              <a:t>Author name</a:t>
            </a:r>
          </a:p>
          <a:p>
            <a:pPr lvl="0"/>
            <a:r>
              <a:rPr lang="en-US"/>
              <a:t>Date</a:t>
            </a:r>
          </a:p>
        </p:txBody>
      </p:sp>
      <p:pic>
        <p:nvPicPr>
          <p:cNvPr id="18" name="Picture 17">
            <a:extLst>
              <a:ext uri="{FF2B5EF4-FFF2-40B4-BE49-F238E27FC236}">
                <a16:creationId xmlns:a16="http://schemas.microsoft.com/office/drawing/2014/main" id="{9F4A718E-6F7C-414B-B5B4-AA6809C7682F}"/>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29545" y="437139"/>
            <a:ext cx="896425" cy="190218"/>
          </a:xfrm>
          <a:prstGeom prst="rect">
            <a:avLst/>
          </a:prstGeom>
        </p:spPr>
      </p:pic>
    </p:spTree>
    <p:extLst>
      <p:ext uri="{BB962C8B-B14F-4D97-AF65-F5344CB8AC3E}">
        <p14:creationId xmlns:p14="http://schemas.microsoft.com/office/powerpoint/2010/main" val="31997113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6080"/>
            <a:ext cx="1366440" cy="292608"/>
          </a:xfrm>
          <a:prstGeom prst="rect">
            <a:avLst/>
          </a:prstGeom>
        </p:spPr>
      </p:pic>
      <p:sp>
        <p:nvSpPr>
          <p:cNvPr id="30" name="Rectangle 29">
            <a:extLst>
              <a:ext uri="{FF2B5EF4-FFF2-40B4-BE49-F238E27FC236}">
                <a16:creationId xmlns:a16="http://schemas.microsoft.com/office/drawing/2014/main" id="{8B2E4F62-54DC-4435-AA29-18599C177284}"/>
              </a:ext>
            </a:extLst>
          </p:cNvPr>
          <p:cNvSpPr/>
          <p:nvPr userDrawn="1"/>
        </p:nvSpPr>
        <p:spPr bwMode="gray">
          <a:xfrm>
            <a:off x="293044" y="1170431"/>
            <a:ext cx="11604624" cy="5393881"/>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3" name="Group 2">
            <a:extLst>
              <a:ext uri="{FF2B5EF4-FFF2-40B4-BE49-F238E27FC236}">
                <a16:creationId xmlns:a16="http://schemas.microsoft.com/office/drawing/2014/main" id="{56FAD87F-DBF5-4E2F-A61B-3CCEC5C7D0B9}"/>
              </a:ext>
            </a:extLst>
          </p:cNvPr>
          <p:cNvGrpSpPr/>
          <p:nvPr userDrawn="1"/>
        </p:nvGrpSpPr>
        <p:grpSpPr bwMode="ltGray">
          <a:xfrm>
            <a:off x="8710812" y="1771650"/>
            <a:ext cx="3481189" cy="4196081"/>
            <a:chOff x="8710812" y="1771650"/>
            <a:chExt cx="3481189" cy="4196081"/>
          </a:xfrm>
        </p:grpSpPr>
        <p:sp>
          <p:nvSpPr>
            <p:cNvPr id="32" name="Freeform 5">
              <a:extLst>
                <a:ext uri="{FF2B5EF4-FFF2-40B4-BE49-F238E27FC236}">
                  <a16:creationId xmlns:a16="http://schemas.microsoft.com/office/drawing/2014/main" id="{6B0365F1-E7DF-4958-962E-9FFD3A394140}"/>
                </a:ext>
              </a:extLst>
            </p:cNvPr>
            <p:cNvSpPr>
              <a:spLocks/>
            </p:cNvSpPr>
            <p:nvPr userDrawn="1"/>
          </p:nvSpPr>
          <p:spPr bwMode="ltGray">
            <a:xfrm>
              <a:off x="9246854" y="3720628"/>
              <a:ext cx="531187" cy="974975"/>
            </a:xfrm>
            <a:custGeom>
              <a:avLst/>
              <a:gdLst>
                <a:gd name="T0" fmla="*/ 547 w 547"/>
                <a:gd name="T1" fmla="*/ 704 h 1004"/>
                <a:gd name="T2" fmla="*/ 0 w 547"/>
                <a:gd name="T3" fmla="*/ 1004 h 1004"/>
                <a:gd name="T4" fmla="*/ 0 w 547"/>
                <a:gd name="T5" fmla="*/ 300 h 1004"/>
                <a:gd name="T6" fmla="*/ 547 w 547"/>
                <a:gd name="T7" fmla="*/ 0 h 1004"/>
                <a:gd name="T8" fmla="*/ 547 w 547"/>
                <a:gd name="T9" fmla="*/ 704 h 1004"/>
              </a:gdLst>
              <a:ahLst/>
              <a:cxnLst>
                <a:cxn ang="0">
                  <a:pos x="T0" y="T1"/>
                </a:cxn>
                <a:cxn ang="0">
                  <a:pos x="T2" y="T3"/>
                </a:cxn>
                <a:cxn ang="0">
                  <a:pos x="T4" y="T5"/>
                </a:cxn>
                <a:cxn ang="0">
                  <a:pos x="T6" y="T7"/>
                </a:cxn>
                <a:cxn ang="0">
                  <a:pos x="T8" y="T9"/>
                </a:cxn>
              </a:cxnLst>
              <a:rect l="0" t="0" r="r" b="b"/>
              <a:pathLst>
                <a:path w="547" h="1004">
                  <a:moveTo>
                    <a:pt x="547" y="704"/>
                  </a:moveTo>
                  <a:lnTo>
                    <a:pt x="0" y="1004"/>
                  </a:lnTo>
                  <a:lnTo>
                    <a:pt x="0" y="300"/>
                  </a:lnTo>
                  <a:lnTo>
                    <a:pt x="547" y="0"/>
                  </a:lnTo>
                  <a:lnTo>
                    <a:pt x="547" y="704"/>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6">
              <a:extLst>
                <a:ext uri="{FF2B5EF4-FFF2-40B4-BE49-F238E27FC236}">
                  <a16:creationId xmlns:a16="http://schemas.microsoft.com/office/drawing/2014/main" id="{39253E4C-431D-4257-8CC7-C1456CD2F32D}"/>
                </a:ext>
              </a:extLst>
            </p:cNvPr>
            <p:cNvSpPr>
              <a:spLocks/>
            </p:cNvSpPr>
            <p:nvPr userDrawn="1"/>
          </p:nvSpPr>
          <p:spPr bwMode="ltGray">
            <a:xfrm>
              <a:off x="9778040" y="3720628"/>
              <a:ext cx="532157" cy="974975"/>
            </a:xfrm>
            <a:custGeom>
              <a:avLst/>
              <a:gdLst>
                <a:gd name="T0" fmla="*/ 0 w 548"/>
                <a:gd name="T1" fmla="*/ 704 h 1004"/>
                <a:gd name="T2" fmla="*/ 548 w 548"/>
                <a:gd name="T3" fmla="*/ 1004 h 1004"/>
                <a:gd name="T4" fmla="*/ 548 w 548"/>
                <a:gd name="T5" fmla="*/ 300 h 1004"/>
                <a:gd name="T6" fmla="*/ 0 w 548"/>
                <a:gd name="T7" fmla="*/ 0 h 1004"/>
                <a:gd name="T8" fmla="*/ 0 w 548"/>
                <a:gd name="T9" fmla="*/ 704 h 1004"/>
              </a:gdLst>
              <a:ahLst/>
              <a:cxnLst>
                <a:cxn ang="0">
                  <a:pos x="T0" y="T1"/>
                </a:cxn>
                <a:cxn ang="0">
                  <a:pos x="T2" y="T3"/>
                </a:cxn>
                <a:cxn ang="0">
                  <a:pos x="T4" y="T5"/>
                </a:cxn>
                <a:cxn ang="0">
                  <a:pos x="T6" y="T7"/>
                </a:cxn>
                <a:cxn ang="0">
                  <a:pos x="T8" y="T9"/>
                </a:cxn>
              </a:cxnLst>
              <a:rect l="0" t="0" r="r" b="b"/>
              <a:pathLst>
                <a:path w="548" h="1004">
                  <a:moveTo>
                    <a:pt x="0" y="704"/>
                  </a:moveTo>
                  <a:lnTo>
                    <a:pt x="548" y="1004"/>
                  </a:lnTo>
                  <a:lnTo>
                    <a:pt x="548" y="300"/>
                  </a:lnTo>
                  <a:lnTo>
                    <a:pt x="0" y="0"/>
                  </a:lnTo>
                  <a:lnTo>
                    <a:pt x="0" y="704"/>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7">
              <a:extLst>
                <a:ext uri="{FF2B5EF4-FFF2-40B4-BE49-F238E27FC236}">
                  <a16:creationId xmlns:a16="http://schemas.microsoft.com/office/drawing/2014/main" id="{E928826C-9C74-4194-A556-98EC9A96F677}"/>
                </a:ext>
              </a:extLst>
            </p:cNvPr>
            <p:cNvSpPr>
              <a:spLocks/>
            </p:cNvSpPr>
            <p:nvPr userDrawn="1"/>
          </p:nvSpPr>
          <p:spPr bwMode="ltGray">
            <a:xfrm>
              <a:off x="9246854" y="4404276"/>
              <a:ext cx="1063344" cy="586538"/>
            </a:xfrm>
            <a:custGeom>
              <a:avLst/>
              <a:gdLst>
                <a:gd name="T0" fmla="*/ 547 w 1095"/>
                <a:gd name="T1" fmla="*/ 0 h 604"/>
                <a:gd name="T2" fmla="*/ 0 w 1095"/>
                <a:gd name="T3" fmla="*/ 300 h 604"/>
                <a:gd name="T4" fmla="*/ 560 w 1095"/>
                <a:gd name="T5" fmla="*/ 604 h 604"/>
                <a:gd name="T6" fmla="*/ 1095 w 1095"/>
                <a:gd name="T7" fmla="*/ 300 h 604"/>
                <a:gd name="T8" fmla="*/ 547 w 1095"/>
                <a:gd name="T9" fmla="*/ 0 h 604"/>
              </a:gdLst>
              <a:ahLst/>
              <a:cxnLst>
                <a:cxn ang="0">
                  <a:pos x="T0" y="T1"/>
                </a:cxn>
                <a:cxn ang="0">
                  <a:pos x="T2" y="T3"/>
                </a:cxn>
                <a:cxn ang="0">
                  <a:pos x="T4" y="T5"/>
                </a:cxn>
                <a:cxn ang="0">
                  <a:pos x="T6" y="T7"/>
                </a:cxn>
                <a:cxn ang="0">
                  <a:pos x="T8" y="T9"/>
                </a:cxn>
              </a:cxnLst>
              <a:rect l="0" t="0" r="r" b="b"/>
              <a:pathLst>
                <a:path w="1095" h="604">
                  <a:moveTo>
                    <a:pt x="547" y="0"/>
                  </a:moveTo>
                  <a:lnTo>
                    <a:pt x="0" y="300"/>
                  </a:lnTo>
                  <a:lnTo>
                    <a:pt x="560" y="604"/>
                  </a:lnTo>
                  <a:lnTo>
                    <a:pt x="1095" y="300"/>
                  </a:lnTo>
                  <a:lnTo>
                    <a:pt x="547" y="0"/>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8">
              <a:extLst>
                <a:ext uri="{FF2B5EF4-FFF2-40B4-BE49-F238E27FC236}">
                  <a16:creationId xmlns:a16="http://schemas.microsoft.com/office/drawing/2014/main" id="{7ACB5DE1-DAC6-4C99-B2CC-0EB12CE0D5FE}"/>
                </a:ext>
              </a:extLst>
            </p:cNvPr>
            <p:cNvSpPr>
              <a:spLocks/>
            </p:cNvSpPr>
            <p:nvPr userDrawn="1"/>
          </p:nvSpPr>
          <p:spPr bwMode="ltGray">
            <a:xfrm>
              <a:off x="8710812"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9">
              <a:extLst>
                <a:ext uri="{FF2B5EF4-FFF2-40B4-BE49-F238E27FC236}">
                  <a16:creationId xmlns:a16="http://schemas.microsoft.com/office/drawing/2014/main" id="{5D630C8B-3A7C-4321-A3EF-B1D0A698F738}"/>
                </a:ext>
              </a:extLst>
            </p:cNvPr>
            <p:cNvSpPr>
              <a:spLocks/>
            </p:cNvSpPr>
            <p:nvPr userDrawn="1"/>
          </p:nvSpPr>
          <p:spPr bwMode="ltGray">
            <a:xfrm>
              <a:off x="9242969" y="2748567"/>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10">
              <a:extLst>
                <a:ext uri="{FF2B5EF4-FFF2-40B4-BE49-F238E27FC236}">
                  <a16:creationId xmlns:a16="http://schemas.microsoft.com/office/drawing/2014/main" id="{2A590461-2675-4E4A-B9BB-BF5471E89538}"/>
                </a:ext>
              </a:extLst>
            </p:cNvPr>
            <p:cNvSpPr>
              <a:spLocks/>
            </p:cNvSpPr>
            <p:nvPr userDrawn="1"/>
          </p:nvSpPr>
          <p:spPr bwMode="ltGray">
            <a:xfrm>
              <a:off x="8710812" y="3434156"/>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1">
              <a:extLst>
                <a:ext uri="{FF2B5EF4-FFF2-40B4-BE49-F238E27FC236}">
                  <a16:creationId xmlns:a16="http://schemas.microsoft.com/office/drawing/2014/main" id="{48EAECFD-0CA3-492F-BA94-22EF6EB2205B}"/>
                </a:ext>
              </a:extLst>
            </p:cNvPr>
            <p:cNvSpPr>
              <a:spLocks/>
            </p:cNvSpPr>
            <p:nvPr userDrawn="1"/>
          </p:nvSpPr>
          <p:spPr bwMode="ltGray">
            <a:xfrm>
              <a:off x="9773185"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12">
              <a:extLst>
                <a:ext uri="{FF2B5EF4-FFF2-40B4-BE49-F238E27FC236}">
                  <a16:creationId xmlns:a16="http://schemas.microsoft.com/office/drawing/2014/main" id="{62FFEC32-2F2F-43F4-9C21-7F15A26966AC}"/>
                </a:ext>
              </a:extLst>
            </p:cNvPr>
            <p:cNvSpPr>
              <a:spLocks/>
            </p:cNvSpPr>
            <p:nvPr userDrawn="1"/>
          </p:nvSpPr>
          <p:spPr bwMode="ltGray">
            <a:xfrm>
              <a:off x="9773185" y="3434157"/>
              <a:ext cx="1063345"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 name="connsiteX0" fmla="*/ 5005 w 10000"/>
                <a:gd name="connsiteY0" fmla="*/ 0 h 10000"/>
                <a:gd name="connsiteX1" fmla="*/ 0 w 10000"/>
                <a:gd name="connsiteY1" fmla="*/ 4967 h 10000"/>
                <a:gd name="connsiteX2" fmla="*/ 5048 w 10000"/>
                <a:gd name="connsiteY2" fmla="*/ 10000 h 10000"/>
                <a:gd name="connsiteX3" fmla="*/ 10000 w 10000"/>
                <a:gd name="connsiteY3" fmla="*/ 4967 h 10000"/>
                <a:gd name="connsiteX4" fmla="*/ 5005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5005" y="0"/>
                  </a:moveTo>
                  <a:lnTo>
                    <a:pt x="0" y="4967"/>
                  </a:lnTo>
                  <a:lnTo>
                    <a:pt x="5048" y="10000"/>
                  </a:lnTo>
                  <a:lnTo>
                    <a:pt x="10000" y="4967"/>
                  </a:lnTo>
                  <a:lnTo>
                    <a:pt x="5005"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13">
              <a:extLst>
                <a:ext uri="{FF2B5EF4-FFF2-40B4-BE49-F238E27FC236}">
                  <a16:creationId xmlns:a16="http://schemas.microsoft.com/office/drawing/2014/main" id="{647709D2-F4CC-4414-B183-427A6D2A22AB}"/>
                </a:ext>
              </a:extLst>
            </p:cNvPr>
            <p:cNvSpPr>
              <a:spLocks/>
            </p:cNvSpPr>
            <p:nvPr userDrawn="1"/>
          </p:nvSpPr>
          <p:spPr bwMode="ltGray">
            <a:xfrm>
              <a:off x="11361823" y="2748566"/>
              <a:ext cx="534332" cy="982635"/>
            </a:xfrm>
            <a:custGeom>
              <a:avLst/>
              <a:gdLst>
                <a:gd name="T0" fmla="*/ 0 w 548"/>
                <a:gd name="T1" fmla="*/ 706 h 1006"/>
                <a:gd name="T2" fmla="*/ 548 w 548"/>
                <a:gd name="T3" fmla="*/ 1006 h 1006"/>
                <a:gd name="T4" fmla="*/ 548 w 548"/>
                <a:gd name="T5" fmla="*/ 300 h 1006"/>
                <a:gd name="T6" fmla="*/ 0 w 548"/>
                <a:gd name="T7" fmla="*/ 0 h 1006"/>
                <a:gd name="T8" fmla="*/ 0 w 548"/>
                <a:gd name="T9" fmla="*/ 706 h 1006"/>
              </a:gdLst>
              <a:ahLst/>
              <a:cxnLst>
                <a:cxn ang="0">
                  <a:pos x="T0" y="T1"/>
                </a:cxn>
                <a:cxn ang="0">
                  <a:pos x="T2" y="T3"/>
                </a:cxn>
                <a:cxn ang="0">
                  <a:pos x="T4" y="T5"/>
                </a:cxn>
                <a:cxn ang="0">
                  <a:pos x="T6" y="T7"/>
                </a:cxn>
                <a:cxn ang="0">
                  <a:pos x="T8" y="T9"/>
                </a:cxn>
              </a:cxnLst>
              <a:rect l="0" t="0" r="r" b="b"/>
              <a:pathLst>
                <a:path w="548" h="1006">
                  <a:moveTo>
                    <a:pt x="0" y="706"/>
                  </a:moveTo>
                  <a:lnTo>
                    <a:pt x="548" y="1006"/>
                  </a:lnTo>
                  <a:lnTo>
                    <a:pt x="548" y="300"/>
                  </a:lnTo>
                  <a:lnTo>
                    <a:pt x="0" y="0"/>
                  </a:lnTo>
                  <a:lnTo>
                    <a:pt x="0" y="706"/>
                  </a:lnTo>
                  <a:close/>
                </a:path>
              </a:pathLst>
            </a:custGeom>
            <a:solidFill>
              <a:srgbClr val="303030"/>
            </a:solidFill>
            <a:ln w="9525">
              <a:noFill/>
              <a:round/>
              <a:headEnd/>
              <a:tailEnd/>
            </a:ln>
          </p:spPr>
          <p:txBody>
            <a:bodyPr vert="horz" wrap="square" lIns="91440" tIns="45720" rIns="91440" bIns="45720" numCol="1" anchor="t" anchorCtr="0" compatLnSpc="1">
              <a:prstTxWarp prst="textNoShape">
                <a:avLst/>
              </a:prstTxWarp>
            </a:bodyPr>
            <a:lstStyle/>
            <a:p>
              <a:pPr lvl="0"/>
              <a:endParaRPr lang="en-US"/>
            </a:p>
          </p:txBody>
        </p:sp>
        <p:sp>
          <p:nvSpPr>
            <p:cNvPr id="41" name="Freeform 14">
              <a:extLst>
                <a:ext uri="{FF2B5EF4-FFF2-40B4-BE49-F238E27FC236}">
                  <a16:creationId xmlns:a16="http://schemas.microsoft.com/office/drawing/2014/main" id="{72928ABA-DF2E-4C8E-B194-7FA528229810}"/>
                </a:ext>
              </a:extLst>
            </p:cNvPr>
            <p:cNvSpPr>
              <a:spLocks/>
            </p:cNvSpPr>
            <p:nvPr userDrawn="1"/>
          </p:nvSpPr>
          <p:spPr bwMode="ltGray">
            <a:xfrm>
              <a:off x="10833616" y="3434158"/>
              <a:ext cx="1060195" cy="586539"/>
            </a:xfrm>
            <a:custGeom>
              <a:avLst/>
              <a:gdLst>
                <a:gd name="T0" fmla="*/ 548 w 1096"/>
                <a:gd name="T1" fmla="*/ 0 h 604"/>
                <a:gd name="T2" fmla="*/ 0 w 1096"/>
                <a:gd name="T3" fmla="*/ 300 h 604"/>
                <a:gd name="T4" fmla="*/ 560 w 1096"/>
                <a:gd name="T5" fmla="*/ 604 h 604"/>
                <a:gd name="T6" fmla="*/ 1096 w 1096"/>
                <a:gd name="T7" fmla="*/ 300 h 604"/>
                <a:gd name="T8" fmla="*/ 548 w 1096"/>
                <a:gd name="T9" fmla="*/ 0 h 604"/>
                <a:gd name="connsiteX0" fmla="*/ 5000 w 9956"/>
                <a:gd name="connsiteY0" fmla="*/ 0 h 10000"/>
                <a:gd name="connsiteX1" fmla="*/ 0 w 9956"/>
                <a:gd name="connsiteY1" fmla="*/ 4967 h 10000"/>
                <a:gd name="connsiteX2" fmla="*/ 5109 w 9956"/>
                <a:gd name="connsiteY2" fmla="*/ 10000 h 10000"/>
                <a:gd name="connsiteX3" fmla="*/ 9956 w 9956"/>
                <a:gd name="connsiteY3" fmla="*/ 4967 h 10000"/>
                <a:gd name="connsiteX4" fmla="*/ 5000 w 9956"/>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56" h="10000">
                  <a:moveTo>
                    <a:pt x="5000" y="0"/>
                  </a:moveTo>
                  <a:lnTo>
                    <a:pt x="0" y="4967"/>
                  </a:lnTo>
                  <a:lnTo>
                    <a:pt x="5109" y="10000"/>
                  </a:lnTo>
                  <a:lnTo>
                    <a:pt x="9956" y="4967"/>
                  </a:lnTo>
                  <a:lnTo>
                    <a:pt x="5000" y="0"/>
                  </a:lnTo>
                  <a:close/>
                </a:path>
              </a:pathLst>
            </a:custGeom>
            <a:solidFill>
              <a:srgbClr val="303030"/>
            </a:solidFill>
            <a:ln w="9525">
              <a:noFill/>
              <a:round/>
              <a:headEnd/>
              <a:tailEnd/>
            </a:ln>
          </p:spPr>
          <p:txBody>
            <a:bodyPr vert="horz" wrap="square" lIns="91440" tIns="45720" rIns="91440" bIns="45720" numCol="1" anchor="t" anchorCtr="0" compatLnSpc="1">
              <a:prstTxWarp prst="textNoShape">
                <a:avLst/>
              </a:prstTxWarp>
            </a:bodyPr>
            <a:lstStyle/>
            <a:p>
              <a:pPr lvl="0"/>
              <a:endParaRPr lang="en-US"/>
            </a:p>
          </p:txBody>
        </p:sp>
        <p:sp>
          <p:nvSpPr>
            <p:cNvPr id="42" name="Freeform 15">
              <a:extLst>
                <a:ext uri="{FF2B5EF4-FFF2-40B4-BE49-F238E27FC236}">
                  <a16:creationId xmlns:a16="http://schemas.microsoft.com/office/drawing/2014/main" id="{5A52C6C9-8220-4E26-B41D-1AA4F49DF9B8}"/>
                </a:ext>
              </a:extLst>
            </p:cNvPr>
            <p:cNvSpPr>
              <a:spLocks/>
            </p:cNvSpPr>
            <p:nvPr userDrawn="1"/>
          </p:nvSpPr>
          <p:spPr bwMode="ltGray">
            <a:xfrm>
              <a:off x="10299515" y="1771650"/>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16">
              <a:extLst>
                <a:ext uri="{FF2B5EF4-FFF2-40B4-BE49-F238E27FC236}">
                  <a16:creationId xmlns:a16="http://schemas.microsoft.com/office/drawing/2014/main" id="{8548CD94-9B34-4B91-BB2B-8736861E89E1}"/>
                </a:ext>
              </a:extLst>
            </p:cNvPr>
            <p:cNvSpPr>
              <a:spLocks/>
            </p:cNvSpPr>
            <p:nvPr userDrawn="1"/>
          </p:nvSpPr>
          <p:spPr bwMode="ltGray">
            <a:xfrm>
              <a:off x="10831673" y="1771650"/>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7">
              <a:extLst>
                <a:ext uri="{FF2B5EF4-FFF2-40B4-BE49-F238E27FC236}">
                  <a16:creationId xmlns:a16="http://schemas.microsoft.com/office/drawing/2014/main" id="{CFFFDB94-105D-4570-A938-4AD7CE4AE782}"/>
                </a:ext>
              </a:extLst>
            </p:cNvPr>
            <p:cNvSpPr>
              <a:spLocks/>
            </p:cNvSpPr>
            <p:nvPr userDrawn="1"/>
          </p:nvSpPr>
          <p:spPr bwMode="ltGray">
            <a:xfrm>
              <a:off x="10299515" y="2457240"/>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18">
              <a:extLst>
                <a:ext uri="{FF2B5EF4-FFF2-40B4-BE49-F238E27FC236}">
                  <a16:creationId xmlns:a16="http://schemas.microsoft.com/office/drawing/2014/main" id="{AC2A78A9-4071-45DC-BAE8-1C643EDD9B01}"/>
                </a:ext>
              </a:extLst>
            </p:cNvPr>
            <p:cNvSpPr>
              <a:spLocks/>
            </p:cNvSpPr>
            <p:nvPr userDrawn="1"/>
          </p:nvSpPr>
          <p:spPr bwMode="ltGray">
            <a:xfrm>
              <a:off x="11364801" y="1771650"/>
              <a:ext cx="531187" cy="976917"/>
            </a:xfrm>
            <a:custGeom>
              <a:avLst/>
              <a:gdLst>
                <a:gd name="T0" fmla="*/ 547 w 547"/>
                <a:gd name="T1" fmla="*/ 706 h 1006"/>
                <a:gd name="T2" fmla="*/ 0 w 547"/>
                <a:gd name="T3" fmla="*/ 1006 h 1006"/>
                <a:gd name="T4" fmla="*/ 0 w 547"/>
                <a:gd name="T5" fmla="*/ 300 h 1006"/>
                <a:gd name="T6" fmla="*/ 547 w 547"/>
                <a:gd name="T7" fmla="*/ 0 h 1006"/>
                <a:gd name="T8" fmla="*/ 547 w 547"/>
                <a:gd name="T9" fmla="*/ 706 h 1006"/>
              </a:gdLst>
              <a:ahLst/>
              <a:cxnLst>
                <a:cxn ang="0">
                  <a:pos x="T0" y="T1"/>
                </a:cxn>
                <a:cxn ang="0">
                  <a:pos x="T2" y="T3"/>
                </a:cxn>
                <a:cxn ang="0">
                  <a:pos x="T4" y="T5"/>
                </a:cxn>
                <a:cxn ang="0">
                  <a:pos x="T6" y="T7"/>
                </a:cxn>
                <a:cxn ang="0">
                  <a:pos x="T8" y="T9"/>
                </a:cxn>
              </a:cxnLst>
              <a:rect l="0" t="0" r="r" b="b"/>
              <a:pathLst>
                <a:path w="547" h="1006">
                  <a:moveTo>
                    <a:pt x="547" y="706"/>
                  </a:moveTo>
                  <a:lnTo>
                    <a:pt x="0" y="1006"/>
                  </a:lnTo>
                  <a:lnTo>
                    <a:pt x="0" y="300"/>
                  </a:lnTo>
                  <a:lnTo>
                    <a:pt x="547" y="0"/>
                  </a:lnTo>
                  <a:lnTo>
                    <a:pt x="547"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Shape 56">
              <a:extLst>
                <a:ext uri="{FF2B5EF4-FFF2-40B4-BE49-F238E27FC236}">
                  <a16:creationId xmlns:a16="http://schemas.microsoft.com/office/drawing/2014/main" id="{6A0EEF9B-FB8E-409B-A24F-BD7570B88204}"/>
                </a:ext>
              </a:extLst>
            </p:cNvPr>
            <p:cNvSpPr>
              <a:spLocks/>
            </p:cNvSpPr>
            <p:nvPr userDrawn="1"/>
          </p:nvSpPr>
          <p:spPr bwMode="ltGray">
            <a:xfrm>
              <a:off x="11895988" y="1771650"/>
              <a:ext cx="296013" cy="847641"/>
            </a:xfrm>
            <a:custGeom>
              <a:avLst/>
              <a:gdLst>
                <a:gd name="connsiteX0" fmla="*/ 0 w 296013"/>
                <a:gd name="connsiteY0" fmla="*/ 0 h 847641"/>
                <a:gd name="connsiteX1" fmla="*/ 296013 w 296013"/>
                <a:gd name="connsiteY1" fmla="*/ 162051 h 847641"/>
                <a:gd name="connsiteX2" fmla="*/ 296013 w 296013"/>
                <a:gd name="connsiteY2" fmla="*/ 847641 h 847641"/>
                <a:gd name="connsiteX3" fmla="*/ 0 w 296013"/>
                <a:gd name="connsiteY3" fmla="*/ 685590 h 847641"/>
              </a:gdLst>
              <a:ahLst/>
              <a:cxnLst>
                <a:cxn ang="0">
                  <a:pos x="connsiteX0" y="connsiteY0"/>
                </a:cxn>
                <a:cxn ang="0">
                  <a:pos x="connsiteX1" y="connsiteY1"/>
                </a:cxn>
                <a:cxn ang="0">
                  <a:pos x="connsiteX2" y="connsiteY2"/>
                </a:cxn>
                <a:cxn ang="0">
                  <a:pos x="connsiteX3" y="connsiteY3"/>
                </a:cxn>
              </a:cxnLst>
              <a:rect l="l" t="t" r="r" b="b"/>
              <a:pathLst>
                <a:path w="296013" h="847641">
                  <a:moveTo>
                    <a:pt x="0" y="0"/>
                  </a:moveTo>
                  <a:lnTo>
                    <a:pt x="296013" y="162051"/>
                  </a:lnTo>
                  <a:lnTo>
                    <a:pt x="296013" y="847641"/>
                  </a:lnTo>
                  <a:lnTo>
                    <a:pt x="0" y="685590"/>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59" name="Freeform: Shape 58">
              <a:extLst>
                <a:ext uri="{FF2B5EF4-FFF2-40B4-BE49-F238E27FC236}">
                  <a16:creationId xmlns:a16="http://schemas.microsoft.com/office/drawing/2014/main" id="{390FC8DE-C4AD-4BD3-9506-276C17F0C333}"/>
                </a:ext>
              </a:extLst>
            </p:cNvPr>
            <p:cNvSpPr>
              <a:spLocks/>
            </p:cNvSpPr>
            <p:nvPr userDrawn="1"/>
          </p:nvSpPr>
          <p:spPr bwMode="ltGray">
            <a:xfrm>
              <a:off x="11364800" y="2457240"/>
              <a:ext cx="827200" cy="593577"/>
            </a:xfrm>
            <a:custGeom>
              <a:avLst/>
              <a:gdLst>
                <a:gd name="connsiteX0" fmla="*/ 531141 w 827200"/>
                <a:gd name="connsiteY0" fmla="*/ 0 h 593577"/>
                <a:gd name="connsiteX1" fmla="*/ 827200 w 827200"/>
                <a:gd name="connsiteY1" fmla="*/ 162066 h 593577"/>
                <a:gd name="connsiteX2" fmla="*/ 827200 w 827200"/>
                <a:gd name="connsiteY2" fmla="*/ 425095 h 593577"/>
                <a:gd name="connsiteX3" fmla="*/ 529758 w 827200"/>
                <a:gd name="connsiteY3" fmla="*/ 593577 h 593577"/>
                <a:gd name="connsiteX4" fmla="*/ 0 w 827200"/>
                <a:gd name="connsiteY4" fmla="*/ 291334 h 593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7200" h="593577">
                  <a:moveTo>
                    <a:pt x="531141" y="0"/>
                  </a:moveTo>
                  <a:lnTo>
                    <a:pt x="827200" y="162066"/>
                  </a:lnTo>
                  <a:lnTo>
                    <a:pt x="827200" y="425095"/>
                  </a:lnTo>
                  <a:lnTo>
                    <a:pt x="529758" y="593577"/>
                  </a:lnTo>
                  <a:lnTo>
                    <a:pt x="0" y="291334"/>
                  </a:lnTo>
                  <a:close/>
                </a:path>
              </a:pathLst>
            </a:custGeom>
            <a:solidFill>
              <a:srgbClr val="303030"/>
            </a:solidFill>
            <a:ln w="9525">
              <a:solidFill>
                <a:srgbClr val="303030"/>
              </a:solidFill>
              <a:round/>
              <a:headEnd/>
              <a:tailEnd/>
            </a:ln>
          </p:spPr>
          <p:txBody>
            <a:bodyPr vert="horz" wrap="square" lIns="91440" tIns="45720" rIns="91440" bIns="45720" numCol="1" anchor="t" anchorCtr="0" compatLnSpc="1">
              <a:prstTxWarp prst="textNoShape">
                <a:avLst/>
              </a:prstTxWarp>
              <a:noAutofit/>
            </a:bodyPr>
            <a:lstStyle/>
            <a:p>
              <a:pPr lvl="0"/>
              <a:endParaRPr lang="en-US"/>
            </a:p>
          </p:txBody>
        </p:sp>
        <p:sp>
          <p:nvSpPr>
            <p:cNvPr id="48" name="Freeform 21">
              <a:extLst>
                <a:ext uri="{FF2B5EF4-FFF2-40B4-BE49-F238E27FC236}">
                  <a16:creationId xmlns:a16="http://schemas.microsoft.com/office/drawing/2014/main" id="{77297A5A-69AC-4DF4-95F9-A09D48D814E3}"/>
                </a:ext>
              </a:extLst>
            </p:cNvPr>
            <p:cNvSpPr>
              <a:spLocks/>
            </p:cNvSpPr>
            <p:nvPr userDrawn="1"/>
          </p:nvSpPr>
          <p:spPr bwMode="ltGray">
            <a:xfrm>
              <a:off x="10316024" y="4400391"/>
              <a:ext cx="531187" cy="976917"/>
            </a:xfrm>
            <a:custGeom>
              <a:avLst/>
              <a:gdLst>
                <a:gd name="T0" fmla="*/ 547 w 547"/>
                <a:gd name="T1" fmla="*/ 707 h 1006"/>
                <a:gd name="T2" fmla="*/ 0 w 547"/>
                <a:gd name="T3" fmla="*/ 1006 h 1006"/>
                <a:gd name="T4" fmla="*/ 0 w 547"/>
                <a:gd name="T5" fmla="*/ 300 h 1006"/>
                <a:gd name="T6" fmla="*/ 547 w 547"/>
                <a:gd name="T7" fmla="*/ 0 h 1006"/>
                <a:gd name="T8" fmla="*/ 547 w 547"/>
                <a:gd name="T9" fmla="*/ 707 h 1006"/>
              </a:gdLst>
              <a:ahLst/>
              <a:cxnLst>
                <a:cxn ang="0">
                  <a:pos x="T0" y="T1"/>
                </a:cxn>
                <a:cxn ang="0">
                  <a:pos x="T2" y="T3"/>
                </a:cxn>
                <a:cxn ang="0">
                  <a:pos x="T4" y="T5"/>
                </a:cxn>
                <a:cxn ang="0">
                  <a:pos x="T6" y="T7"/>
                </a:cxn>
                <a:cxn ang="0">
                  <a:pos x="T8" y="T9"/>
                </a:cxn>
              </a:cxnLst>
              <a:rect l="0" t="0" r="r" b="b"/>
              <a:pathLst>
                <a:path w="547" h="1006">
                  <a:moveTo>
                    <a:pt x="547" y="707"/>
                  </a:moveTo>
                  <a:lnTo>
                    <a:pt x="0" y="1006"/>
                  </a:lnTo>
                  <a:lnTo>
                    <a:pt x="0" y="300"/>
                  </a:lnTo>
                  <a:lnTo>
                    <a:pt x="547" y="0"/>
                  </a:lnTo>
                  <a:lnTo>
                    <a:pt x="547" y="707"/>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22">
              <a:extLst>
                <a:ext uri="{FF2B5EF4-FFF2-40B4-BE49-F238E27FC236}">
                  <a16:creationId xmlns:a16="http://schemas.microsoft.com/office/drawing/2014/main" id="{E65087DC-7AC8-4AA7-9010-A067ADE1CF79}"/>
                </a:ext>
              </a:extLst>
            </p:cNvPr>
            <p:cNvSpPr>
              <a:spLocks/>
            </p:cNvSpPr>
            <p:nvPr userDrawn="1"/>
          </p:nvSpPr>
          <p:spPr bwMode="ltGray">
            <a:xfrm>
              <a:off x="10847210" y="4400391"/>
              <a:ext cx="532157" cy="976917"/>
            </a:xfrm>
            <a:custGeom>
              <a:avLst/>
              <a:gdLst>
                <a:gd name="T0" fmla="*/ 0 w 548"/>
                <a:gd name="T1" fmla="*/ 707 h 1006"/>
                <a:gd name="T2" fmla="*/ 548 w 548"/>
                <a:gd name="T3" fmla="*/ 1006 h 1006"/>
                <a:gd name="T4" fmla="*/ 548 w 548"/>
                <a:gd name="T5" fmla="*/ 300 h 1006"/>
                <a:gd name="T6" fmla="*/ 0 w 548"/>
                <a:gd name="T7" fmla="*/ 0 h 1006"/>
                <a:gd name="T8" fmla="*/ 0 w 548"/>
                <a:gd name="T9" fmla="*/ 707 h 1006"/>
              </a:gdLst>
              <a:ahLst/>
              <a:cxnLst>
                <a:cxn ang="0">
                  <a:pos x="T0" y="T1"/>
                </a:cxn>
                <a:cxn ang="0">
                  <a:pos x="T2" y="T3"/>
                </a:cxn>
                <a:cxn ang="0">
                  <a:pos x="T4" y="T5"/>
                </a:cxn>
                <a:cxn ang="0">
                  <a:pos x="T6" y="T7"/>
                </a:cxn>
                <a:cxn ang="0">
                  <a:pos x="T8" y="T9"/>
                </a:cxn>
              </a:cxnLst>
              <a:rect l="0" t="0" r="r" b="b"/>
              <a:pathLst>
                <a:path w="548" h="1006">
                  <a:moveTo>
                    <a:pt x="0" y="707"/>
                  </a:moveTo>
                  <a:lnTo>
                    <a:pt x="548" y="1006"/>
                  </a:lnTo>
                  <a:lnTo>
                    <a:pt x="548" y="300"/>
                  </a:lnTo>
                  <a:lnTo>
                    <a:pt x="0" y="0"/>
                  </a:lnTo>
                  <a:lnTo>
                    <a:pt x="0" y="707"/>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23">
              <a:extLst>
                <a:ext uri="{FF2B5EF4-FFF2-40B4-BE49-F238E27FC236}">
                  <a16:creationId xmlns:a16="http://schemas.microsoft.com/office/drawing/2014/main" id="{3B4C2EBB-4C89-4380-A5E7-A7BD40C2B90E}"/>
                </a:ext>
              </a:extLst>
            </p:cNvPr>
            <p:cNvSpPr>
              <a:spLocks/>
            </p:cNvSpPr>
            <p:nvPr userDrawn="1"/>
          </p:nvSpPr>
          <p:spPr bwMode="ltGray">
            <a:xfrm>
              <a:off x="10316024" y="5086952"/>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24">
              <a:extLst>
                <a:ext uri="{FF2B5EF4-FFF2-40B4-BE49-F238E27FC236}">
                  <a16:creationId xmlns:a16="http://schemas.microsoft.com/office/drawing/2014/main" id="{0D7CD4FA-6D18-4E1F-9C7D-91AA2E32B2BC}"/>
                </a:ext>
              </a:extLst>
            </p:cNvPr>
            <p:cNvSpPr>
              <a:spLocks/>
            </p:cNvSpPr>
            <p:nvPr userDrawn="1"/>
          </p:nvSpPr>
          <p:spPr bwMode="ltGray">
            <a:xfrm>
              <a:off x="8720523" y="4697545"/>
              <a:ext cx="531187" cy="974975"/>
            </a:xfrm>
            <a:custGeom>
              <a:avLst/>
              <a:gdLst>
                <a:gd name="T0" fmla="*/ 547 w 547"/>
                <a:gd name="T1" fmla="*/ 705 h 1004"/>
                <a:gd name="T2" fmla="*/ 0 w 547"/>
                <a:gd name="T3" fmla="*/ 1004 h 1004"/>
                <a:gd name="T4" fmla="*/ 0 w 547"/>
                <a:gd name="T5" fmla="*/ 298 h 1004"/>
                <a:gd name="T6" fmla="*/ 547 w 547"/>
                <a:gd name="T7" fmla="*/ 0 h 1004"/>
                <a:gd name="T8" fmla="*/ 547 w 547"/>
                <a:gd name="T9" fmla="*/ 705 h 1004"/>
              </a:gdLst>
              <a:ahLst/>
              <a:cxnLst>
                <a:cxn ang="0">
                  <a:pos x="T0" y="T1"/>
                </a:cxn>
                <a:cxn ang="0">
                  <a:pos x="T2" y="T3"/>
                </a:cxn>
                <a:cxn ang="0">
                  <a:pos x="T4" y="T5"/>
                </a:cxn>
                <a:cxn ang="0">
                  <a:pos x="T6" y="T7"/>
                </a:cxn>
                <a:cxn ang="0">
                  <a:pos x="T8" y="T9"/>
                </a:cxn>
              </a:cxnLst>
              <a:rect l="0" t="0" r="r" b="b"/>
              <a:pathLst>
                <a:path w="547" h="1004">
                  <a:moveTo>
                    <a:pt x="547" y="705"/>
                  </a:moveTo>
                  <a:lnTo>
                    <a:pt x="0" y="1004"/>
                  </a:lnTo>
                  <a:lnTo>
                    <a:pt x="0" y="298"/>
                  </a:lnTo>
                  <a:lnTo>
                    <a:pt x="547" y="0"/>
                  </a:lnTo>
                  <a:lnTo>
                    <a:pt x="547" y="705"/>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25">
              <a:extLst>
                <a:ext uri="{FF2B5EF4-FFF2-40B4-BE49-F238E27FC236}">
                  <a16:creationId xmlns:a16="http://schemas.microsoft.com/office/drawing/2014/main" id="{5D06D6BE-8F81-4F1F-9E44-429E129C1957}"/>
                </a:ext>
              </a:extLst>
            </p:cNvPr>
            <p:cNvSpPr>
              <a:spLocks/>
            </p:cNvSpPr>
            <p:nvPr userDrawn="1"/>
          </p:nvSpPr>
          <p:spPr bwMode="ltGray">
            <a:xfrm>
              <a:off x="9251709" y="4697545"/>
              <a:ext cx="532157" cy="974975"/>
            </a:xfrm>
            <a:custGeom>
              <a:avLst/>
              <a:gdLst>
                <a:gd name="T0" fmla="*/ 0 w 548"/>
                <a:gd name="T1" fmla="*/ 705 h 1004"/>
                <a:gd name="T2" fmla="*/ 548 w 548"/>
                <a:gd name="T3" fmla="*/ 1004 h 1004"/>
                <a:gd name="T4" fmla="*/ 548 w 548"/>
                <a:gd name="T5" fmla="*/ 298 h 1004"/>
                <a:gd name="T6" fmla="*/ 0 w 548"/>
                <a:gd name="T7" fmla="*/ 0 h 1004"/>
                <a:gd name="T8" fmla="*/ 0 w 548"/>
                <a:gd name="T9" fmla="*/ 705 h 1004"/>
              </a:gdLst>
              <a:ahLst/>
              <a:cxnLst>
                <a:cxn ang="0">
                  <a:pos x="T0" y="T1"/>
                </a:cxn>
                <a:cxn ang="0">
                  <a:pos x="T2" y="T3"/>
                </a:cxn>
                <a:cxn ang="0">
                  <a:pos x="T4" y="T5"/>
                </a:cxn>
                <a:cxn ang="0">
                  <a:pos x="T6" y="T7"/>
                </a:cxn>
                <a:cxn ang="0">
                  <a:pos x="T8" y="T9"/>
                </a:cxn>
              </a:cxnLst>
              <a:rect l="0" t="0" r="r" b="b"/>
              <a:pathLst>
                <a:path w="548" h="1004">
                  <a:moveTo>
                    <a:pt x="0" y="705"/>
                  </a:moveTo>
                  <a:lnTo>
                    <a:pt x="548" y="1004"/>
                  </a:lnTo>
                  <a:lnTo>
                    <a:pt x="548" y="298"/>
                  </a:lnTo>
                  <a:lnTo>
                    <a:pt x="0" y="0"/>
                  </a:lnTo>
                  <a:lnTo>
                    <a:pt x="0" y="705"/>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26">
              <a:extLst>
                <a:ext uri="{FF2B5EF4-FFF2-40B4-BE49-F238E27FC236}">
                  <a16:creationId xmlns:a16="http://schemas.microsoft.com/office/drawing/2014/main" id="{3F7CF64D-F067-41E4-8D9F-41FF38972828}"/>
                </a:ext>
              </a:extLst>
            </p:cNvPr>
            <p:cNvSpPr>
              <a:spLocks/>
            </p:cNvSpPr>
            <p:nvPr userDrawn="1"/>
          </p:nvSpPr>
          <p:spPr bwMode="ltGray">
            <a:xfrm>
              <a:off x="8720523" y="5382163"/>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4" name="Rectangle 53">
            <a:extLst>
              <a:ext uri="{FF2B5EF4-FFF2-40B4-BE49-F238E27FC236}">
                <a16:creationId xmlns:a16="http://schemas.microsoft.com/office/drawing/2014/main" id="{4899085C-4B16-41A5-A2CB-5D4798A0322E}"/>
              </a:ext>
            </a:extLst>
          </p:cNvPr>
          <p:cNvSpPr/>
          <p:nvPr userDrawn="1"/>
        </p:nvSpPr>
        <p:spPr bwMode="white">
          <a:xfrm>
            <a:off x="5791479" y="3074916"/>
            <a:ext cx="2321486" cy="1405513"/>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Learn.</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Connect.</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Explore.</a:t>
            </a:r>
          </a:p>
        </p:txBody>
      </p:sp>
      <p:pic>
        <p:nvPicPr>
          <p:cNvPr id="55" name="Graphic 54">
            <a:extLst>
              <a:ext uri="{FF2B5EF4-FFF2-40B4-BE49-F238E27FC236}">
                <a16:creationId xmlns:a16="http://schemas.microsoft.com/office/drawing/2014/main" id="{CF5E403F-D2DC-4030-8392-9E3E0A38A1D7}"/>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bwMode="white">
          <a:xfrm>
            <a:off x="1174192" y="3183752"/>
            <a:ext cx="2712307" cy="1367241"/>
          </a:xfrm>
          <a:prstGeom prst="rect">
            <a:avLst/>
          </a:prstGeom>
          <a:effectLst/>
        </p:spPr>
      </p:pic>
    </p:spTree>
    <p:extLst>
      <p:ext uri="{BB962C8B-B14F-4D97-AF65-F5344CB8AC3E}">
        <p14:creationId xmlns:p14="http://schemas.microsoft.com/office/powerpoint/2010/main" val="329757762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Title slide blue">
    <p:bg>
      <p:bgPr>
        <a:solidFill>
          <a:srgbClr val="0278D7"/>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A1BD43-4947-4C7D-B1C8-B6C8FC3789BB}"/>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28682" y="437142"/>
            <a:ext cx="896425" cy="191140"/>
          </a:xfrm>
          <a:prstGeom prst="rect">
            <a:avLst/>
          </a:prstGeom>
        </p:spPr>
      </p:pic>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29545" y="3029995"/>
            <a:ext cx="9401560" cy="1793104"/>
          </a:xfrm>
          <a:noFill/>
        </p:spPr>
        <p:txBody>
          <a:bodyPr lIns="0" tIns="0" rIns="0" bIns="182880" anchor="b" anchorCtr="0"/>
          <a:lstStyle>
            <a:lvl1pPr>
              <a:defRPr sz="5293" strike="noStrike" spc="-147" baseline="0">
                <a:solidFill>
                  <a:schemeClr val="bg2"/>
                </a:solidFill>
              </a:defRPr>
            </a:lvl1pPr>
          </a:lstStyle>
          <a:p>
            <a:r>
              <a:rPr lang="en-US"/>
              <a:t>Microsoft 365</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26428" y="4838790"/>
            <a:ext cx="9401560" cy="945435"/>
          </a:xfrm>
          <a:noFill/>
        </p:spPr>
        <p:txBody>
          <a:bodyPr lIns="0" tIns="0" rIns="0" bIns="0">
            <a:noAutofit/>
          </a:bodyPr>
          <a:lstStyle>
            <a:lvl1pPr marL="0" indent="0">
              <a:lnSpc>
                <a:spcPct val="100000"/>
              </a:lnSpc>
              <a:spcBef>
                <a:spcPts val="0"/>
              </a:spcBef>
              <a:buNone/>
              <a:defRPr sz="1567" spc="0" baseline="0">
                <a:solidFill>
                  <a:schemeClr val="bg2"/>
                </a:soli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40559275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1_Title slide photo">
    <p:spTree>
      <p:nvGrpSpPr>
        <p:cNvPr id="1" name=""/>
        <p:cNvGrpSpPr/>
        <p:nvPr/>
      </p:nvGrpSpPr>
      <p:grpSpPr>
        <a:xfrm>
          <a:off x="0" y="0"/>
          <a:ext cx="0" cy="0"/>
          <a:chOff x="0" y="0"/>
          <a:chExt cx="0" cy="0"/>
        </a:xfrm>
      </p:grpSpPr>
      <p:pic>
        <p:nvPicPr>
          <p:cNvPr id="3" name="Picture 2" descr="A person wearing a suit and tie&#10;&#10;Description generated with very high confidence">
            <a:extLst>
              <a:ext uri="{FF2B5EF4-FFF2-40B4-BE49-F238E27FC236}">
                <a16:creationId xmlns:a16="http://schemas.microsoft.com/office/drawing/2014/main" id="{D7C7894B-0FFD-4641-97BE-1876DDD190F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2192000" cy="6858973"/>
          </a:xfrm>
          <a:prstGeom prst="rect">
            <a:avLst/>
          </a:prstGeom>
        </p:spPr>
      </p:pic>
      <p:sp>
        <p:nvSpPr>
          <p:cNvPr id="10" name="Title 1">
            <a:extLst>
              <a:ext uri="{FF2B5EF4-FFF2-40B4-BE49-F238E27FC236}">
                <a16:creationId xmlns:a16="http://schemas.microsoft.com/office/drawing/2014/main" id="{6918950D-BA52-4C37-9FC7-9B2441DABC4D}"/>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3" strike="noStrike" spc="-147" baseline="0">
                <a:solidFill>
                  <a:schemeClr val="bg2"/>
                </a:solidFill>
              </a:defRPr>
            </a:lvl1pPr>
          </a:lstStyle>
          <a:p>
            <a:r>
              <a:rPr lang="en-US"/>
              <a:t>Microsoft 365</a:t>
            </a:r>
            <a:br>
              <a:rPr lang="en-US"/>
            </a:br>
            <a:r>
              <a:rPr lang="en-US"/>
              <a:t>title or event name</a:t>
            </a:r>
          </a:p>
        </p:txBody>
      </p:sp>
      <p:sp>
        <p:nvSpPr>
          <p:cNvPr id="11" name="Text Placeholder 4">
            <a:extLst>
              <a:ext uri="{FF2B5EF4-FFF2-40B4-BE49-F238E27FC236}">
                <a16:creationId xmlns:a16="http://schemas.microsoft.com/office/drawing/2014/main" id="{4B7969DA-51E9-4FB3-BFCC-63C88E80862C}"/>
              </a:ext>
            </a:extLst>
          </p:cNvPr>
          <p:cNvSpPr>
            <a:spLocks noGrp="1"/>
          </p:cNvSpPr>
          <p:nvPr>
            <p:ph type="body" sz="quarter" idx="12" hasCustomPrompt="1"/>
          </p:nvPr>
        </p:nvSpPr>
        <p:spPr>
          <a:xfrm>
            <a:off x="426427" y="4838790"/>
            <a:ext cx="9401560" cy="945435"/>
          </a:xfrm>
          <a:noFill/>
        </p:spPr>
        <p:txBody>
          <a:bodyPr lIns="0" tIns="0" rIns="0" bIns="0">
            <a:noAutofit/>
          </a:bodyPr>
          <a:lstStyle>
            <a:lvl1pPr marL="0" indent="0">
              <a:lnSpc>
                <a:spcPct val="100000"/>
              </a:lnSpc>
              <a:spcBef>
                <a:spcPts val="0"/>
              </a:spcBef>
              <a:buNone/>
              <a:defRPr sz="1567" spc="0" baseline="0">
                <a:solidFill>
                  <a:schemeClr val="bg2"/>
                </a:solidFill>
                <a:latin typeface="+mn-lt"/>
              </a:defRPr>
            </a:lvl1pPr>
          </a:lstStyle>
          <a:p>
            <a:pPr lvl="0"/>
            <a:r>
              <a:rPr lang="en-US"/>
              <a:t>Author name</a:t>
            </a:r>
          </a:p>
          <a:p>
            <a:pPr lvl="0"/>
            <a:r>
              <a:rPr lang="en-US"/>
              <a:t>Date</a:t>
            </a:r>
          </a:p>
        </p:txBody>
      </p:sp>
      <p:pic>
        <p:nvPicPr>
          <p:cNvPr id="8" name="Picture 7">
            <a:extLst>
              <a:ext uri="{FF2B5EF4-FFF2-40B4-BE49-F238E27FC236}">
                <a16:creationId xmlns:a16="http://schemas.microsoft.com/office/drawing/2014/main" id="{990DFA7B-97BC-46B8-B956-1ACFF1DA09EE}"/>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426424" y="438439"/>
            <a:ext cx="1364901" cy="224637"/>
          </a:xfrm>
          <a:prstGeom prst="rect">
            <a:avLst/>
          </a:prstGeom>
        </p:spPr>
      </p:pic>
    </p:spTree>
    <p:extLst>
      <p:ext uri="{BB962C8B-B14F-4D97-AF65-F5344CB8AC3E}">
        <p14:creationId xmlns:p14="http://schemas.microsoft.com/office/powerpoint/2010/main" val="36509324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pic>
        <p:nvPicPr>
          <p:cNvPr id="3" name="Picture 2" descr="A close up of a computer&#10;&#10;Description generated with very high confidence">
            <a:extLst>
              <a:ext uri="{FF2B5EF4-FFF2-40B4-BE49-F238E27FC236}">
                <a16:creationId xmlns:a16="http://schemas.microsoft.com/office/drawing/2014/main" id="{526CAB38-C067-42AB-B30D-0B60633D91F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1" b="-1"/>
          <a:stretch/>
        </p:blipFill>
        <p:spPr>
          <a:xfrm>
            <a:off x="1766" y="0"/>
            <a:ext cx="12188468" cy="6858000"/>
          </a:xfrm>
          <a:prstGeom prst="rect">
            <a:avLst/>
          </a:prstGeom>
        </p:spPr>
      </p:pic>
      <p:sp>
        <p:nvSpPr>
          <p:cNvPr id="8" name="Rectangle 7">
            <a:extLst>
              <a:ext uri="{FF2B5EF4-FFF2-40B4-BE49-F238E27FC236}">
                <a16:creationId xmlns:a16="http://schemas.microsoft.com/office/drawing/2014/main" id="{E49DE887-6B72-4CA7-9C1C-CD555B5F7493}"/>
              </a:ext>
            </a:extLst>
          </p:cNvPr>
          <p:cNvSpPr/>
          <p:nvPr userDrawn="1"/>
        </p:nvSpPr>
        <p:spPr bwMode="auto">
          <a:xfrm>
            <a:off x="2" y="0"/>
            <a:ext cx="7262561" cy="6858000"/>
          </a:xfrm>
          <a:prstGeom prst="rect">
            <a:avLst/>
          </a:prstGeom>
          <a:gradFill flip="none" rotWithShape="1">
            <a:gsLst>
              <a:gs pos="0">
                <a:srgbClr val="000000">
                  <a:alpha val="50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0" name="Title 1">
            <a:extLst>
              <a:ext uri="{FF2B5EF4-FFF2-40B4-BE49-F238E27FC236}">
                <a16:creationId xmlns:a16="http://schemas.microsoft.com/office/drawing/2014/main" id="{6918950D-BA52-4C37-9FC7-9B2441DABC4D}"/>
              </a:ext>
            </a:extLst>
          </p:cNvPr>
          <p:cNvSpPr>
            <a:spLocks noGrp="1"/>
          </p:cNvSpPr>
          <p:nvPr>
            <p:ph type="title" hasCustomPrompt="1"/>
          </p:nvPr>
        </p:nvSpPr>
        <p:spPr>
          <a:xfrm>
            <a:off x="429545" y="3029995"/>
            <a:ext cx="9401560" cy="1793104"/>
          </a:xfrm>
          <a:noFill/>
        </p:spPr>
        <p:txBody>
          <a:bodyPr lIns="0" tIns="0" rIns="0" bIns="182880" anchor="b" anchorCtr="0"/>
          <a:lstStyle>
            <a:lvl1pPr>
              <a:defRPr sz="5293" strike="noStrike" spc="-147" baseline="0">
                <a:solidFill>
                  <a:schemeClr val="bg2"/>
                </a:solidFill>
              </a:defRPr>
            </a:lvl1pPr>
          </a:lstStyle>
          <a:p>
            <a:r>
              <a:rPr lang="en-US"/>
              <a:t>Microsoft 365</a:t>
            </a:r>
            <a:br>
              <a:rPr lang="en-US"/>
            </a:br>
            <a:r>
              <a:rPr lang="en-US"/>
              <a:t>title or event name</a:t>
            </a:r>
          </a:p>
        </p:txBody>
      </p:sp>
      <p:sp>
        <p:nvSpPr>
          <p:cNvPr id="11" name="Text Placeholder 4">
            <a:extLst>
              <a:ext uri="{FF2B5EF4-FFF2-40B4-BE49-F238E27FC236}">
                <a16:creationId xmlns:a16="http://schemas.microsoft.com/office/drawing/2014/main" id="{4B7969DA-51E9-4FB3-BFCC-63C88E80862C}"/>
              </a:ext>
            </a:extLst>
          </p:cNvPr>
          <p:cNvSpPr>
            <a:spLocks noGrp="1"/>
          </p:cNvSpPr>
          <p:nvPr>
            <p:ph type="body" sz="quarter" idx="12" hasCustomPrompt="1"/>
          </p:nvPr>
        </p:nvSpPr>
        <p:spPr>
          <a:xfrm>
            <a:off x="426428" y="4838790"/>
            <a:ext cx="9401560" cy="945435"/>
          </a:xfrm>
          <a:noFill/>
        </p:spPr>
        <p:txBody>
          <a:bodyPr lIns="0" tIns="0" rIns="0" bIns="0">
            <a:noAutofit/>
          </a:bodyPr>
          <a:lstStyle>
            <a:lvl1pPr marL="0" indent="0">
              <a:lnSpc>
                <a:spcPct val="100000"/>
              </a:lnSpc>
              <a:spcBef>
                <a:spcPts val="0"/>
              </a:spcBef>
              <a:buNone/>
              <a:defRPr sz="1567" spc="0" baseline="0">
                <a:solidFill>
                  <a:schemeClr val="bg2"/>
                </a:solidFill>
                <a:latin typeface="+mn-lt"/>
              </a:defRPr>
            </a:lvl1pPr>
          </a:lstStyle>
          <a:p>
            <a:pPr lvl="0"/>
            <a:r>
              <a:rPr lang="en-US"/>
              <a:t>Author name</a:t>
            </a:r>
          </a:p>
          <a:p>
            <a:pPr lvl="0"/>
            <a:r>
              <a:rPr lang="en-US"/>
              <a:t>Date</a:t>
            </a:r>
          </a:p>
        </p:txBody>
      </p:sp>
      <p:pic>
        <p:nvPicPr>
          <p:cNvPr id="13" name="Picture 12">
            <a:extLst>
              <a:ext uri="{FF2B5EF4-FFF2-40B4-BE49-F238E27FC236}">
                <a16:creationId xmlns:a16="http://schemas.microsoft.com/office/drawing/2014/main" id="{54F71F07-3FF3-4902-A108-DE5C884EF863}"/>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28682" y="437142"/>
            <a:ext cx="896425" cy="191140"/>
          </a:xfrm>
          <a:prstGeom prst="rect">
            <a:avLst/>
          </a:prstGeom>
        </p:spPr>
      </p:pic>
    </p:spTree>
    <p:extLst>
      <p:ext uri="{BB962C8B-B14F-4D97-AF65-F5344CB8AC3E}">
        <p14:creationId xmlns:p14="http://schemas.microsoft.com/office/powerpoint/2010/main" val="32974122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6426" y="1202872"/>
            <a:ext cx="3632388" cy="1172553"/>
          </a:xfrm>
        </p:spPr>
        <p:txBody>
          <a:bodyPr lIns="0" tIns="0" rIns="0" bIns="0"/>
          <a:lstStyle>
            <a:lvl1pPr>
              <a:defRPr sz="1961"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12722" y="1202872"/>
            <a:ext cx="3618382" cy="3289228"/>
          </a:xfrm>
        </p:spPr>
        <p:txBody>
          <a:bodyPr wrap="square" lIns="0" tIns="0" rIns="0" bIns="0">
            <a:noAutofit/>
          </a:bodyPr>
          <a:lstStyle>
            <a:lvl1pPr marL="0" marR="0" indent="0" algn="l" defTabSz="507233" rtl="0" eaLnBrk="1" fontAlgn="auto" latinLnBrk="0" hangingPunct="1">
              <a:lnSpc>
                <a:spcPct val="100000"/>
              </a:lnSpc>
              <a:spcBef>
                <a:spcPts val="0"/>
              </a:spcBef>
              <a:spcAft>
                <a:spcPts val="490"/>
              </a:spcAft>
              <a:buClrTx/>
              <a:buSzPct val="90000"/>
              <a:buFont typeface="Wingdings" panose="05000000000000000000" pitchFamily="2" charset="2"/>
              <a:buNone/>
              <a:tabLst/>
              <a:defRPr sz="1961" spc="0" baseline="0">
                <a:solidFill>
                  <a:schemeClr val="accent1"/>
                </a:solidFill>
                <a:latin typeface="+mj-lt"/>
              </a:defRPr>
            </a:lvl1pPr>
            <a:lvl2pPr marL="224054" indent="0">
              <a:buNone/>
              <a:defRPr sz="1765"/>
            </a:lvl2pPr>
            <a:lvl3pPr marL="448107" indent="0">
              <a:buNone/>
              <a:defRPr sz="1765"/>
            </a:lvl3pPr>
            <a:lvl4pPr marL="672161" indent="0">
              <a:buNone/>
              <a:defRPr sz="1765"/>
            </a:lvl4pPr>
            <a:lvl5pPr marL="896214"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1863236866"/>
      </p:ext>
    </p:extLst>
  </p:cSld>
  <p:clrMapOvr>
    <a:masterClrMapping/>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4"/>
            <a:ext cx="11339774" cy="1223171"/>
          </a:xfrm>
        </p:spPr>
        <p:txBody>
          <a:bodyPr wrap="square" lIns="0" tIns="0" rIns="0" bIns="0">
            <a:spAutoFit/>
          </a:bodyPr>
          <a:lstStyle>
            <a:lvl1pPr marL="0" indent="0">
              <a:lnSpc>
                <a:spcPct val="90000"/>
              </a:lnSpc>
              <a:spcBef>
                <a:spcPts val="0"/>
              </a:spcBef>
              <a:spcAft>
                <a:spcPts val="1273"/>
              </a:spcAft>
              <a:buNone/>
              <a:defRPr sz="2549" b="0" i="0">
                <a:solidFill>
                  <a:srgbClr val="000000"/>
                </a:solidFill>
                <a:latin typeface="+mn-lt"/>
              </a:defRPr>
            </a:lvl1pPr>
            <a:lvl2pPr marL="224054" indent="0">
              <a:lnSpc>
                <a:spcPct val="90000"/>
              </a:lnSpc>
              <a:spcBef>
                <a:spcPts val="0"/>
              </a:spcBef>
              <a:spcAft>
                <a:spcPts val="1273"/>
              </a:spcAft>
              <a:buNone/>
              <a:defRPr sz="1961">
                <a:solidFill>
                  <a:srgbClr val="000000"/>
                </a:solidFill>
              </a:defRPr>
            </a:lvl2pPr>
            <a:lvl3pPr marL="448107" indent="0">
              <a:spcBef>
                <a:spcPts val="0"/>
              </a:spcBef>
              <a:spcAft>
                <a:spcPts val="1273"/>
              </a:spcAft>
              <a:buNone/>
              <a:defRPr sz="1961">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8"/>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4214365226"/>
      </p:ext>
    </p:extLst>
  </p:cSld>
  <p:clrMapOvr>
    <a:masterClrMapping/>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7"/>
            <a:ext cx="11339774" cy="1223171"/>
          </a:xfrm>
        </p:spPr>
        <p:txBody>
          <a:bodyPr wrap="square" lIns="0" tIns="0" rIns="0" bIns="0">
            <a:spAutoFit/>
          </a:bodyPr>
          <a:lstStyle>
            <a:lvl1pPr marL="268864" indent="-268864">
              <a:lnSpc>
                <a:spcPct val="90000"/>
              </a:lnSpc>
              <a:spcBef>
                <a:spcPts val="0"/>
              </a:spcBef>
              <a:spcAft>
                <a:spcPts val="1273"/>
              </a:spcAft>
              <a:buClr>
                <a:srgbClr val="000000"/>
              </a:buClr>
              <a:buSzPct val="77000"/>
              <a:buFont typeface="Arial" panose="020B0604020202020204" pitchFamily="34" charset="0"/>
              <a:buChar char="•"/>
              <a:defRPr sz="2549" b="0" i="0">
                <a:solidFill>
                  <a:srgbClr val="000000"/>
                </a:solidFill>
                <a:latin typeface="+mn-lt"/>
              </a:defRPr>
            </a:lvl1pPr>
            <a:lvl2pPr marL="537729" indent="-224054">
              <a:lnSpc>
                <a:spcPct val="90000"/>
              </a:lnSpc>
              <a:spcBef>
                <a:spcPts val="0"/>
              </a:spcBef>
              <a:spcAft>
                <a:spcPts val="1273"/>
              </a:spcAft>
              <a:buClr>
                <a:srgbClr val="000000"/>
              </a:buClr>
              <a:buSzPct val="77000"/>
              <a:buFont typeface="Arial" panose="020B0604020202020204" pitchFamily="34" charset="0"/>
              <a:buChar char="•"/>
              <a:defRPr sz="1961">
                <a:solidFill>
                  <a:srgbClr val="000000"/>
                </a:solidFill>
              </a:defRPr>
            </a:lvl2pPr>
            <a:lvl3pPr marL="806593" indent="-224054">
              <a:spcBef>
                <a:spcPts val="0"/>
              </a:spcBef>
              <a:spcAft>
                <a:spcPts val="1273"/>
              </a:spcAft>
              <a:buClr>
                <a:srgbClr val="000000"/>
              </a:buClr>
              <a:buSzPct val="77000"/>
              <a:buFont typeface="Arial" panose="020B0604020202020204" pitchFamily="34" charset="0"/>
              <a:buChar char="•"/>
              <a:defRPr sz="1961">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3"/>
            <a:ext cx="11339774" cy="353070"/>
          </a:xfrm>
        </p:spPr>
        <p:txBody>
          <a:bodyPr wrap="square" lIns="0" tIns="0" rIns="0" bIns="0">
            <a:spAutoFit/>
          </a:bodyPr>
          <a:lstStyle>
            <a:lvl1pPr marL="0" indent="0">
              <a:lnSpc>
                <a:spcPct val="90000"/>
              </a:lnSpc>
              <a:spcBef>
                <a:spcPts val="0"/>
              </a:spcBef>
              <a:spcAft>
                <a:spcPts val="1273"/>
              </a:spcAft>
              <a:buNone/>
              <a:defRPr sz="2549" b="0" i="0">
                <a:solidFill>
                  <a:srgbClr val="000000"/>
                </a:solidFill>
                <a:latin typeface="+mn-lt"/>
              </a:defRPr>
            </a:lvl1pPr>
            <a:lvl2pPr marL="224054" indent="0">
              <a:lnSpc>
                <a:spcPct val="90000"/>
              </a:lnSpc>
              <a:spcBef>
                <a:spcPts val="0"/>
              </a:spcBef>
              <a:spcAft>
                <a:spcPts val="1273"/>
              </a:spcAft>
              <a:buNone/>
              <a:defRPr sz="1961">
                <a:solidFill>
                  <a:schemeClr val="tx2"/>
                </a:solidFill>
              </a:defRPr>
            </a:lvl2pPr>
            <a:lvl3pPr marL="448107" indent="0">
              <a:spcBef>
                <a:spcPts val="0"/>
              </a:spcBef>
              <a:spcAft>
                <a:spcPts val="1273"/>
              </a:spcAft>
              <a:buNone/>
              <a:defRPr sz="1961"/>
            </a:lvl3pPr>
            <a:lvl4pPr marL="672161" indent="0">
              <a:spcBef>
                <a:spcPts val="0"/>
              </a:spcBef>
              <a:spcAft>
                <a:spcPts val="1273"/>
              </a:spcAft>
              <a:buNone/>
              <a:defRPr sz="1961"/>
            </a:lvl4pPr>
            <a:lvl5pPr marL="896214" indent="0">
              <a:buNone/>
              <a:defRPr/>
            </a:lvl5pPr>
          </a:lstStyle>
          <a:p>
            <a:pPr lvl="0"/>
            <a:r>
              <a:rPr lang="en-US"/>
              <a:t>Subtitle Segoe UI 26pt</a:t>
            </a:r>
          </a:p>
        </p:txBody>
      </p:sp>
    </p:spTree>
    <p:extLst>
      <p:ext uri="{BB962C8B-B14F-4D97-AF65-F5344CB8AC3E}">
        <p14:creationId xmlns:p14="http://schemas.microsoft.com/office/powerpoint/2010/main" val="3154317777"/>
      </p:ext>
    </p:extLst>
  </p:cSld>
  <p:clrMapOvr>
    <a:masterClrMapping/>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2912592908"/>
      </p:ext>
    </p:extLst>
  </p:cSld>
  <p:clrMapOvr>
    <a:masterClrMapping/>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1" y="2"/>
            <a:ext cx="5982390" cy="6858000"/>
          </a:xfrm>
          <a:blipFill dpi="0" rotWithShape="1">
            <a:blip r:embed="rId2" cstate="email">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7" y="440495"/>
            <a:ext cx="5555966" cy="758022"/>
          </a:xfrm>
          <a:prstGeom prst="rect">
            <a:avLst/>
          </a:prstGeom>
        </p:spPr>
        <p:txBody>
          <a:bodyPr vert="horz" wrap="square" lIns="0" tIns="164592" rIns="0" bIns="0" rtlCol="0" anchor="t">
            <a:noAutofit/>
          </a:bodyPr>
          <a:lstStyle>
            <a:lvl1pPr>
              <a:defRPr/>
            </a:lvl1pPr>
          </a:lstStyle>
          <a:p>
            <a:r>
              <a:rPr lang="en-US"/>
              <a:t>Photo layout 1</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4"/>
            <a:ext cx="5555965" cy="2573509"/>
          </a:xfrm>
        </p:spPr>
        <p:txBody>
          <a:bodyPr wrap="square" lIns="0" tIns="0" rIns="0" bIns="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07" indent="0">
              <a:buNone/>
              <a:defRPr/>
            </a:lvl3pPr>
            <a:lvl4pPr marL="672161" indent="0">
              <a:buNone/>
              <a:defRPr/>
            </a:lvl4pPr>
            <a:lvl5pPr marL="896214" indent="0">
              <a:buNone/>
              <a:defRPr/>
            </a:lvl5pPr>
          </a:lstStyle>
          <a:p>
            <a:pPr lvl="0"/>
            <a:r>
              <a:rPr lang="pt-BR"/>
              <a:t>Subhead Segoe UI 26pt</a:t>
            </a:r>
          </a:p>
          <a:p>
            <a:pPr lvl="0"/>
            <a:r>
              <a:rPr lang="pt-BR"/>
              <a:t>Subhead Segoe UI 26pt</a:t>
            </a:r>
          </a:p>
          <a:p>
            <a:pPr lvl="0"/>
            <a:r>
              <a:rPr lang="pt-BR"/>
              <a:t>Subhead Segoe UI 26pt</a:t>
            </a:r>
          </a:p>
        </p:txBody>
      </p:sp>
    </p:spTree>
    <p:extLst>
      <p:ext uri="{BB962C8B-B14F-4D97-AF65-F5344CB8AC3E}">
        <p14:creationId xmlns:p14="http://schemas.microsoft.com/office/powerpoint/2010/main" val="3544472944"/>
      </p:ext>
    </p:extLst>
  </p:cSld>
  <p:clrMapOvr>
    <a:masterClrMapping/>
  </p:clrMapOvr>
  <p:transition>
    <p:fade/>
  </p:transition>
  <p:extLst>
    <p:ext uri="{DCECCB84-F9BA-43D5-87BE-67443E8EF086}">
      <p15:sldGuideLst xmlns:p15="http://schemas.microsoft.com/office/powerpoint/2012/main"/>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5" y="2135538"/>
            <a:ext cx="3632388" cy="2583813"/>
          </a:xfrm>
          <a:blipFill>
            <a:blip r:embed="rId2" cstate="email">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2" name="Picture Placeholder 10"/>
          <p:cNvSpPr>
            <a:spLocks noGrp="1"/>
          </p:cNvSpPr>
          <p:nvPr>
            <p:ph type="pic" sz="quarter" idx="15" hasCustomPrompt="1"/>
          </p:nvPr>
        </p:nvSpPr>
        <p:spPr>
          <a:xfrm>
            <a:off x="4281364" y="2135538"/>
            <a:ext cx="3623050" cy="2583813"/>
          </a:xfrm>
          <a:blipFill>
            <a:blip r:embed="rId3" cstate="email">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3" name="Picture Placeholder 10"/>
          <p:cNvSpPr>
            <a:spLocks noGrp="1"/>
          </p:cNvSpPr>
          <p:nvPr>
            <p:ph type="pic" sz="quarter" idx="16" hasCustomPrompt="1"/>
          </p:nvPr>
        </p:nvSpPr>
        <p:spPr>
          <a:xfrm>
            <a:off x="8126965" y="2135538"/>
            <a:ext cx="3634002" cy="2583814"/>
          </a:xfrm>
          <a:blipFill>
            <a:blip r:embed="rId4" cstate="email">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ext Placeholder 4"/>
          <p:cNvSpPr>
            <a:spLocks noGrp="1"/>
          </p:cNvSpPr>
          <p:nvPr>
            <p:ph type="body" sz="quarter" idx="11" hasCustomPrompt="1"/>
          </p:nvPr>
        </p:nvSpPr>
        <p:spPr>
          <a:xfrm>
            <a:off x="426426" y="4927922"/>
            <a:ext cx="3630521" cy="1307666"/>
          </a:xfrm>
        </p:spPr>
        <p:txBody>
          <a:bodyPr lIns="0" tIns="0" rIns="0" bIns="0"/>
          <a:lstStyle>
            <a:lvl1pPr marL="0" indent="0">
              <a:lnSpc>
                <a:spcPct val="100000"/>
              </a:lnSpc>
              <a:spcBef>
                <a:spcPts val="0"/>
              </a:spcBef>
              <a:spcAft>
                <a:spcPts val="784"/>
              </a:spcAft>
              <a:buNone/>
              <a:defRPr sz="1567" b="1">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9" name="Text Placeholder 4"/>
          <p:cNvSpPr>
            <a:spLocks noGrp="1"/>
          </p:cNvSpPr>
          <p:nvPr>
            <p:ph type="body" sz="quarter" idx="12" hasCustomPrompt="1"/>
          </p:nvPr>
        </p:nvSpPr>
        <p:spPr>
          <a:xfrm>
            <a:off x="4281361" y="4927922"/>
            <a:ext cx="3623050"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0" name="Text Placeholder 4"/>
          <p:cNvSpPr>
            <a:spLocks noGrp="1"/>
          </p:cNvSpPr>
          <p:nvPr>
            <p:ph type="body" sz="quarter" idx="13" hasCustomPrompt="1"/>
          </p:nvPr>
        </p:nvSpPr>
        <p:spPr>
          <a:xfrm>
            <a:off x="8126964" y="4927922"/>
            <a:ext cx="3630521"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440498"/>
            <a:ext cx="11336039" cy="739343"/>
          </a:xfrm>
          <a:prstGeom prst="rect">
            <a:avLst/>
          </a:prstGeom>
        </p:spPr>
        <p:txBody>
          <a:bodyPr vert="horz" wrap="square" lIns="0" tIns="164592" rIns="0" bIns="0" rtlCol="0" anchor="t">
            <a:noAutofit/>
          </a:bodyPr>
          <a:lstStyle>
            <a:lvl1pPr>
              <a:defRPr/>
            </a:lvl1pPr>
          </a:lstStyle>
          <a:p>
            <a:r>
              <a:rPr lang="en-US"/>
              <a:t>Photo layout 2</a:t>
            </a:r>
          </a:p>
        </p:txBody>
      </p:sp>
    </p:spTree>
    <p:extLst>
      <p:ext uri="{BB962C8B-B14F-4D97-AF65-F5344CB8AC3E}">
        <p14:creationId xmlns:p14="http://schemas.microsoft.com/office/powerpoint/2010/main" val="3935097406"/>
      </p:ext>
    </p:extLst>
  </p:cSld>
  <p:clrMapOvr>
    <a:masterClrMapping/>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3" y="2145843"/>
            <a:ext cx="5780073" cy="3756460"/>
          </a:xfrm>
        </p:spPr>
        <p:txBody>
          <a:bodyPr anchor="ctr">
            <a:noAutofit/>
          </a:bodyPr>
          <a:lstStyle>
            <a:lvl1pPr algn="ctr">
              <a:defRPr sz="1961">
                <a:latin typeface="+mj-lt"/>
              </a:defRPr>
            </a:lvl1pPr>
          </a:lstStyle>
          <a:p>
            <a:r>
              <a:rPr lang="en-US"/>
              <a:t>Drop photo here</a:t>
            </a:r>
          </a:p>
        </p:txBody>
      </p:sp>
      <p:sp>
        <p:nvSpPr>
          <p:cNvPr id="4" name="Text Placeholder 3"/>
          <p:cNvSpPr>
            <a:spLocks noGrp="1"/>
          </p:cNvSpPr>
          <p:nvPr>
            <p:ph type="body" sz="quarter" idx="10" hasCustomPrompt="1"/>
          </p:nvPr>
        </p:nvSpPr>
        <p:spPr>
          <a:xfrm>
            <a:off x="426425" y="2145844"/>
            <a:ext cx="5138175" cy="2573509"/>
          </a:xfrm>
        </p:spPr>
        <p:txBody>
          <a:bodyPr wrap="square" lIns="0" tIns="0" rIns="0" bIns="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07" indent="0">
              <a:buNone/>
              <a:defRPr/>
            </a:lvl3pPr>
            <a:lvl4pPr marL="672161" indent="0">
              <a:buNone/>
              <a:defRPr/>
            </a:lvl4pPr>
            <a:lvl5pPr marL="896214"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8"/>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Device layout</a:t>
            </a:r>
          </a:p>
        </p:txBody>
      </p:sp>
    </p:spTree>
    <p:extLst>
      <p:ext uri="{BB962C8B-B14F-4D97-AF65-F5344CB8AC3E}">
        <p14:creationId xmlns:p14="http://schemas.microsoft.com/office/powerpoint/2010/main" val="2348685780"/>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036EA2AC-FEA2-4901-8495-272A5FA7FC20}"/>
              </a:ext>
            </a:extLst>
          </p:cNvPr>
          <p:cNvGrpSpPr/>
          <p:nvPr userDrawn="1"/>
        </p:nvGrpSpPr>
        <p:grpSpPr>
          <a:xfrm>
            <a:off x="6194603" y="-1"/>
            <a:ext cx="5997398" cy="6858001"/>
            <a:chOff x="6194603" y="-1"/>
            <a:chExt cx="5997398" cy="6858001"/>
          </a:xfrm>
        </p:grpSpPr>
        <p:pic>
          <p:nvPicPr>
            <p:cNvPr id="35" name="Picture 34">
              <a:extLst>
                <a:ext uri="{FF2B5EF4-FFF2-40B4-BE49-F238E27FC236}">
                  <a16:creationId xmlns:a16="http://schemas.microsoft.com/office/drawing/2014/main" id="{A096FE2B-3270-4E2C-AD0E-3AB4FD1B86F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502819" y="1461694"/>
              <a:ext cx="3689182" cy="5396306"/>
            </a:xfrm>
            <a:prstGeom prst="rect">
              <a:avLst/>
            </a:prstGeom>
          </p:spPr>
        </p:pic>
        <p:pic>
          <p:nvPicPr>
            <p:cNvPr id="36" name="Picture 35">
              <a:extLst>
                <a:ext uri="{FF2B5EF4-FFF2-40B4-BE49-F238E27FC236}">
                  <a16:creationId xmlns:a16="http://schemas.microsoft.com/office/drawing/2014/main" id="{94A5D7CE-1FED-4CEA-810D-4198E9924290}"/>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7548652" y="-1"/>
              <a:ext cx="1182753" cy="1076699"/>
            </a:xfrm>
            <a:prstGeom prst="rect">
              <a:avLst/>
            </a:prstGeom>
          </p:spPr>
        </p:pic>
        <p:pic>
          <p:nvPicPr>
            <p:cNvPr id="55" name="Picture 54">
              <a:extLst>
                <a:ext uri="{FF2B5EF4-FFF2-40B4-BE49-F238E27FC236}">
                  <a16:creationId xmlns:a16="http://schemas.microsoft.com/office/drawing/2014/main" id="{9BF408BE-3FB0-4FA0-B683-0E647B7E04BF}"/>
                </a:ext>
              </a:extLst>
            </p:cNvPr>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6194603" y="5896894"/>
              <a:ext cx="1182753" cy="961106"/>
            </a:xfrm>
            <a:prstGeom prst="rect">
              <a:avLst/>
            </a:prstGeom>
          </p:spPr>
        </p:pic>
      </p:gr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lvl1pPr>
          </a:lstStyle>
          <a:p>
            <a:r>
              <a:rPr lang="en-US" dirty="0"/>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276999"/>
          </a:xfrm>
          <a:solidFill>
            <a:srgbClr val="E6E6E6">
              <a:alpha val="75000"/>
            </a:srgbClr>
          </a:solidFill>
        </p:spPr>
        <p:txBody>
          <a:bodyPr/>
          <a:lstStyle>
            <a:lvl1pPr marL="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dirty="0">
                <a:latin typeface="+mj-lt"/>
              </a:rPr>
              <a:t>Session code here</a:t>
            </a:r>
            <a:endParaRPr lang="en-US" dirty="0"/>
          </a:p>
        </p:txBody>
      </p:sp>
    </p:spTree>
    <p:extLst>
      <p:ext uri="{BB962C8B-B14F-4D97-AF65-F5344CB8AC3E}">
        <p14:creationId xmlns:p14="http://schemas.microsoft.com/office/powerpoint/2010/main" val="42277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userDrawn="1">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lvl1pPr>
          </a:lstStyle>
          <a:p>
            <a:r>
              <a:rPr lang="en-US"/>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276999"/>
          </a:xfrm>
          <a:solidFill>
            <a:srgbClr val="E6E6E6">
              <a:alpha val="75000"/>
            </a:srgbClr>
          </a:solidFill>
        </p:spPr>
        <p:txBody>
          <a:bodyPr/>
          <a:lstStyle>
            <a:lvl1pPr marL="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a:latin typeface="+mj-lt"/>
              </a:rPr>
              <a:t>Session code here</a:t>
            </a:r>
            <a:endParaRPr lang="en-US"/>
          </a:p>
        </p:txBody>
      </p:sp>
      <p:grpSp>
        <p:nvGrpSpPr>
          <p:cNvPr id="9" name="Group 8">
            <a:extLst>
              <a:ext uri="{FF2B5EF4-FFF2-40B4-BE49-F238E27FC236}">
                <a16:creationId xmlns:a16="http://schemas.microsoft.com/office/drawing/2014/main" id="{4DCBAFEF-FDA0-4148-B6F8-D1D9029A0218}"/>
              </a:ext>
            </a:extLst>
          </p:cNvPr>
          <p:cNvGrpSpPr/>
          <p:nvPr userDrawn="1"/>
        </p:nvGrpSpPr>
        <p:grpSpPr bwMode="ltGray">
          <a:xfrm>
            <a:off x="6256117" y="-21839"/>
            <a:ext cx="5932086" cy="6890047"/>
            <a:chOff x="6256117" y="-21839"/>
            <a:chExt cx="5932086" cy="6890047"/>
          </a:xfrm>
        </p:grpSpPr>
        <p:grpSp>
          <p:nvGrpSpPr>
            <p:cNvPr id="30" name="Group 29">
              <a:extLst>
                <a:ext uri="{FF2B5EF4-FFF2-40B4-BE49-F238E27FC236}">
                  <a16:creationId xmlns:a16="http://schemas.microsoft.com/office/drawing/2014/main" id="{89BE868E-A240-4959-BD66-6BC44EE5A4AF}"/>
                </a:ext>
              </a:extLst>
            </p:cNvPr>
            <p:cNvGrpSpPr/>
            <p:nvPr userDrawn="1"/>
          </p:nvGrpSpPr>
          <p:grpSpPr bwMode="ltGray">
            <a:xfrm>
              <a:off x="8507413" y="1457714"/>
              <a:ext cx="3680790" cy="5392441"/>
              <a:chOff x="8507413" y="1457714"/>
              <a:chExt cx="3680790" cy="5392441"/>
            </a:xfrm>
          </p:grpSpPr>
          <p:sp>
            <p:nvSpPr>
              <p:cNvPr id="38" name="Freeform: Shape 37">
                <a:extLst>
                  <a:ext uri="{FF2B5EF4-FFF2-40B4-BE49-F238E27FC236}">
                    <a16:creationId xmlns:a16="http://schemas.microsoft.com/office/drawing/2014/main" id="{1DDB4654-32A2-47CE-B324-C597C756E402}"/>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9" name="Freeform: Shape 38">
                <a:extLst>
                  <a:ext uri="{FF2B5EF4-FFF2-40B4-BE49-F238E27FC236}">
                    <a16:creationId xmlns:a16="http://schemas.microsoft.com/office/drawing/2014/main" id="{218BE353-242E-4429-9D4C-1D50CEEC277C}"/>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0" name="Freeform: Shape 39">
                <a:extLst>
                  <a:ext uri="{FF2B5EF4-FFF2-40B4-BE49-F238E27FC236}">
                    <a16:creationId xmlns:a16="http://schemas.microsoft.com/office/drawing/2014/main" id="{B2B25198-469F-44A8-946B-689A24DC3C72}"/>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1" name="Freeform: Shape 40">
                <a:extLst>
                  <a:ext uri="{FF2B5EF4-FFF2-40B4-BE49-F238E27FC236}">
                    <a16:creationId xmlns:a16="http://schemas.microsoft.com/office/drawing/2014/main" id="{E5460766-0EE4-4C99-BD2E-1BAD7FD9C3AC}"/>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2" name="Freeform: Shape 41">
                <a:extLst>
                  <a:ext uri="{FF2B5EF4-FFF2-40B4-BE49-F238E27FC236}">
                    <a16:creationId xmlns:a16="http://schemas.microsoft.com/office/drawing/2014/main" id="{EFBC909F-DC50-4DDC-91C9-2509E0F5633F}"/>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3" name="Freeform: Shape 42">
                <a:extLst>
                  <a:ext uri="{FF2B5EF4-FFF2-40B4-BE49-F238E27FC236}">
                    <a16:creationId xmlns:a16="http://schemas.microsoft.com/office/drawing/2014/main" id="{E0DC1718-52A4-4705-AE14-45A352ACBC2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4" name="Freeform: Shape 43">
                <a:extLst>
                  <a:ext uri="{FF2B5EF4-FFF2-40B4-BE49-F238E27FC236}">
                    <a16:creationId xmlns:a16="http://schemas.microsoft.com/office/drawing/2014/main" id="{D51C16AF-F6FA-4CD2-B0A5-3663CD02799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5" name="Freeform: Shape 44">
                <a:extLst>
                  <a:ext uri="{FF2B5EF4-FFF2-40B4-BE49-F238E27FC236}">
                    <a16:creationId xmlns:a16="http://schemas.microsoft.com/office/drawing/2014/main" id="{3A105041-F999-49D6-BE4B-7630F1204F6C}"/>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6" name="Freeform: Shape 45">
                <a:extLst>
                  <a:ext uri="{FF2B5EF4-FFF2-40B4-BE49-F238E27FC236}">
                    <a16:creationId xmlns:a16="http://schemas.microsoft.com/office/drawing/2014/main" id="{C190B08C-67D4-4DAD-8158-2B4D4A1318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7" name="Freeform: Shape 46">
                <a:extLst>
                  <a:ext uri="{FF2B5EF4-FFF2-40B4-BE49-F238E27FC236}">
                    <a16:creationId xmlns:a16="http://schemas.microsoft.com/office/drawing/2014/main" id="{743F7B37-FD03-4D73-932B-77D49AB6A515}"/>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8" name="Freeform: Shape 47">
                <a:extLst>
                  <a:ext uri="{FF2B5EF4-FFF2-40B4-BE49-F238E27FC236}">
                    <a16:creationId xmlns:a16="http://schemas.microsoft.com/office/drawing/2014/main" id="{8F01A60D-F904-4399-87EA-23E33C45969F}"/>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9" name="Freeform: Shape 48">
                <a:extLst>
                  <a:ext uri="{FF2B5EF4-FFF2-40B4-BE49-F238E27FC236}">
                    <a16:creationId xmlns:a16="http://schemas.microsoft.com/office/drawing/2014/main" id="{D450C50C-26FC-42C5-BA39-AE97627B772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0" name="Freeform: Shape 49">
                <a:extLst>
                  <a:ext uri="{FF2B5EF4-FFF2-40B4-BE49-F238E27FC236}">
                    <a16:creationId xmlns:a16="http://schemas.microsoft.com/office/drawing/2014/main" id="{B88924B0-E78A-4770-AF30-C78056E7AAAB}"/>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1" name="Freeform: Shape 50">
                <a:extLst>
                  <a:ext uri="{FF2B5EF4-FFF2-40B4-BE49-F238E27FC236}">
                    <a16:creationId xmlns:a16="http://schemas.microsoft.com/office/drawing/2014/main" id="{D8AB0228-AC44-413D-A029-1BBF7B18CBCC}"/>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2" name="Freeform: Shape 51">
                <a:extLst>
                  <a:ext uri="{FF2B5EF4-FFF2-40B4-BE49-F238E27FC236}">
                    <a16:creationId xmlns:a16="http://schemas.microsoft.com/office/drawing/2014/main" id="{89C067BE-7550-4D8F-9A42-B78AB594CD54}"/>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3" name="Freeform: Shape 52">
                <a:extLst>
                  <a:ext uri="{FF2B5EF4-FFF2-40B4-BE49-F238E27FC236}">
                    <a16:creationId xmlns:a16="http://schemas.microsoft.com/office/drawing/2014/main" id="{54D97435-6932-4E2A-A217-DEA06FDA510A}"/>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54" name="Straight Connector 53">
                <a:extLst>
                  <a:ext uri="{FF2B5EF4-FFF2-40B4-BE49-F238E27FC236}">
                    <a16:creationId xmlns:a16="http://schemas.microsoft.com/office/drawing/2014/main" id="{FF9C9FB6-79F2-41F1-872D-2184B91C8E00}"/>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6" name="Group 5">
              <a:extLst>
                <a:ext uri="{FF2B5EF4-FFF2-40B4-BE49-F238E27FC236}">
                  <a16:creationId xmlns:a16="http://schemas.microsoft.com/office/drawing/2014/main" id="{4577AEC4-9502-4D2D-B373-2F1CB4EFF9B8}"/>
                </a:ext>
              </a:extLst>
            </p:cNvPr>
            <p:cNvGrpSpPr/>
            <p:nvPr userDrawn="1"/>
          </p:nvGrpSpPr>
          <p:grpSpPr bwMode="ltGray">
            <a:xfrm>
              <a:off x="7545167" y="-21839"/>
              <a:ext cx="1192433" cy="1098538"/>
              <a:chOff x="7545167" y="-9139"/>
              <a:chExt cx="1192433" cy="1098538"/>
            </a:xfrm>
          </p:grpSpPr>
          <p:sp>
            <p:nvSpPr>
              <p:cNvPr id="59" name="Freeform: Shape 58">
                <a:extLst>
                  <a:ext uri="{FF2B5EF4-FFF2-40B4-BE49-F238E27FC236}">
                    <a16:creationId xmlns:a16="http://schemas.microsoft.com/office/drawing/2014/main" id="{713EA48F-163A-410A-8C97-A08AA1B2EE50}"/>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7" name="Freeform: Shape 56">
                <a:extLst>
                  <a:ext uri="{FF2B5EF4-FFF2-40B4-BE49-F238E27FC236}">
                    <a16:creationId xmlns:a16="http://schemas.microsoft.com/office/drawing/2014/main" id="{3E1E199B-B230-4884-9F60-9B781B11B8FF}"/>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7" name="Freeform: Shape 36">
                <a:extLst>
                  <a:ext uri="{FF2B5EF4-FFF2-40B4-BE49-F238E27FC236}">
                    <a16:creationId xmlns:a16="http://schemas.microsoft.com/office/drawing/2014/main" id="{FB98E4A3-2599-4DEB-8ECC-F004500FBF6A}"/>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8" name="Group 7">
              <a:extLst>
                <a:ext uri="{FF2B5EF4-FFF2-40B4-BE49-F238E27FC236}">
                  <a16:creationId xmlns:a16="http://schemas.microsoft.com/office/drawing/2014/main" id="{D6B74F55-4583-4B26-A4E0-71C00B14AFF6}"/>
                </a:ext>
              </a:extLst>
            </p:cNvPr>
            <p:cNvGrpSpPr/>
            <p:nvPr userDrawn="1"/>
          </p:nvGrpSpPr>
          <p:grpSpPr bwMode="ltGray">
            <a:xfrm>
              <a:off x="6256117" y="5896894"/>
              <a:ext cx="1057910" cy="971314"/>
              <a:chOff x="6256117" y="5896894"/>
              <a:chExt cx="1057910" cy="971314"/>
            </a:xfrm>
          </p:grpSpPr>
          <p:sp>
            <p:nvSpPr>
              <p:cNvPr id="32" name="Freeform: Shape 31">
                <a:extLst>
                  <a:ext uri="{FF2B5EF4-FFF2-40B4-BE49-F238E27FC236}">
                    <a16:creationId xmlns:a16="http://schemas.microsoft.com/office/drawing/2014/main" id="{FC4D1900-D812-4B27-AC50-B2795AD953C3}"/>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483ECFC2-9749-4525-973B-EAA0BC0FC62B}"/>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4" name="Freeform: Shape 33">
                <a:extLst>
                  <a:ext uri="{FF2B5EF4-FFF2-40B4-BE49-F238E27FC236}">
                    <a16:creationId xmlns:a16="http://schemas.microsoft.com/office/drawing/2014/main" id="{0A3ABF7E-B2D4-4B7A-9B6E-0EB3223E4EE4}"/>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495752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26426" y="1599723"/>
            <a:ext cx="3632388"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897219"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6" name="Rectangle 5"/>
          <p:cNvSpPr/>
          <p:nvPr userDrawn="1"/>
        </p:nvSpPr>
        <p:spPr bwMode="auto">
          <a:xfrm>
            <a:off x="4281363" y="1599723"/>
            <a:ext cx="3623052"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26965" y="1599723"/>
            <a:ext cx="3635499"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746694"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8598491"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8"/>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26427" y="4927922"/>
            <a:ext cx="3627659" cy="1307666"/>
          </a:xfrm>
        </p:spPr>
        <p:txBody>
          <a:bodyPr lIns="0" tIns="0" rIns="0" bIns="0"/>
          <a:lstStyle>
            <a:lvl1pPr marL="0" indent="0">
              <a:lnSpc>
                <a:spcPct val="100000"/>
              </a:lnSpc>
              <a:spcBef>
                <a:spcPts val="0"/>
              </a:spcBef>
              <a:spcAft>
                <a:spcPts val="784"/>
              </a:spcAft>
              <a:buNone/>
              <a:defRPr sz="1567" b="1">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281364" y="4927922"/>
            <a:ext cx="3623051"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126965" y="4927922"/>
            <a:ext cx="3635502"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1146063536"/>
      </p:ext>
    </p:extLst>
  </p:cSld>
  <p:clrMapOvr>
    <a:masterClrMapping/>
  </p:clrMapOvr>
  <p:transition>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109047" y="1590388"/>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214842" y="1590388"/>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20635" y="1590388"/>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26426" y="1590388"/>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26424" y="435826"/>
            <a:ext cx="11336039" cy="744014"/>
          </a:xfrm>
        </p:spPr>
        <p:txBody>
          <a:bodyPr/>
          <a:lstStyle>
            <a:lvl1pPr>
              <a:defRPr/>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26426" y="4927922"/>
            <a:ext cx="2653417" cy="1307666"/>
          </a:xfrm>
        </p:spPr>
        <p:txBody>
          <a:bodyPr lIns="0" tIns="0" rIns="0" bIns="0"/>
          <a:lstStyle>
            <a:lvl1pPr marL="0" indent="0">
              <a:lnSpc>
                <a:spcPct val="100000"/>
              </a:lnSpc>
              <a:spcBef>
                <a:spcPts val="0"/>
              </a:spcBef>
              <a:spcAft>
                <a:spcPts val="784"/>
              </a:spcAft>
              <a:buNone/>
              <a:defRPr sz="1567" b="1">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5" y="4927922"/>
            <a:ext cx="2653417"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2" y="4927922"/>
            <a:ext cx="2653417"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109047" y="4927922"/>
            <a:ext cx="2653417"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2631700706"/>
      </p:ext>
    </p:extLst>
  </p:cSld>
  <p:clrMapOvr>
    <a:masterClrMapping/>
  </p:clrMapOvr>
  <p:transition>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2135536"/>
            <a:ext cx="11336039" cy="4288197"/>
          </a:xfrm>
        </p:spPr>
        <p:txBody>
          <a:bodyPr bIns="1737360" anchor="ctr">
            <a:noAutofit/>
          </a:bodyPr>
          <a:lstStyle>
            <a:lvl1pPr algn="ctr">
              <a:defRPr sz="1961">
                <a:solidFill>
                  <a:srgbClr val="000000"/>
                </a:solidFill>
                <a:latin typeface="+mj-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440498"/>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Table layout</a:t>
            </a:r>
          </a:p>
        </p:txBody>
      </p:sp>
    </p:spTree>
    <p:extLst>
      <p:ext uri="{BB962C8B-B14F-4D97-AF65-F5344CB8AC3E}">
        <p14:creationId xmlns:p14="http://schemas.microsoft.com/office/powerpoint/2010/main" val="2365445768"/>
      </p:ext>
    </p:extLst>
  </p:cSld>
  <p:clrMapOvr>
    <a:masterClrMapping/>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22"/>
            <a:ext cx="7477989" cy="3535032"/>
          </a:xfrm>
          <a:noFill/>
        </p:spPr>
        <p:txBody>
          <a:bodyPr vert="horz" wrap="square" lIns="0" tIns="0" rIns="0" bIns="0" rtlCol="0" anchor="t" anchorCtr="0">
            <a:noAutofit/>
          </a:bodyPr>
          <a:lstStyle>
            <a:lvl1pPr>
              <a:lnSpc>
                <a:spcPct val="90000"/>
              </a:lnSpc>
              <a:defRPr lang="en-US" sz="5293" spc="-147" dirty="0">
                <a:solidFill>
                  <a:srgbClr val="000000"/>
                </a:solidFill>
              </a:defRPr>
            </a:lvl1pPr>
          </a:lstStyle>
          <a:p>
            <a:pPr marL="0" lvl="0">
              <a:lnSpc>
                <a:spcPts val="5489"/>
              </a:lnSpc>
            </a:pPr>
            <a:r>
              <a:rPr lang="en-US"/>
              <a:t>Section title</a:t>
            </a:r>
          </a:p>
        </p:txBody>
      </p:sp>
    </p:spTree>
    <p:extLst>
      <p:ext uri="{BB962C8B-B14F-4D97-AF65-F5344CB8AC3E}">
        <p14:creationId xmlns:p14="http://schemas.microsoft.com/office/powerpoint/2010/main" val="83992722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rgbClr val="0278D7"/>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22"/>
            <a:ext cx="7477989" cy="3535032"/>
          </a:xfrm>
          <a:noFill/>
        </p:spPr>
        <p:txBody>
          <a:bodyPr vert="horz" wrap="square" lIns="0" tIns="0" rIns="0" bIns="0" rtlCol="0" anchor="t" anchorCtr="0">
            <a:noAutofit/>
          </a:bodyPr>
          <a:lstStyle>
            <a:lvl1pPr>
              <a:lnSpc>
                <a:spcPct val="90000"/>
              </a:lnSpc>
              <a:defRPr lang="en-US" sz="5293" spc="-147" dirty="0">
                <a:solidFill>
                  <a:schemeClr val="tx2"/>
                </a:solidFill>
              </a:defRPr>
            </a:lvl1pPr>
          </a:lstStyle>
          <a:p>
            <a:pPr marL="0" lvl="0">
              <a:lnSpc>
                <a:spcPts val="5489"/>
              </a:lnSpc>
            </a:pPr>
            <a:r>
              <a:rPr lang="en-US"/>
              <a:t>Section title</a:t>
            </a:r>
          </a:p>
        </p:txBody>
      </p:sp>
    </p:spTree>
    <p:extLst>
      <p:ext uri="{BB962C8B-B14F-4D97-AF65-F5344CB8AC3E}">
        <p14:creationId xmlns:p14="http://schemas.microsoft.com/office/powerpoint/2010/main" val="14317582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7" name="Picture 6" descr="A person in a blue shirt&#10;&#10;Description generated with high confidence">
            <a:extLst>
              <a:ext uri="{FF2B5EF4-FFF2-40B4-BE49-F238E27FC236}">
                <a16:creationId xmlns:a16="http://schemas.microsoft.com/office/drawing/2014/main" id="{6ED214DD-0EEC-4ACC-A022-15CDD9C0AD0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2"/>
            <a:ext cx="12190264" cy="6857996"/>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26425" y="1184322"/>
            <a:ext cx="7477989" cy="3535032"/>
          </a:xfrm>
          <a:noFill/>
        </p:spPr>
        <p:txBody>
          <a:bodyPr vert="horz" wrap="square" lIns="0" tIns="0" rIns="0" bIns="0" rtlCol="0" anchor="t" anchorCtr="0">
            <a:noAutofit/>
          </a:bodyPr>
          <a:lstStyle>
            <a:lvl1pPr>
              <a:lnSpc>
                <a:spcPct val="90000"/>
              </a:lnSpc>
              <a:defRPr lang="en-US" sz="5293" spc="-147" dirty="0">
                <a:solidFill>
                  <a:srgbClr val="000000"/>
                </a:solidFill>
              </a:defRPr>
            </a:lvl1pPr>
          </a:lstStyle>
          <a:p>
            <a:pPr marL="0" lvl="0">
              <a:lnSpc>
                <a:spcPts val="5489"/>
              </a:lnSpc>
            </a:pPr>
            <a:r>
              <a:rPr lang="en-US"/>
              <a:t>Section title</a:t>
            </a:r>
          </a:p>
        </p:txBody>
      </p:sp>
    </p:spTree>
    <p:extLst>
      <p:ext uri="{BB962C8B-B14F-4D97-AF65-F5344CB8AC3E}">
        <p14:creationId xmlns:p14="http://schemas.microsoft.com/office/powerpoint/2010/main" val="428220814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79154561"/>
      </p:ext>
    </p:extLst>
  </p:cSld>
  <p:clrMapOvr>
    <a:masterClrMapping/>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1_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26424" y="1829711"/>
            <a:ext cx="7477989" cy="1473396"/>
          </a:xfrm>
          <a:noFill/>
        </p:spPr>
        <p:txBody>
          <a:bodyPr lIns="0" tIns="0" rIns="0" bIns="0" anchor="t" anchorCtr="0"/>
          <a:lstStyle>
            <a:lvl1pPr>
              <a:lnSpc>
                <a:spcPct val="100000"/>
              </a:lnSpc>
              <a:spcAft>
                <a:spcPts val="1273"/>
              </a:spcAft>
              <a:defRPr sz="2549" spc="-147" baseline="0">
                <a:solidFill>
                  <a:schemeClr val="accent1"/>
                </a:soli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rgbClr val="000000"/>
                </a:solidFill>
                <a:cs typeface="Segoe UI" pitchFamily="34" charset="0"/>
              </a:rPr>
              <a:t>© Copyright Microsoft Corporation. All rights reserved. </a:t>
            </a:r>
          </a:p>
        </p:txBody>
      </p:sp>
      <p:pic>
        <p:nvPicPr>
          <p:cNvPr id="8" name="Picture 7">
            <a:extLst>
              <a:ext uri="{FF2B5EF4-FFF2-40B4-BE49-F238E27FC236}">
                <a16:creationId xmlns:a16="http://schemas.microsoft.com/office/drawing/2014/main" id="{944C8B45-9D01-4389-94BD-CBAF3D8B350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29545" y="437137"/>
            <a:ext cx="896425" cy="190218"/>
          </a:xfrm>
          <a:prstGeom prst="rect">
            <a:avLst/>
          </a:prstGeom>
        </p:spPr>
      </p:pic>
    </p:spTree>
    <p:extLst>
      <p:ext uri="{BB962C8B-B14F-4D97-AF65-F5344CB8AC3E}">
        <p14:creationId xmlns:p14="http://schemas.microsoft.com/office/powerpoint/2010/main" val="22317411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1_Thank you blue">
    <p:bg>
      <p:bgPr>
        <a:solidFill>
          <a:srgbClr val="0278D4"/>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3"/>
              </a:spcAft>
              <a:defRPr sz="2549" spc="-147" baseline="0">
                <a:solidFill>
                  <a:schemeClr val="bg2"/>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bg2"/>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543D6C48-3EEE-4B3F-A414-320F7597CECA}"/>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26424" y="438439"/>
            <a:ext cx="1364901" cy="224637"/>
          </a:xfrm>
          <a:prstGeom prst="rect">
            <a:avLst/>
          </a:prstGeom>
        </p:spPr>
      </p:pic>
    </p:spTree>
    <p:extLst>
      <p:ext uri="{BB962C8B-B14F-4D97-AF65-F5344CB8AC3E}">
        <p14:creationId xmlns:p14="http://schemas.microsoft.com/office/powerpoint/2010/main" val="114916787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9.xml><?xml version="1.0" encoding="utf-8"?>
<p:sldLayout xmlns:a="http://schemas.openxmlformats.org/drawingml/2006/main" xmlns:r="http://schemas.openxmlformats.org/officeDocument/2006/relationships" xmlns:p="http://schemas.openxmlformats.org/presentationml/2006/main" showMasterSp="0" preserve="1" userDrawn="1">
  <p:cSld name="1_Walk-in slide">
    <p:bg>
      <p:bgPr>
        <a:solidFill>
          <a:srgbClr val="0078D4"/>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58293A6-EFA3-B644-9CE9-BBD8B7F450B6}"/>
              </a:ext>
            </a:extLst>
          </p:cNvPr>
          <p:cNvSpPr/>
          <p:nvPr userDrawn="1"/>
        </p:nvSpPr>
        <p:spPr bwMode="auto">
          <a:xfrm>
            <a:off x="0" y="0"/>
            <a:ext cx="7010400" cy="6858000"/>
          </a:xfrm>
          <a:prstGeom prst="rect">
            <a:avLst/>
          </a:prstGeom>
          <a:solidFill>
            <a:srgbClr val="00386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 name="MS logo white - EMF" descr="Microsoft logo white text version">
            <a:extLst>
              <a:ext uri="{FF2B5EF4-FFF2-40B4-BE49-F238E27FC236}">
                <a16:creationId xmlns:a16="http://schemas.microsoft.com/office/drawing/2014/main" id="{AA220987-CAF7-45F3-B22A-77038A8D813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5216" y="585788"/>
            <a:ext cx="1366245" cy="292608"/>
          </a:xfrm>
          <a:prstGeom prst="rect">
            <a:avLst/>
          </a:prstGeom>
        </p:spPr>
      </p:pic>
      <p:pic>
        <p:nvPicPr>
          <p:cNvPr id="14" name="Picture 13">
            <a:extLst>
              <a:ext uri="{FF2B5EF4-FFF2-40B4-BE49-F238E27FC236}">
                <a16:creationId xmlns:a16="http://schemas.microsoft.com/office/drawing/2014/main" id="{6C26C47D-DABF-6247-BFE8-3CA46974630D}"/>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063627" y="1846012"/>
            <a:ext cx="898795" cy="456105"/>
          </a:xfrm>
          <a:prstGeom prst="rect">
            <a:avLst/>
          </a:prstGeom>
        </p:spPr>
      </p:pic>
      <p:pic>
        <p:nvPicPr>
          <p:cNvPr id="15" name="Picture 14">
            <a:extLst>
              <a:ext uri="{FF2B5EF4-FFF2-40B4-BE49-F238E27FC236}">
                <a16:creationId xmlns:a16="http://schemas.microsoft.com/office/drawing/2014/main" id="{49E96E32-016D-BB49-834D-F4DEF32BB33F}"/>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7246738" y="2667785"/>
            <a:ext cx="4995147" cy="4209669"/>
          </a:xfrm>
          <a:prstGeom prst="rect">
            <a:avLst/>
          </a:prstGeom>
        </p:spPr>
      </p:pic>
    </p:spTree>
    <p:extLst>
      <p:ext uri="{BB962C8B-B14F-4D97-AF65-F5344CB8AC3E}">
        <p14:creationId xmlns:p14="http://schemas.microsoft.com/office/powerpoint/2010/main" val="15882716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6706675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preserve="1" userDrawn="1">
  <p:cSld name="2_Walk-in slide">
    <p:bg>
      <p:bgPr>
        <a:solidFill>
          <a:srgbClr val="0078D4"/>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58293A6-EFA3-B644-9CE9-BBD8B7F450B6}"/>
              </a:ext>
            </a:extLst>
          </p:cNvPr>
          <p:cNvSpPr/>
          <p:nvPr userDrawn="1"/>
        </p:nvSpPr>
        <p:spPr bwMode="auto">
          <a:xfrm>
            <a:off x="-1" y="0"/>
            <a:ext cx="12200867" cy="1293779"/>
          </a:xfrm>
          <a:prstGeom prst="rect">
            <a:avLst/>
          </a:prstGeom>
          <a:solidFill>
            <a:srgbClr val="00386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 name="MS logo white - EMF" descr="Microsoft logo white text version">
            <a:extLst>
              <a:ext uri="{FF2B5EF4-FFF2-40B4-BE49-F238E27FC236}">
                <a16:creationId xmlns:a16="http://schemas.microsoft.com/office/drawing/2014/main" id="{AA220987-CAF7-45F3-B22A-77038A8D813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5216" y="585788"/>
            <a:ext cx="1366245" cy="292608"/>
          </a:xfrm>
          <a:prstGeom prst="rect">
            <a:avLst/>
          </a:prstGeom>
        </p:spPr>
      </p:pic>
      <p:pic>
        <p:nvPicPr>
          <p:cNvPr id="4" name="Picture 3">
            <a:extLst>
              <a:ext uri="{FF2B5EF4-FFF2-40B4-BE49-F238E27FC236}">
                <a16:creationId xmlns:a16="http://schemas.microsoft.com/office/drawing/2014/main" id="{AE021549-55C5-2F4A-A037-67F7A448CCE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7083240" y="1469946"/>
            <a:ext cx="898795" cy="456105"/>
          </a:xfrm>
          <a:prstGeom prst="rect">
            <a:avLst/>
          </a:prstGeom>
        </p:spPr>
      </p:pic>
      <p:pic>
        <p:nvPicPr>
          <p:cNvPr id="12" name="Picture 11">
            <a:extLst>
              <a:ext uri="{FF2B5EF4-FFF2-40B4-BE49-F238E27FC236}">
                <a16:creationId xmlns:a16="http://schemas.microsoft.com/office/drawing/2014/main" id="{3D0BC0B2-07F6-7A4F-A65F-469CB8991263}"/>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6096000" y="1697999"/>
            <a:ext cx="6145886" cy="5179456"/>
          </a:xfrm>
          <a:prstGeom prst="rect">
            <a:avLst/>
          </a:prstGeom>
        </p:spPr>
      </p:pic>
    </p:spTree>
    <p:extLst>
      <p:ext uri="{BB962C8B-B14F-4D97-AF65-F5344CB8AC3E}">
        <p14:creationId xmlns:p14="http://schemas.microsoft.com/office/powerpoint/2010/main" val="5008905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Walk-in slide">
    <p:bg>
      <p:bgPr>
        <a:solidFill>
          <a:srgbClr val="003863"/>
        </a:solidFill>
        <a:effectLst/>
      </p:bgPr>
    </p:bg>
    <p:spTree>
      <p:nvGrpSpPr>
        <p:cNvPr id="1" name=""/>
        <p:cNvGrpSpPr/>
        <p:nvPr/>
      </p:nvGrpSpPr>
      <p:grpSpPr>
        <a:xfrm>
          <a:off x="0" y="0"/>
          <a:ext cx="0" cy="0"/>
          <a:chOff x="0" y="0"/>
          <a:chExt cx="0" cy="0"/>
        </a:xfrm>
      </p:grpSpPr>
      <p:pic>
        <p:nvPicPr>
          <p:cNvPr id="6" name="MS logo white - EMF" descr="Microsoft logo white text version">
            <a:extLst>
              <a:ext uri="{FF2B5EF4-FFF2-40B4-BE49-F238E27FC236}">
                <a16:creationId xmlns:a16="http://schemas.microsoft.com/office/drawing/2014/main" id="{AA220987-CAF7-45F3-B22A-77038A8D813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5216" y="585788"/>
            <a:ext cx="1366245" cy="292608"/>
          </a:xfrm>
          <a:prstGeom prst="rect">
            <a:avLst/>
          </a:prstGeom>
        </p:spPr>
      </p:pic>
      <p:pic>
        <p:nvPicPr>
          <p:cNvPr id="8" name="Picture 7">
            <a:extLst>
              <a:ext uri="{FF2B5EF4-FFF2-40B4-BE49-F238E27FC236}">
                <a16:creationId xmlns:a16="http://schemas.microsoft.com/office/drawing/2014/main" id="{CB87212C-1D3E-5B4A-AAF5-CA96ECB44678}"/>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7010400" y="0"/>
            <a:ext cx="5181599" cy="6858000"/>
          </a:xfrm>
          <a:prstGeom prst="rect">
            <a:avLst/>
          </a:prstGeom>
        </p:spPr>
      </p:pic>
      <p:pic>
        <p:nvPicPr>
          <p:cNvPr id="13" name="Picture 12">
            <a:extLst>
              <a:ext uri="{FF2B5EF4-FFF2-40B4-BE49-F238E27FC236}">
                <a16:creationId xmlns:a16="http://schemas.microsoft.com/office/drawing/2014/main" id="{314FF17B-32FB-194D-9F80-B9408091A3DB}"/>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5646602" y="3592778"/>
            <a:ext cx="898795" cy="456105"/>
          </a:xfrm>
          <a:prstGeom prst="rect">
            <a:avLst/>
          </a:prstGeom>
        </p:spPr>
      </p:pic>
      <p:pic>
        <p:nvPicPr>
          <p:cNvPr id="7" name="Picture 6">
            <a:extLst>
              <a:ext uri="{FF2B5EF4-FFF2-40B4-BE49-F238E27FC236}">
                <a16:creationId xmlns:a16="http://schemas.microsoft.com/office/drawing/2014/main" id="{B5385256-EB1E-CE4E-9052-319AF27C8432}"/>
              </a:ext>
            </a:extLst>
          </p:cNvPr>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3780917" y="4275955"/>
            <a:ext cx="3086911" cy="2601500"/>
          </a:xfrm>
          <a:prstGeom prst="rect">
            <a:avLst/>
          </a:prstGeom>
        </p:spPr>
      </p:pic>
    </p:spTree>
    <p:extLst>
      <p:ext uri="{BB962C8B-B14F-4D97-AF65-F5344CB8AC3E}">
        <p14:creationId xmlns:p14="http://schemas.microsoft.com/office/powerpoint/2010/main" val="34728989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2"/>
        </a:solidFill>
        <a:effectLst/>
      </p:bgPr>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979539"/>
            <a:ext cx="4167887" cy="553998"/>
          </a:xfrm>
        </p:spPr>
        <p:txBody>
          <a:bodyPr anchor="b" anchorCtr="0">
            <a:spAutoFit/>
          </a:bodyPr>
          <a:lstStyle>
            <a:lvl1pPr>
              <a:defRPr/>
            </a:lvl1pPr>
          </a:lstStyle>
          <a:p>
            <a:r>
              <a:rPr lang="en-US" dirty="0"/>
              <a:t>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9" name="Picture 8">
            <a:extLst>
              <a:ext uri="{FF2B5EF4-FFF2-40B4-BE49-F238E27FC236}">
                <a16:creationId xmlns:a16="http://schemas.microsoft.com/office/drawing/2014/main" id="{6F439125-9C0C-0040-B90D-B6E1313A2D9C}"/>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7010400" y="0"/>
            <a:ext cx="5181599" cy="6858000"/>
          </a:xfrm>
          <a:prstGeom prst="rect">
            <a:avLst/>
          </a:prstGeom>
        </p:spPr>
      </p:pic>
      <p:pic>
        <p:nvPicPr>
          <p:cNvPr id="11" name="Picture 10">
            <a:extLst>
              <a:ext uri="{FF2B5EF4-FFF2-40B4-BE49-F238E27FC236}">
                <a16:creationId xmlns:a16="http://schemas.microsoft.com/office/drawing/2014/main" id="{22380DFD-0D28-F74A-898A-E8701DC0AAEE}"/>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3780917" y="4275955"/>
            <a:ext cx="3086911" cy="2601500"/>
          </a:xfrm>
          <a:prstGeom prst="rect">
            <a:avLst/>
          </a:prstGeom>
        </p:spPr>
      </p:pic>
      <p:pic>
        <p:nvPicPr>
          <p:cNvPr id="13" name="Picture 12">
            <a:extLst>
              <a:ext uri="{FF2B5EF4-FFF2-40B4-BE49-F238E27FC236}">
                <a16:creationId xmlns:a16="http://schemas.microsoft.com/office/drawing/2014/main" id="{C06D6959-1E8B-5446-B9F0-53EFAABE74F1}"/>
              </a:ext>
            </a:extLst>
          </p:cNvPr>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5646602" y="3592778"/>
            <a:ext cx="898795" cy="456105"/>
          </a:xfrm>
          <a:prstGeom prst="rect">
            <a:avLst/>
          </a:prstGeom>
        </p:spPr>
      </p:pic>
    </p:spTree>
    <p:extLst>
      <p:ext uri="{BB962C8B-B14F-4D97-AF65-F5344CB8AC3E}">
        <p14:creationId xmlns:p14="http://schemas.microsoft.com/office/powerpoint/2010/main" val="64649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1770627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1149595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8951989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4349340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48731760"/>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2808270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31234636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2198011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6226769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91573328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14402343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39448872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574820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41570399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3428399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1030296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936747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1003800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9960617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4279899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6449904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2E2AE02-2E53-E54D-B667-977ABBE7C63F}"/>
              </a:ext>
            </a:extLst>
          </p:cNvPr>
          <p:cNvSpPr/>
          <p:nvPr userDrawn="1"/>
        </p:nvSpPr>
        <p:spPr bwMode="auto">
          <a:xfrm>
            <a:off x="-1" y="0"/>
            <a:ext cx="12200867" cy="1293779"/>
          </a:xfrm>
          <a:prstGeom prst="rect">
            <a:avLst/>
          </a:prstGeom>
          <a:solidFill>
            <a:srgbClr val="00386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29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8134110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2677558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34.xml><?xml version="1.0" encoding="utf-8"?>
<p:sldLayout xmlns:a="http://schemas.openxmlformats.org/drawingml/2006/main" xmlns:r="http://schemas.openxmlformats.org/officeDocument/2006/relationships" xmlns:p="http://schemas.openxmlformats.org/presentationml/2006/main"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0" y="2"/>
            <a:ext cx="5982390" cy="6858000"/>
          </a:xfrm>
          <a:blipFill dpi="0" rotWithShape="1">
            <a:blip r:embed="rId2" cstate="email">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6" y="440495"/>
            <a:ext cx="5555966" cy="758022"/>
          </a:xfrm>
          <a:prstGeom prst="rect">
            <a:avLst/>
          </a:prstGeom>
        </p:spPr>
        <p:txBody>
          <a:bodyPr vert="horz" wrap="square" lIns="0" tIns="164592" rIns="0" bIns="0" rtlCol="0" anchor="t">
            <a:noAutofit/>
          </a:bodyPr>
          <a:lstStyle>
            <a:lvl1pPr>
              <a:defRPr/>
            </a:lvl1pPr>
          </a:lstStyle>
          <a:p>
            <a:r>
              <a:rPr lang="en-US"/>
              <a:t>Photo layout 1</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3"/>
            <a:ext cx="555596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Tree>
    <p:extLst>
      <p:ext uri="{BB962C8B-B14F-4D97-AF65-F5344CB8AC3E}">
        <p14:creationId xmlns:p14="http://schemas.microsoft.com/office/powerpoint/2010/main" val="3175482733"/>
      </p:ext>
    </p:extLst>
  </p:cSld>
  <p:clrMapOvr>
    <a:masterClrMapping/>
  </p:clrMapOvr>
  <p:transition>
    <p:fade/>
  </p:transition>
  <p:extLst>
    <p:ext uri="{DCECCB84-F9BA-43D5-87BE-67443E8EF086}">
      <p15:sldGuideLst xmlns:p15="http://schemas.microsoft.com/office/powerpoint/2012/main"/>
    </p:ext>
  </p:extLst>
</p:sldLayout>
</file>

<file path=ppt/slideLayouts/slideLayout235.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1221564758"/>
      </p:ext>
    </p:extLst>
  </p:cSld>
  <p:clrMapOvr>
    <a:masterClrMapping/>
  </p:clrMapOvr>
  <p:transition>
    <p:fade/>
  </p:transition>
</p:sldLayout>
</file>

<file path=ppt/slideLayouts/slideLayout236.xml><?xml version="1.0" encoding="utf-8"?>
<p:sldLayout xmlns:a="http://schemas.openxmlformats.org/drawingml/2006/main" xmlns:r="http://schemas.openxmlformats.org/officeDocument/2006/relationships" xmlns:p="http://schemas.openxmlformats.org/presentationml/2006/main" userDrawn="1">
  <p:cSld name="TitleSlide">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036EA2AC-FEA2-4901-8495-272A5FA7FC20}"/>
              </a:ext>
            </a:extLst>
          </p:cNvPr>
          <p:cNvGrpSpPr/>
          <p:nvPr userDrawn="1"/>
        </p:nvGrpSpPr>
        <p:grpSpPr>
          <a:xfrm>
            <a:off x="6194603" y="-1"/>
            <a:ext cx="5997398" cy="6858001"/>
            <a:chOff x="6194603" y="-1"/>
            <a:chExt cx="5997398" cy="6858001"/>
          </a:xfrm>
        </p:grpSpPr>
        <p:pic>
          <p:nvPicPr>
            <p:cNvPr id="35" name="Picture 34">
              <a:extLst>
                <a:ext uri="{FF2B5EF4-FFF2-40B4-BE49-F238E27FC236}">
                  <a16:creationId xmlns:a16="http://schemas.microsoft.com/office/drawing/2014/main" id="{A096FE2B-3270-4E2C-AD0E-3AB4FD1B86F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502819" y="1461694"/>
              <a:ext cx="3689182" cy="5396306"/>
            </a:xfrm>
            <a:prstGeom prst="rect">
              <a:avLst/>
            </a:prstGeom>
          </p:spPr>
        </p:pic>
        <p:pic>
          <p:nvPicPr>
            <p:cNvPr id="36" name="Picture 35">
              <a:extLst>
                <a:ext uri="{FF2B5EF4-FFF2-40B4-BE49-F238E27FC236}">
                  <a16:creationId xmlns:a16="http://schemas.microsoft.com/office/drawing/2014/main" id="{94A5D7CE-1FED-4CEA-810D-4198E9924290}"/>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7548652" y="-1"/>
              <a:ext cx="1182753" cy="1076699"/>
            </a:xfrm>
            <a:prstGeom prst="rect">
              <a:avLst/>
            </a:prstGeom>
          </p:spPr>
        </p:pic>
        <p:pic>
          <p:nvPicPr>
            <p:cNvPr id="55" name="Picture 54">
              <a:extLst>
                <a:ext uri="{FF2B5EF4-FFF2-40B4-BE49-F238E27FC236}">
                  <a16:creationId xmlns:a16="http://schemas.microsoft.com/office/drawing/2014/main" id="{9BF408BE-3FB0-4FA0-B683-0E647B7E04BF}"/>
                </a:ext>
              </a:extLst>
            </p:cNvPr>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6194603" y="5896894"/>
              <a:ext cx="1182753" cy="961106"/>
            </a:xfrm>
            <a:prstGeom prst="rect">
              <a:avLst/>
            </a:prstGeom>
          </p:spPr>
        </p:pic>
      </p:gr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lvl1pPr>
          </a:lstStyle>
          <a:p>
            <a:r>
              <a:rPr lang="en-US" dirty="0"/>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276999"/>
          </a:xfrm>
          <a:solidFill>
            <a:srgbClr val="E6E6E6">
              <a:alpha val="75000"/>
            </a:srgbClr>
          </a:solidFill>
        </p:spPr>
        <p:txBody>
          <a:bodyPr/>
          <a:lstStyle>
            <a:lvl1pPr marL="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dirty="0">
                <a:latin typeface="+mj-lt"/>
              </a:rPr>
              <a:t>Session code here</a:t>
            </a:r>
            <a:endParaRPr lang="en-US" dirty="0"/>
          </a:p>
        </p:txBody>
      </p:sp>
    </p:spTree>
    <p:extLst>
      <p:ext uri="{BB962C8B-B14F-4D97-AF65-F5344CB8AC3E}">
        <p14:creationId xmlns:p14="http://schemas.microsoft.com/office/powerpoint/2010/main" val="1369984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37.xml><?xml version="1.0" encoding="utf-8"?>
<p:sldLayout xmlns:a="http://schemas.openxmlformats.org/drawingml/2006/main" xmlns:r="http://schemas.openxmlformats.org/officeDocument/2006/relationships" xmlns:p="http://schemas.openxmlformats.org/presentationml/2006/main"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3"/>
            <a:ext cx="11339774" cy="1223171"/>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rgbClr val="000000"/>
                </a:solidFill>
              </a:defRPr>
            </a:lvl2pPr>
            <a:lvl3pPr marL="448193" indent="0">
              <a:spcBef>
                <a:spcPts val="0"/>
              </a:spcBef>
              <a:spcAft>
                <a:spcPts val="1274"/>
              </a:spcAft>
              <a:buNone/>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7"/>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3841021961"/>
      </p:ext>
    </p:extLst>
  </p:cSld>
  <p:clrMapOvr>
    <a:masterClrMapping/>
  </p:clrMapOvr>
  <p:transition>
    <p:fade/>
  </p:transition>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bg1">
            <a:lumMod val="20000"/>
            <a:lumOff val="80000"/>
          </a:schemeClr>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2"/>
            <a:ext cx="8964185" cy="1793104"/>
          </a:xfrm>
          <a:noFill/>
        </p:spPr>
        <p:txBody>
          <a:bodyPr lIns="146304" tIns="91440" rIns="146304" bIns="91440" anchor="b" anchorCtr="0"/>
          <a:lstStyle>
            <a:lvl1pPr>
              <a:defRPr sz="5294" spc="-98" baseline="0">
                <a:solidFill>
                  <a:schemeClr val="bg1"/>
                </a:solidFill>
              </a:defRPr>
            </a:lvl1pPr>
          </a:lstStyle>
          <a:p>
            <a:r>
              <a:rPr lang="en-US" dirty="0"/>
              <a:t>Remote Desktop Interoperability</a:t>
            </a:r>
          </a:p>
        </p:txBody>
      </p:sp>
      <p:sp>
        <p:nvSpPr>
          <p:cNvPr id="5" name="Text Placeholder 4"/>
          <p:cNvSpPr>
            <a:spLocks noGrp="1"/>
          </p:cNvSpPr>
          <p:nvPr>
            <p:ph type="body" sz="quarter" idx="12" hasCustomPrompt="1"/>
          </p:nvPr>
        </p:nvSpPr>
        <p:spPr>
          <a:xfrm>
            <a:off x="269302" y="2980725"/>
            <a:ext cx="8964186" cy="715931"/>
          </a:xfrm>
          <a:noFill/>
        </p:spPr>
        <p:txBody>
          <a:bodyPr lIns="164592" tIns="109728" rIns="164592" bIns="109728">
            <a:noAutofit/>
          </a:bodyPr>
          <a:lstStyle>
            <a:lvl1pPr marL="0" indent="0">
              <a:spcBef>
                <a:spcPts val="0"/>
              </a:spcBef>
              <a:buNone/>
              <a:defRPr sz="3137" spc="0" baseline="30000">
                <a:solidFill>
                  <a:schemeClr val="bg1"/>
                </a:solidFill>
                <a:latin typeface="+mn-lt"/>
              </a:defRPr>
            </a:lvl1pPr>
          </a:lstStyle>
          <a:p>
            <a:pPr lvl="0"/>
            <a:r>
              <a:rPr lang="en-US" dirty="0"/>
              <a:t>March 25th – 28th 2019</a:t>
            </a:r>
          </a:p>
        </p:txBody>
      </p:sp>
      <p:sp>
        <p:nvSpPr>
          <p:cNvPr id="3" name="Text Placeholder 2"/>
          <p:cNvSpPr>
            <a:spLocks noGrp="1"/>
          </p:cNvSpPr>
          <p:nvPr>
            <p:ph type="body" sz="quarter" idx="13" hasCustomPrompt="1"/>
          </p:nvPr>
        </p:nvSpPr>
        <p:spPr>
          <a:xfrm>
            <a:off x="269240" y="3696656"/>
            <a:ext cx="8964248" cy="452654"/>
          </a:xfrm>
        </p:spPr>
        <p:txBody>
          <a:bodyPr/>
          <a:lstStyle>
            <a:lvl1pPr marL="0" indent="0">
              <a:buNone/>
              <a:defRPr lang="en-US" sz="1961" kern="1200" spc="0" baseline="0" dirty="0" smtClean="0">
                <a:solidFill>
                  <a:schemeClr val="bg1"/>
                </a:solidFill>
                <a:latin typeface="Segoe UI" panose="020B0502040204020203" pitchFamily="34" charset="0"/>
                <a:ea typeface="+mn-ea"/>
                <a:cs typeface="Segoe UI" panose="020B0502040204020203" pitchFamily="34" charset="0"/>
              </a:defRPr>
            </a:lvl1pPr>
          </a:lstStyle>
          <a:p>
            <a:r>
              <a:rPr lang="en-US" dirty="0"/>
              <a:t>Reactor @Redmond</a:t>
            </a:r>
          </a:p>
        </p:txBody>
      </p:sp>
      <p:pic>
        <p:nvPicPr>
          <p:cNvPr id="2" name="Picture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48212" y="471692"/>
            <a:ext cx="1454257" cy="304828"/>
          </a:xfrm>
          <a:prstGeom prst="rect">
            <a:avLst/>
          </a:prstGeom>
        </p:spPr>
      </p:pic>
      <p:grpSp>
        <p:nvGrpSpPr>
          <p:cNvPr id="86" name="Group 85">
            <a:extLst>
              <a:ext uri="{FF2B5EF4-FFF2-40B4-BE49-F238E27FC236}">
                <a16:creationId xmlns:a16="http://schemas.microsoft.com/office/drawing/2014/main" id="{3A62B272-976A-4828-9261-D360383FACA1}"/>
              </a:ext>
            </a:extLst>
          </p:cNvPr>
          <p:cNvGrpSpPr/>
          <p:nvPr userDrawn="1"/>
        </p:nvGrpSpPr>
        <p:grpSpPr>
          <a:xfrm>
            <a:off x="5468357" y="4139517"/>
            <a:ext cx="6723644" cy="2716134"/>
            <a:chOff x="5789470" y="4224320"/>
            <a:chExt cx="6858467" cy="2770205"/>
          </a:xfrm>
        </p:grpSpPr>
        <p:grpSp>
          <p:nvGrpSpPr>
            <p:cNvPr id="89" name="Group 88">
              <a:extLst>
                <a:ext uri="{FF2B5EF4-FFF2-40B4-BE49-F238E27FC236}">
                  <a16:creationId xmlns:a16="http://schemas.microsoft.com/office/drawing/2014/main" id="{277C4743-55B3-4F9E-8952-280C66F0BB7E}"/>
                </a:ext>
              </a:extLst>
            </p:cNvPr>
            <p:cNvGrpSpPr>
              <a:grpSpLocks noChangeAspect="1"/>
            </p:cNvGrpSpPr>
            <p:nvPr userDrawn="1"/>
          </p:nvGrpSpPr>
          <p:grpSpPr bwMode="gray">
            <a:xfrm>
              <a:off x="5789470" y="4224320"/>
              <a:ext cx="6858467" cy="2770205"/>
              <a:chOff x="5788926" y="4224320"/>
              <a:chExt cx="6858467" cy="2770205"/>
            </a:xfrm>
          </p:grpSpPr>
          <p:sp>
            <p:nvSpPr>
              <p:cNvPr id="93" name="Freeform: Shape 92">
                <a:extLst>
                  <a:ext uri="{FF2B5EF4-FFF2-40B4-BE49-F238E27FC236}">
                    <a16:creationId xmlns:a16="http://schemas.microsoft.com/office/drawing/2014/main" id="{DF1C243D-C00A-4BBB-B0D3-9D5563874AE6}"/>
                  </a:ext>
                </a:extLst>
              </p:cNvPr>
              <p:cNvSpPr/>
              <p:nvPr userDrawn="1"/>
            </p:nvSpPr>
            <p:spPr bwMode="gray">
              <a:xfrm>
                <a:off x="5788926" y="5758835"/>
                <a:ext cx="2577047" cy="1235690"/>
              </a:xfrm>
              <a:custGeom>
                <a:avLst/>
                <a:gdLst>
                  <a:gd name="connsiteX0" fmla="*/ 1214715 w 2577047"/>
                  <a:gd name="connsiteY0" fmla="*/ 0 h 1235690"/>
                  <a:gd name="connsiteX1" fmla="*/ 1914672 w 2577047"/>
                  <a:gd name="connsiteY1" fmla="*/ 468064 h 1235690"/>
                  <a:gd name="connsiteX2" fmla="*/ 2060300 w 2577047"/>
                  <a:gd name="connsiteY2" fmla="*/ 446221 h 1235690"/>
                  <a:gd name="connsiteX3" fmla="*/ 2577047 w 2577047"/>
                  <a:gd name="connsiteY3" fmla="*/ 957972 h 1235690"/>
                  <a:gd name="connsiteX4" fmla="*/ 2495620 w 2577047"/>
                  <a:gd name="connsiteY4" fmla="*/ 1235690 h 1235690"/>
                  <a:gd name="connsiteX5" fmla="*/ 1889591 w 2577047"/>
                  <a:gd name="connsiteY5" fmla="*/ 1235690 h 1235690"/>
                  <a:gd name="connsiteX6" fmla="*/ 1799319 w 2577047"/>
                  <a:gd name="connsiteY6" fmla="*/ 1235690 h 1235690"/>
                  <a:gd name="connsiteX7" fmla="*/ 31390 w 2577047"/>
                  <a:gd name="connsiteY7" fmla="*/ 1235690 h 1235690"/>
                  <a:gd name="connsiteX8" fmla="*/ 9264 w 2577047"/>
                  <a:gd name="connsiteY8" fmla="*/ 1164413 h 1235690"/>
                  <a:gd name="connsiteX9" fmla="*/ 0 w 2577047"/>
                  <a:gd name="connsiteY9" fmla="*/ 1072517 h 1235690"/>
                  <a:gd name="connsiteX10" fmla="*/ 455981 w 2577047"/>
                  <a:gd name="connsiteY10" fmla="*/ 616536 h 1235690"/>
                  <a:gd name="connsiteX11" fmla="*/ 459500 w 2577047"/>
                  <a:gd name="connsiteY11" fmla="*/ 616891 h 1235690"/>
                  <a:gd name="connsiteX12" fmla="*/ 459640 w 2577047"/>
                  <a:gd name="connsiteY12" fmla="*/ 615506 h 1235690"/>
                  <a:gd name="connsiteX13" fmla="*/ 720719 w 2577047"/>
                  <a:gd name="connsiteY13" fmla="*/ 182302 h 1235690"/>
                  <a:gd name="connsiteX14" fmla="*/ 739060 w 2577047"/>
                  <a:gd name="connsiteY14" fmla="*/ 169592 h 1235690"/>
                  <a:gd name="connsiteX15" fmla="*/ 747661 w 2577047"/>
                  <a:gd name="connsiteY15" fmla="*/ 161263 h 1235690"/>
                  <a:gd name="connsiteX16" fmla="*/ 1214715 w 2577047"/>
                  <a:gd name="connsiteY16" fmla="*/ 0 h 1235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77047" h="1235690">
                    <a:moveTo>
                      <a:pt x="1214715" y="0"/>
                    </a:moveTo>
                    <a:cubicBezTo>
                      <a:pt x="1532592" y="0"/>
                      <a:pt x="1803493" y="191906"/>
                      <a:pt x="1914672" y="468064"/>
                    </a:cubicBezTo>
                    <a:cubicBezTo>
                      <a:pt x="1961649" y="454022"/>
                      <a:pt x="2010192" y="446221"/>
                      <a:pt x="2060300" y="446221"/>
                    </a:cubicBezTo>
                    <a:cubicBezTo>
                      <a:pt x="2346860" y="446221"/>
                      <a:pt x="2577047" y="675573"/>
                      <a:pt x="2577047" y="957972"/>
                    </a:cubicBezTo>
                    <a:cubicBezTo>
                      <a:pt x="2577047" y="1060946"/>
                      <a:pt x="2547295" y="1156119"/>
                      <a:pt x="2495620" y="1235690"/>
                    </a:cubicBezTo>
                    <a:cubicBezTo>
                      <a:pt x="2495620" y="1235690"/>
                      <a:pt x="2495620" y="1235690"/>
                      <a:pt x="1889591" y="1235690"/>
                    </a:cubicBezTo>
                    <a:lnTo>
                      <a:pt x="1799319" y="1235690"/>
                    </a:lnTo>
                    <a:lnTo>
                      <a:pt x="31390" y="1235690"/>
                    </a:lnTo>
                    <a:lnTo>
                      <a:pt x="9264" y="1164413"/>
                    </a:lnTo>
                    <a:cubicBezTo>
                      <a:pt x="3190" y="1134730"/>
                      <a:pt x="0" y="1103996"/>
                      <a:pt x="0" y="1072517"/>
                    </a:cubicBezTo>
                    <a:cubicBezTo>
                      <a:pt x="0" y="820686"/>
                      <a:pt x="204150" y="616536"/>
                      <a:pt x="455981" y="616536"/>
                    </a:cubicBezTo>
                    <a:lnTo>
                      <a:pt x="459500" y="616891"/>
                    </a:lnTo>
                    <a:lnTo>
                      <a:pt x="459640" y="615506"/>
                    </a:lnTo>
                    <a:cubicBezTo>
                      <a:pt x="495067" y="442379"/>
                      <a:pt x="589371" y="290700"/>
                      <a:pt x="720719" y="182302"/>
                    </a:cubicBezTo>
                    <a:lnTo>
                      <a:pt x="739060" y="169592"/>
                    </a:lnTo>
                    <a:lnTo>
                      <a:pt x="747661" y="161263"/>
                    </a:lnTo>
                    <a:cubicBezTo>
                      <a:pt x="876480" y="60556"/>
                      <a:pt x="1038551" y="0"/>
                      <a:pt x="1214715" y="0"/>
                    </a:cubicBezTo>
                    <a:close/>
                  </a:path>
                </a:pathLst>
              </a:cu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4" name="Freeform 6">
                <a:extLst>
                  <a:ext uri="{FF2B5EF4-FFF2-40B4-BE49-F238E27FC236}">
                    <a16:creationId xmlns:a16="http://schemas.microsoft.com/office/drawing/2014/main" id="{438577E9-C9F5-45AD-9891-A661A977CA41}"/>
                  </a:ext>
                </a:extLst>
              </p:cNvPr>
              <p:cNvSpPr>
                <a:spLocks/>
              </p:cNvSpPr>
              <p:nvPr userDrawn="1"/>
            </p:nvSpPr>
            <p:spPr bwMode="gray">
              <a:xfrm>
                <a:off x="8422506" y="4305084"/>
                <a:ext cx="2008331" cy="1846803"/>
              </a:xfrm>
              <a:custGeom>
                <a:avLst/>
                <a:gdLst>
                  <a:gd name="T0" fmla="*/ 948 w 1281"/>
                  <a:gd name="T1" fmla="*/ 6 h 1185"/>
                  <a:gd name="T2" fmla="*/ 641 w 1281"/>
                  <a:gd name="T3" fmla="*/ 168 h 1185"/>
                  <a:gd name="T4" fmla="*/ 333 w 1281"/>
                  <a:gd name="T5" fmla="*/ 6 h 1185"/>
                  <a:gd name="T6" fmla="*/ 10 w 1281"/>
                  <a:gd name="T7" fmla="*/ 362 h 1185"/>
                  <a:gd name="T8" fmla="*/ 641 w 1281"/>
                  <a:gd name="T9" fmla="*/ 1185 h 1185"/>
                  <a:gd name="T10" fmla="*/ 641 w 1281"/>
                  <a:gd name="T11" fmla="*/ 1184 h 1185"/>
                  <a:gd name="T12" fmla="*/ 641 w 1281"/>
                  <a:gd name="T13" fmla="*/ 1185 h 1185"/>
                  <a:gd name="T14" fmla="*/ 1272 w 1281"/>
                  <a:gd name="T15" fmla="*/ 361 h 1185"/>
                  <a:gd name="T16" fmla="*/ 948 w 1281"/>
                  <a:gd name="T17" fmla="*/ 6 h 1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1" h="1185">
                    <a:moveTo>
                      <a:pt x="948" y="6"/>
                    </a:moveTo>
                    <a:cubicBezTo>
                      <a:pt x="820" y="0"/>
                      <a:pt x="703" y="65"/>
                      <a:pt x="641" y="168"/>
                    </a:cubicBezTo>
                    <a:cubicBezTo>
                      <a:pt x="578" y="65"/>
                      <a:pt x="461" y="0"/>
                      <a:pt x="333" y="6"/>
                    </a:cubicBezTo>
                    <a:cubicBezTo>
                      <a:pt x="144" y="15"/>
                      <a:pt x="0" y="175"/>
                      <a:pt x="10" y="362"/>
                    </a:cubicBezTo>
                    <a:cubicBezTo>
                      <a:pt x="19" y="548"/>
                      <a:pt x="641" y="1185"/>
                      <a:pt x="641" y="1185"/>
                    </a:cubicBezTo>
                    <a:cubicBezTo>
                      <a:pt x="641" y="1185"/>
                      <a:pt x="641" y="1185"/>
                      <a:pt x="641" y="1184"/>
                    </a:cubicBezTo>
                    <a:cubicBezTo>
                      <a:pt x="641" y="1185"/>
                      <a:pt x="641" y="1185"/>
                      <a:pt x="641" y="1185"/>
                    </a:cubicBezTo>
                    <a:cubicBezTo>
                      <a:pt x="641" y="1185"/>
                      <a:pt x="1263" y="548"/>
                      <a:pt x="1272" y="361"/>
                    </a:cubicBezTo>
                    <a:cubicBezTo>
                      <a:pt x="1281" y="174"/>
                      <a:pt x="1137" y="15"/>
                      <a:pt x="948" y="6"/>
                    </a:cubicBezTo>
                    <a:close/>
                  </a:path>
                </a:pathLst>
              </a:custGeom>
              <a:solidFill>
                <a:srgbClr val="3393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dirty="0"/>
              </a:p>
            </p:txBody>
          </p:sp>
          <p:sp>
            <p:nvSpPr>
              <p:cNvPr id="95" name="Rectangle 94">
                <a:extLst>
                  <a:ext uri="{FF2B5EF4-FFF2-40B4-BE49-F238E27FC236}">
                    <a16:creationId xmlns:a16="http://schemas.microsoft.com/office/drawing/2014/main" id="{A30247B6-8DBC-4D92-A7C9-6A483619B481}"/>
                  </a:ext>
                </a:extLst>
              </p:cNvPr>
              <p:cNvSpPr>
                <a:spLocks noChangeArrowheads="1"/>
              </p:cNvSpPr>
              <p:nvPr userDrawn="1"/>
            </p:nvSpPr>
            <p:spPr bwMode="gray">
              <a:xfrm>
                <a:off x="9601660" y="4515070"/>
                <a:ext cx="573425" cy="1445676"/>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6" name="Rectangle 95">
                <a:extLst>
                  <a:ext uri="{FF2B5EF4-FFF2-40B4-BE49-F238E27FC236}">
                    <a16:creationId xmlns:a16="http://schemas.microsoft.com/office/drawing/2014/main" id="{EB9C228C-EE32-4272-8418-29B783EE78DC}"/>
                  </a:ext>
                </a:extLst>
              </p:cNvPr>
              <p:cNvSpPr>
                <a:spLocks noChangeArrowheads="1"/>
              </p:cNvSpPr>
              <p:nvPr userDrawn="1"/>
            </p:nvSpPr>
            <p:spPr bwMode="gray">
              <a:xfrm>
                <a:off x="8640568" y="4224320"/>
                <a:ext cx="576116" cy="1445676"/>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7" name="Rectangle 96">
                <a:extLst>
                  <a:ext uri="{FF2B5EF4-FFF2-40B4-BE49-F238E27FC236}">
                    <a16:creationId xmlns:a16="http://schemas.microsoft.com/office/drawing/2014/main" id="{BB1224E8-4526-4BF3-B25A-22E5B91F02E1}"/>
                  </a:ext>
                </a:extLst>
              </p:cNvPr>
              <p:cNvSpPr>
                <a:spLocks noChangeArrowheads="1"/>
              </p:cNvSpPr>
              <p:nvPr userDrawn="1"/>
            </p:nvSpPr>
            <p:spPr bwMode="gray">
              <a:xfrm>
                <a:off x="9771264" y="4698135"/>
                <a:ext cx="573425" cy="1445676"/>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8" name="Rectangle 97">
                <a:extLst>
                  <a:ext uri="{FF2B5EF4-FFF2-40B4-BE49-F238E27FC236}">
                    <a16:creationId xmlns:a16="http://schemas.microsoft.com/office/drawing/2014/main" id="{498DB50C-DBE6-4E66-B42F-0D78C0C25FD9}"/>
                  </a:ext>
                </a:extLst>
              </p:cNvPr>
              <p:cNvSpPr>
                <a:spLocks noChangeArrowheads="1"/>
              </p:cNvSpPr>
              <p:nvPr userDrawn="1"/>
            </p:nvSpPr>
            <p:spPr bwMode="gray">
              <a:xfrm>
                <a:off x="9351291" y="4843510"/>
                <a:ext cx="320365" cy="1397218"/>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9" name="Rectangle 98">
                <a:extLst>
                  <a:ext uri="{FF2B5EF4-FFF2-40B4-BE49-F238E27FC236}">
                    <a16:creationId xmlns:a16="http://schemas.microsoft.com/office/drawing/2014/main" id="{2090C2DE-B9F2-4AC4-9F83-196B517BF5B0}"/>
                  </a:ext>
                </a:extLst>
              </p:cNvPr>
              <p:cNvSpPr>
                <a:spLocks noChangeArrowheads="1"/>
              </p:cNvSpPr>
              <p:nvPr userDrawn="1"/>
            </p:nvSpPr>
            <p:spPr bwMode="gray">
              <a:xfrm>
                <a:off x="8505962" y="4708904"/>
                <a:ext cx="309596" cy="1292224"/>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0" name="Rectangle 99">
                <a:extLst>
                  <a:ext uri="{FF2B5EF4-FFF2-40B4-BE49-F238E27FC236}">
                    <a16:creationId xmlns:a16="http://schemas.microsoft.com/office/drawing/2014/main" id="{4AF580A0-C5A4-4BE1-8C5B-E36EC0617437}"/>
                  </a:ext>
                </a:extLst>
              </p:cNvPr>
              <p:cNvSpPr>
                <a:spLocks noChangeArrowheads="1"/>
              </p:cNvSpPr>
              <p:nvPr userDrawn="1"/>
            </p:nvSpPr>
            <p:spPr bwMode="gray">
              <a:xfrm>
                <a:off x="8780559" y="4576988"/>
                <a:ext cx="570732" cy="1518363"/>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1" name="Freeform 13">
                <a:extLst>
                  <a:ext uri="{FF2B5EF4-FFF2-40B4-BE49-F238E27FC236}">
                    <a16:creationId xmlns:a16="http://schemas.microsoft.com/office/drawing/2014/main" id="{5C276EC8-567A-4E8A-A398-835195941D43}"/>
                  </a:ext>
                </a:extLst>
              </p:cNvPr>
              <p:cNvSpPr>
                <a:spLocks/>
              </p:cNvSpPr>
              <p:nvPr userDrawn="1"/>
            </p:nvSpPr>
            <p:spPr bwMode="gray">
              <a:xfrm>
                <a:off x="8842479" y="4665830"/>
                <a:ext cx="446894" cy="78073"/>
              </a:xfrm>
              <a:custGeom>
                <a:avLst/>
                <a:gdLst>
                  <a:gd name="T0" fmla="*/ 24 w 286"/>
                  <a:gd name="T1" fmla="*/ 0 h 50"/>
                  <a:gd name="T2" fmla="*/ 0 w 286"/>
                  <a:gd name="T3" fmla="*/ 22 h 50"/>
                  <a:gd name="T4" fmla="*/ 0 w 286"/>
                  <a:gd name="T5" fmla="*/ 28 h 50"/>
                  <a:gd name="T6" fmla="*/ 24 w 286"/>
                  <a:gd name="T7" fmla="*/ 50 h 50"/>
                  <a:gd name="T8" fmla="*/ 262 w 286"/>
                  <a:gd name="T9" fmla="*/ 50 h 50"/>
                  <a:gd name="T10" fmla="*/ 286 w 286"/>
                  <a:gd name="T11" fmla="*/ 28 h 50"/>
                  <a:gd name="T12" fmla="*/ 286 w 286"/>
                  <a:gd name="T13" fmla="*/ 22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2"/>
                    </a:cubicBezTo>
                    <a:cubicBezTo>
                      <a:pt x="0" y="28"/>
                      <a:pt x="0" y="28"/>
                      <a:pt x="0" y="28"/>
                    </a:cubicBezTo>
                    <a:cubicBezTo>
                      <a:pt x="0" y="28"/>
                      <a:pt x="0" y="50"/>
                      <a:pt x="24" y="50"/>
                    </a:cubicBezTo>
                    <a:cubicBezTo>
                      <a:pt x="262" y="50"/>
                      <a:pt x="262" y="50"/>
                      <a:pt x="262" y="50"/>
                    </a:cubicBezTo>
                    <a:cubicBezTo>
                      <a:pt x="262" y="50"/>
                      <a:pt x="286" y="50"/>
                      <a:pt x="286" y="28"/>
                    </a:cubicBezTo>
                    <a:cubicBezTo>
                      <a:pt x="286" y="22"/>
                      <a:pt x="286" y="22"/>
                      <a:pt x="286" y="22"/>
                    </a:cubicBezTo>
                    <a:cubicBezTo>
                      <a:pt x="286" y="22"/>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2" name="Freeform 14">
                <a:extLst>
                  <a:ext uri="{FF2B5EF4-FFF2-40B4-BE49-F238E27FC236}">
                    <a16:creationId xmlns:a16="http://schemas.microsoft.com/office/drawing/2014/main" id="{683F4771-EAF0-4EC7-8A7C-ECB05E67268D}"/>
                  </a:ext>
                </a:extLst>
              </p:cNvPr>
              <p:cNvSpPr>
                <a:spLocks/>
              </p:cNvSpPr>
              <p:nvPr userDrawn="1"/>
            </p:nvSpPr>
            <p:spPr bwMode="gray">
              <a:xfrm>
                <a:off x="8842479" y="4805821"/>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3" name="Freeform 15">
                <a:extLst>
                  <a:ext uri="{FF2B5EF4-FFF2-40B4-BE49-F238E27FC236}">
                    <a16:creationId xmlns:a16="http://schemas.microsoft.com/office/drawing/2014/main" id="{1256DDA8-7B9D-4015-90B1-7BF165A180B8}"/>
                  </a:ext>
                </a:extLst>
              </p:cNvPr>
              <p:cNvSpPr>
                <a:spLocks/>
              </p:cNvSpPr>
              <p:nvPr userDrawn="1"/>
            </p:nvSpPr>
            <p:spPr bwMode="gray">
              <a:xfrm>
                <a:off x="8842479" y="4943118"/>
                <a:ext cx="446894" cy="78073"/>
              </a:xfrm>
              <a:custGeom>
                <a:avLst/>
                <a:gdLst>
                  <a:gd name="T0" fmla="*/ 24 w 286"/>
                  <a:gd name="T1" fmla="*/ 0 h 50"/>
                  <a:gd name="T2" fmla="*/ 0 w 286"/>
                  <a:gd name="T3" fmla="*/ 24 h 50"/>
                  <a:gd name="T4" fmla="*/ 0 w 286"/>
                  <a:gd name="T5" fmla="*/ 28 h 50"/>
                  <a:gd name="T6" fmla="*/ 24 w 286"/>
                  <a:gd name="T7" fmla="*/ 50 h 50"/>
                  <a:gd name="T8" fmla="*/ 262 w 286"/>
                  <a:gd name="T9" fmla="*/ 50 h 50"/>
                  <a:gd name="T10" fmla="*/ 286 w 286"/>
                  <a:gd name="T11" fmla="*/ 28 h 50"/>
                  <a:gd name="T12" fmla="*/ 286 w 286"/>
                  <a:gd name="T13" fmla="*/ 24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4"/>
                    </a:cubicBezTo>
                    <a:cubicBezTo>
                      <a:pt x="0" y="28"/>
                      <a:pt x="0" y="28"/>
                      <a:pt x="0" y="28"/>
                    </a:cubicBezTo>
                    <a:cubicBezTo>
                      <a:pt x="0" y="28"/>
                      <a:pt x="0" y="50"/>
                      <a:pt x="24" y="50"/>
                    </a:cubicBezTo>
                    <a:cubicBezTo>
                      <a:pt x="262" y="50"/>
                      <a:pt x="262" y="50"/>
                      <a:pt x="262" y="50"/>
                    </a:cubicBezTo>
                    <a:cubicBezTo>
                      <a:pt x="262" y="50"/>
                      <a:pt x="286" y="50"/>
                      <a:pt x="286" y="28"/>
                    </a:cubicBezTo>
                    <a:cubicBezTo>
                      <a:pt x="286" y="24"/>
                      <a:pt x="286" y="24"/>
                      <a:pt x="286" y="24"/>
                    </a:cubicBezTo>
                    <a:cubicBezTo>
                      <a:pt x="286" y="24"/>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4" name="Freeform 16">
                <a:extLst>
                  <a:ext uri="{FF2B5EF4-FFF2-40B4-BE49-F238E27FC236}">
                    <a16:creationId xmlns:a16="http://schemas.microsoft.com/office/drawing/2014/main" id="{4003E68D-6066-4CAC-A990-2F9F169D4A8C}"/>
                  </a:ext>
                </a:extLst>
              </p:cNvPr>
              <p:cNvSpPr>
                <a:spLocks/>
              </p:cNvSpPr>
              <p:nvPr userDrawn="1"/>
            </p:nvSpPr>
            <p:spPr bwMode="gray">
              <a:xfrm>
                <a:off x="8842479" y="5080418"/>
                <a:ext cx="446894" cy="78073"/>
              </a:xfrm>
              <a:custGeom>
                <a:avLst/>
                <a:gdLst>
                  <a:gd name="T0" fmla="*/ 24 w 286"/>
                  <a:gd name="T1" fmla="*/ 0 h 50"/>
                  <a:gd name="T2" fmla="*/ 0 w 286"/>
                  <a:gd name="T3" fmla="*/ 23 h 50"/>
                  <a:gd name="T4" fmla="*/ 0 w 286"/>
                  <a:gd name="T5" fmla="*/ 28 h 50"/>
                  <a:gd name="T6" fmla="*/ 24 w 286"/>
                  <a:gd name="T7" fmla="*/ 50 h 50"/>
                  <a:gd name="T8" fmla="*/ 262 w 286"/>
                  <a:gd name="T9" fmla="*/ 50 h 50"/>
                  <a:gd name="T10" fmla="*/ 286 w 286"/>
                  <a:gd name="T11" fmla="*/ 28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8"/>
                      <a:pt x="0" y="28"/>
                      <a:pt x="0" y="28"/>
                    </a:cubicBezTo>
                    <a:cubicBezTo>
                      <a:pt x="0" y="28"/>
                      <a:pt x="0" y="50"/>
                      <a:pt x="24" y="50"/>
                    </a:cubicBezTo>
                    <a:cubicBezTo>
                      <a:pt x="262" y="50"/>
                      <a:pt x="262" y="50"/>
                      <a:pt x="262" y="50"/>
                    </a:cubicBezTo>
                    <a:cubicBezTo>
                      <a:pt x="262" y="50"/>
                      <a:pt x="286" y="50"/>
                      <a:pt x="286" y="28"/>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1" name="Freeform 17">
                <a:extLst>
                  <a:ext uri="{FF2B5EF4-FFF2-40B4-BE49-F238E27FC236}">
                    <a16:creationId xmlns:a16="http://schemas.microsoft.com/office/drawing/2014/main" id="{3C5010FA-31E8-4B5B-81B9-B5F23C03B338}"/>
                  </a:ext>
                </a:extLst>
              </p:cNvPr>
              <p:cNvSpPr>
                <a:spLocks/>
              </p:cNvSpPr>
              <p:nvPr userDrawn="1"/>
            </p:nvSpPr>
            <p:spPr bwMode="gray">
              <a:xfrm>
                <a:off x="8842479" y="5220409"/>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2" name="Freeform 18">
                <a:extLst>
                  <a:ext uri="{FF2B5EF4-FFF2-40B4-BE49-F238E27FC236}">
                    <a16:creationId xmlns:a16="http://schemas.microsoft.com/office/drawing/2014/main" id="{B8C9D676-4EB5-4A2D-953A-D8B43B84BA0C}"/>
                  </a:ext>
                </a:extLst>
              </p:cNvPr>
              <p:cNvSpPr>
                <a:spLocks/>
              </p:cNvSpPr>
              <p:nvPr userDrawn="1"/>
            </p:nvSpPr>
            <p:spPr bwMode="gray">
              <a:xfrm>
                <a:off x="8842479" y="5357707"/>
                <a:ext cx="446894" cy="78073"/>
              </a:xfrm>
              <a:custGeom>
                <a:avLst/>
                <a:gdLst>
                  <a:gd name="T0" fmla="*/ 24 w 286"/>
                  <a:gd name="T1" fmla="*/ 0 h 51"/>
                  <a:gd name="T2" fmla="*/ 0 w 286"/>
                  <a:gd name="T3" fmla="*/ 24 h 51"/>
                  <a:gd name="T4" fmla="*/ 0 w 286"/>
                  <a:gd name="T5" fmla="*/ 28 h 51"/>
                  <a:gd name="T6" fmla="*/ 24 w 286"/>
                  <a:gd name="T7" fmla="*/ 51 h 51"/>
                  <a:gd name="T8" fmla="*/ 262 w 286"/>
                  <a:gd name="T9" fmla="*/ 51 h 51"/>
                  <a:gd name="T10" fmla="*/ 286 w 286"/>
                  <a:gd name="T11" fmla="*/ 28 h 51"/>
                  <a:gd name="T12" fmla="*/ 286 w 286"/>
                  <a:gd name="T13" fmla="*/ 24 h 51"/>
                  <a:gd name="T14" fmla="*/ 262 w 286"/>
                  <a:gd name="T15" fmla="*/ 0 h 51"/>
                  <a:gd name="T16" fmla="*/ 152 w 286"/>
                  <a:gd name="T17" fmla="*/ 0 h 51"/>
                  <a:gd name="T18" fmla="*/ 24 w 286"/>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1">
                    <a:moveTo>
                      <a:pt x="24" y="0"/>
                    </a:moveTo>
                    <a:cubicBezTo>
                      <a:pt x="24" y="0"/>
                      <a:pt x="0" y="0"/>
                      <a:pt x="0" y="24"/>
                    </a:cubicBezTo>
                    <a:cubicBezTo>
                      <a:pt x="0" y="28"/>
                      <a:pt x="0" y="28"/>
                      <a:pt x="0" y="28"/>
                    </a:cubicBezTo>
                    <a:cubicBezTo>
                      <a:pt x="0" y="28"/>
                      <a:pt x="0" y="51"/>
                      <a:pt x="24" y="51"/>
                    </a:cubicBezTo>
                    <a:cubicBezTo>
                      <a:pt x="262" y="51"/>
                      <a:pt x="262" y="51"/>
                      <a:pt x="262" y="51"/>
                    </a:cubicBezTo>
                    <a:cubicBezTo>
                      <a:pt x="262" y="51"/>
                      <a:pt x="286" y="51"/>
                      <a:pt x="286" y="28"/>
                    </a:cubicBezTo>
                    <a:cubicBezTo>
                      <a:pt x="286" y="24"/>
                      <a:pt x="286" y="24"/>
                      <a:pt x="286" y="24"/>
                    </a:cubicBezTo>
                    <a:cubicBezTo>
                      <a:pt x="286" y="24"/>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3" name="Freeform 19">
                <a:extLst>
                  <a:ext uri="{FF2B5EF4-FFF2-40B4-BE49-F238E27FC236}">
                    <a16:creationId xmlns:a16="http://schemas.microsoft.com/office/drawing/2014/main" id="{E0F1E033-C526-4845-806D-E749E77A0327}"/>
                  </a:ext>
                </a:extLst>
              </p:cNvPr>
              <p:cNvSpPr>
                <a:spLocks/>
              </p:cNvSpPr>
              <p:nvPr userDrawn="1"/>
            </p:nvSpPr>
            <p:spPr bwMode="gray">
              <a:xfrm>
                <a:off x="8842479" y="5495006"/>
                <a:ext cx="446894" cy="78073"/>
              </a:xfrm>
              <a:custGeom>
                <a:avLst/>
                <a:gdLst>
                  <a:gd name="T0" fmla="*/ 24 w 286"/>
                  <a:gd name="T1" fmla="*/ 0 h 50"/>
                  <a:gd name="T2" fmla="*/ 0 w 286"/>
                  <a:gd name="T3" fmla="*/ 23 h 50"/>
                  <a:gd name="T4" fmla="*/ 0 w 286"/>
                  <a:gd name="T5" fmla="*/ 28 h 50"/>
                  <a:gd name="T6" fmla="*/ 24 w 286"/>
                  <a:gd name="T7" fmla="*/ 50 h 50"/>
                  <a:gd name="T8" fmla="*/ 262 w 286"/>
                  <a:gd name="T9" fmla="*/ 50 h 50"/>
                  <a:gd name="T10" fmla="*/ 286 w 286"/>
                  <a:gd name="T11" fmla="*/ 28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8"/>
                      <a:pt x="0" y="28"/>
                      <a:pt x="0" y="28"/>
                    </a:cubicBezTo>
                    <a:cubicBezTo>
                      <a:pt x="0" y="28"/>
                      <a:pt x="0" y="50"/>
                      <a:pt x="24" y="50"/>
                    </a:cubicBezTo>
                    <a:cubicBezTo>
                      <a:pt x="262" y="50"/>
                      <a:pt x="262" y="50"/>
                      <a:pt x="262" y="50"/>
                    </a:cubicBezTo>
                    <a:cubicBezTo>
                      <a:pt x="262" y="50"/>
                      <a:pt x="286" y="50"/>
                      <a:pt x="286" y="28"/>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4" name="Freeform 20">
                <a:extLst>
                  <a:ext uri="{FF2B5EF4-FFF2-40B4-BE49-F238E27FC236}">
                    <a16:creationId xmlns:a16="http://schemas.microsoft.com/office/drawing/2014/main" id="{F56E2200-4928-46DE-91CC-854F11513F5F}"/>
                  </a:ext>
                </a:extLst>
              </p:cNvPr>
              <p:cNvSpPr>
                <a:spLocks/>
              </p:cNvSpPr>
              <p:nvPr userDrawn="1"/>
            </p:nvSpPr>
            <p:spPr bwMode="gray">
              <a:xfrm>
                <a:off x="8842479" y="5634997"/>
                <a:ext cx="446894" cy="78073"/>
              </a:xfrm>
              <a:custGeom>
                <a:avLst/>
                <a:gdLst>
                  <a:gd name="T0" fmla="*/ 24 w 286"/>
                  <a:gd name="T1" fmla="*/ 0 h 51"/>
                  <a:gd name="T2" fmla="*/ 0 w 286"/>
                  <a:gd name="T3" fmla="*/ 23 h 51"/>
                  <a:gd name="T4" fmla="*/ 0 w 286"/>
                  <a:gd name="T5" fmla="*/ 27 h 51"/>
                  <a:gd name="T6" fmla="*/ 24 w 286"/>
                  <a:gd name="T7" fmla="*/ 51 h 51"/>
                  <a:gd name="T8" fmla="*/ 262 w 286"/>
                  <a:gd name="T9" fmla="*/ 51 h 51"/>
                  <a:gd name="T10" fmla="*/ 286 w 286"/>
                  <a:gd name="T11" fmla="*/ 27 h 51"/>
                  <a:gd name="T12" fmla="*/ 286 w 286"/>
                  <a:gd name="T13" fmla="*/ 23 h 51"/>
                  <a:gd name="T14" fmla="*/ 262 w 286"/>
                  <a:gd name="T15" fmla="*/ 0 h 51"/>
                  <a:gd name="T16" fmla="*/ 152 w 286"/>
                  <a:gd name="T17" fmla="*/ 0 h 51"/>
                  <a:gd name="T18" fmla="*/ 24 w 286"/>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1">
                    <a:moveTo>
                      <a:pt x="24" y="0"/>
                    </a:moveTo>
                    <a:cubicBezTo>
                      <a:pt x="24" y="0"/>
                      <a:pt x="0" y="0"/>
                      <a:pt x="0" y="23"/>
                    </a:cubicBezTo>
                    <a:cubicBezTo>
                      <a:pt x="0" y="27"/>
                      <a:pt x="0" y="27"/>
                      <a:pt x="0" y="27"/>
                    </a:cubicBezTo>
                    <a:cubicBezTo>
                      <a:pt x="0" y="27"/>
                      <a:pt x="0" y="51"/>
                      <a:pt x="24" y="51"/>
                    </a:cubicBezTo>
                    <a:cubicBezTo>
                      <a:pt x="262" y="51"/>
                      <a:pt x="262" y="51"/>
                      <a:pt x="262" y="51"/>
                    </a:cubicBezTo>
                    <a:cubicBezTo>
                      <a:pt x="262" y="51"/>
                      <a:pt x="286" y="51"/>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5" name="Oval 144">
                <a:extLst>
                  <a:ext uri="{FF2B5EF4-FFF2-40B4-BE49-F238E27FC236}">
                    <a16:creationId xmlns:a16="http://schemas.microsoft.com/office/drawing/2014/main" id="{F947EAFB-7216-4C14-AA8F-CCC54E686CFC}"/>
                  </a:ext>
                </a:extLst>
              </p:cNvPr>
              <p:cNvSpPr>
                <a:spLocks noChangeArrowheads="1"/>
              </p:cNvSpPr>
              <p:nvPr userDrawn="1"/>
            </p:nvSpPr>
            <p:spPr bwMode="gray">
              <a:xfrm>
                <a:off x="9203225" y="4681982"/>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6" name="Oval 145">
                <a:extLst>
                  <a:ext uri="{FF2B5EF4-FFF2-40B4-BE49-F238E27FC236}">
                    <a16:creationId xmlns:a16="http://schemas.microsoft.com/office/drawing/2014/main" id="{C2EABB97-1B21-4CF9-9387-E3DBEB351B92}"/>
                  </a:ext>
                </a:extLst>
              </p:cNvPr>
              <p:cNvSpPr>
                <a:spLocks noChangeArrowheads="1"/>
              </p:cNvSpPr>
              <p:nvPr userDrawn="1"/>
            </p:nvSpPr>
            <p:spPr bwMode="gray">
              <a:xfrm>
                <a:off x="9203225" y="4821973"/>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7" name="Oval 146">
                <a:extLst>
                  <a:ext uri="{FF2B5EF4-FFF2-40B4-BE49-F238E27FC236}">
                    <a16:creationId xmlns:a16="http://schemas.microsoft.com/office/drawing/2014/main" id="{3F95CA90-D808-4679-9A15-F5027AA8A4B8}"/>
                  </a:ext>
                </a:extLst>
              </p:cNvPr>
              <p:cNvSpPr>
                <a:spLocks noChangeArrowheads="1"/>
              </p:cNvSpPr>
              <p:nvPr userDrawn="1"/>
            </p:nvSpPr>
            <p:spPr bwMode="gray">
              <a:xfrm>
                <a:off x="9203225" y="4959271"/>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8" name="Oval 147">
                <a:extLst>
                  <a:ext uri="{FF2B5EF4-FFF2-40B4-BE49-F238E27FC236}">
                    <a16:creationId xmlns:a16="http://schemas.microsoft.com/office/drawing/2014/main" id="{8CE48FD8-98D4-4178-9368-0F4D95E256A8}"/>
                  </a:ext>
                </a:extLst>
              </p:cNvPr>
              <p:cNvSpPr>
                <a:spLocks noChangeArrowheads="1"/>
              </p:cNvSpPr>
              <p:nvPr userDrawn="1"/>
            </p:nvSpPr>
            <p:spPr bwMode="gray">
              <a:xfrm>
                <a:off x="9203225" y="5099262"/>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9" name="Freeform 25">
                <a:extLst>
                  <a:ext uri="{FF2B5EF4-FFF2-40B4-BE49-F238E27FC236}">
                    <a16:creationId xmlns:a16="http://schemas.microsoft.com/office/drawing/2014/main" id="{AA5184DB-BC61-4922-BCE9-FB03A4FF5FC5}"/>
                  </a:ext>
                </a:extLst>
              </p:cNvPr>
              <p:cNvSpPr>
                <a:spLocks/>
              </p:cNvSpPr>
              <p:nvPr userDrawn="1"/>
            </p:nvSpPr>
            <p:spPr bwMode="gray">
              <a:xfrm>
                <a:off x="9203225" y="5236562"/>
                <a:ext cx="45767" cy="43074"/>
              </a:xfrm>
              <a:custGeom>
                <a:avLst/>
                <a:gdLst>
                  <a:gd name="T0" fmla="*/ 14 w 28"/>
                  <a:gd name="T1" fmla="*/ 28 h 28"/>
                  <a:gd name="T2" fmla="*/ 28 w 28"/>
                  <a:gd name="T3" fmla="*/ 13 h 28"/>
                  <a:gd name="T4" fmla="*/ 14 w 28"/>
                  <a:gd name="T5" fmla="*/ 0 h 28"/>
                  <a:gd name="T6" fmla="*/ 0 w 28"/>
                  <a:gd name="T7" fmla="*/ 13 h 28"/>
                  <a:gd name="T8" fmla="*/ 14 w 28"/>
                  <a:gd name="T9" fmla="*/ 28 h 28"/>
                </a:gdLst>
                <a:ahLst/>
                <a:cxnLst>
                  <a:cxn ang="0">
                    <a:pos x="T0" y="T1"/>
                  </a:cxn>
                  <a:cxn ang="0">
                    <a:pos x="T2" y="T3"/>
                  </a:cxn>
                  <a:cxn ang="0">
                    <a:pos x="T4" y="T5"/>
                  </a:cxn>
                  <a:cxn ang="0">
                    <a:pos x="T6" y="T7"/>
                  </a:cxn>
                  <a:cxn ang="0">
                    <a:pos x="T8" y="T9"/>
                  </a:cxn>
                </a:cxnLst>
                <a:rect l="0" t="0" r="r" b="b"/>
                <a:pathLst>
                  <a:path w="28" h="28">
                    <a:moveTo>
                      <a:pt x="14" y="28"/>
                    </a:moveTo>
                    <a:cubicBezTo>
                      <a:pt x="22" y="28"/>
                      <a:pt x="28" y="21"/>
                      <a:pt x="28" y="13"/>
                    </a:cubicBezTo>
                    <a:cubicBezTo>
                      <a:pt x="28" y="7"/>
                      <a:pt x="22" y="0"/>
                      <a:pt x="14" y="0"/>
                    </a:cubicBezTo>
                    <a:cubicBezTo>
                      <a:pt x="7" y="0"/>
                      <a:pt x="0" y="7"/>
                      <a:pt x="0" y="13"/>
                    </a:cubicBezTo>
                    <a:cubicBezTo>
                      <a:pt x="0" y="21"/>
                      <a:pt x="7" y="28"/>
                      <a:pt x="14" y="28"/>
                    </a:cubicBezTo>
                    <a:close/>
                  </a:path>
                </a:pathLst>
              </a:cu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0" name="Oval 149">
                <a:extLst>
                  <a:ext uri="{FF2B5EF4-FFF2-40B4-BE49-F238E27FC236}">
                    <a16:creationId xmlns:a16="http://schemas.microsoft.com/office/drawing/2014/main" id="{4B92D872-8DBD-4CA7-8648-079F722FF8D6}"/>
                  </a:ext>
                </a:extLst>
              </p:cNvPr>
              <p:cNvSpPr>
                <a:spLocks noChangeArrowheads="1"/>
              </p:cNvSpPr>
              <p:nvPr userDrawn="1"/>
            </p:nvSpPr>
            <p:spPr bwMode="gray">
              <a:xfrm>
                <a:off x="9203225" y="5376553"/>
                <a:ext cx="45767" cy="40383"/>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1" name="Oval 150">
                <a:extLst>
                  <a:ext uri="{FF2B5EF4-FFF2-40B4-BE49-F238E27FC236}">
                    <a16:creationId xmlns:a16="http://schemas.microsoft.com/office/drawing/2014/main" id="{0DA0BFDC-25D6-467A-BEAC-6EA1594C7AA1}"/>
                  </a:ext>
                </a:extLst>
              </p:cNvPr>
              <p:cNvSpPr>
                <a:spLocks noChangeArrowheads="1"/>
              </p:cNvSpPr>
              <p:nvPr userDrawn="1"/>
            </p:nvSpPr>
            <p:spPr bwMode="gray">
              <a:xfrm>
                <a:off x="9203225" y="5513851"/>
                <a:ext cx="45767" cy="43074"/>
              </a:xfrm>
              <a:prstGeom prst="ellipse">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2" name="Oval 151">
                <a:extLst>
                  <a:ext uri="{FF2B5EF4-FFF2-40B4-BE49-F238E27FC236}">
                    <a16:creationId xmlns:a16="http://schemas.microsoft.com/office/drawing/2014/main" id="{42FB13FD-4B6E-408E-87BB-4428866DA91E}"/>
                  </a:ext>
                </a:extLst>
              </p:cNvPr>
              <p:cNvSpPr>
                <a:spLocks noChangeArrowheads="1"/>
              </p:cNvSpPr>
              <p:nvPr userDrawn="1"/>
            </p:nvSpPr>
            <p:spPr bwMode="gray">
              <a:xfrm>
                <a:off x="9203225" y="5653841"/>
                <a:ext cx="45767" cy="40383"/>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3" name="Freeform 29">
                <a:extLst>
                  <a:ext uri="{FF2B5EF4-FFF2-40B4-BE49-F238E27FC236}">
                    <a16:creationId xmlns:a16="http://schemas.microsoft.com/office/drawing/2014/main" id="{E60E6D00-6EBC-4EED-8236-60869A96CC08}"/>
                  </a:ext>
                </a:extLst>
              </p:cNvPr>
              <p:cNvSpPr>
                <a:spLocks/>
              </p:cNvSpPr>
              <p:nvPr userDrawn="1"/>
            </p:nvSpPr>
            <p:spPr bwMode="gray">
              <a:xfrm>
                <a:off x="8842479" y="5772295"/>
                <a:ext cx="446894" cy="78073"/>
              </a:xfrm>
              <a:custGeom>
                <a:avLst/>
                <a:gdLst>
                  <a:gd name="T0" fmla="*/ 24 w 286"/>
                  <a:gd name="T1" fmla="*/ 0 h 50"/>
                  <a:gd name="T2" fmla="*/ 0 w 286"/>
                  <a:gd name="T3" fmla="*/ 22 h 50"/>
                  <a:gd name="T4" fmla="*/ 0 w 286"/>
                  <a:gd name="T5" fmla="*/ 27 h 50"/>
                  <a:gd name="T6" fmla="*/ 24 w 286"/>
                  <a:gd name="T7" fmla="*/ 50 h 50"/>
                  <a:gd name="T8" fmla="*/ 262 w 286"/>
                  <a:gd name="T9" fmla="*/ 50 h 50"/>
                  <a:gd name="T10" fmla="*/ 286 w 286"/>
                  <a:gd name="T11" fmla="*/ 27 h 50"/>
                  <a:gd name="T12" fmla="*/ 286 w 286"/>
                  <a:gd name="T13" fmla="*/ 22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2"/>
                    </a:cubicBezTo>
                    <a:cubicBezTo>
                      <a:pt x="0" y="27"/>
                      <a:pt x="0" y="27"/>
                      <a:pt x="0" y="27"/>
                    </a:cubicBezTo>
                    <a:cubicBezTo>
                      <a:pt x="0" y="27"/>
                      <a:pt x="0" y="50"/>
                      <a:pt x="24" y="50"/>
                    </a:cubicBezTo>
                    <a:cubicBezTo>
                      <a:pt x="262" y="50"/>
                      <a:pt x="262" y="50"/>
                      <a:pt x="262" y="50"/>
                    </a:cubicBezTo>
                    <a:cubicBezTo>
                      <a:pt x="262" y="50"/>
                      <a:pt x="286" y="50"/>
                      <a:pt x="286" y="27"/>
                    </a:cubicBezTo>
                    <a:cubicBezTo>
                      <a:pt x="286" y="22"/>
                      <a:pt x="286" y="22"/>
                      <a:pt x="286" y="22"/>
                    </a:cubicBezTo>
                    <a:cubicBezTo>
                      <a:pt x="286" y="22"/>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4" name="Oval 153">
                <a:extLst>
                  <a:ext uri="{FF2B5EF4-FFF2-40B4-BE49-F238E27FC236}">
                    <a16:creationId xmlns:a16="http://schemas.microsoft.com/office/drawing/2014/main" id="{D7053A7D-A954-445C-9A33-F65154711F16}"/>
                  </a:ext>
                </a:extLst>
              </p:cNvPr>
              <p:cNvSpPr>
                <a:spLocks noChangeArrowheads="1"/>
              </p:cNvSpPr>
              <p:nvPr userDrawn="1"/>
            </p:nvSpPr>
            <p:spPr bwMode="gray">
              <a:xfrm>
                <a:off x="9203225" y="5791141"/>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5" name="Rectangle 154">
                <a:extLst>
                  <a:ext uri="{FF2B5EF4-FFF2-40B4-BE49-F238E27FC236}">
                    <a16:creationId xmlns:a16="http://schemas.microsoft.com/office/drawing/2014/main" id="{C3BDF2C2-68E2-44CB-93B6-97636E44FFF9}"/>
                  </a:ext>
                </a:extLst>
              </p:cNvPr>
              <p:cNvSpPr>
                <a:spLocks noChangeArrowheads="1"/>
              </p:cNvSpPr>
              <p:nvPr userDrawn="1"/>
            </p:nvSpPr>
            <p:spPr bwMode="gray">
              <a:xfrm>
                <a:off x="9467054" y="4883892"/>
                <a:ext cx="570732" cy="1337991"/>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6" name="Freeform 32">
                <a:extLst>
                  <a:ext uri="{FF2B5EF4-FFF2-40B4-BE49-F238E27FC236}">
                    <a16:creationId xmlns:a16="http://schemas.microsoft.com/office/drawing/2014/main" id="{1CAB3E5E-A552-4EB1-BC91-AC8CB7FE90D3}"/>
                  </a:ext>
                </a:extLst>
              </p:cNvPr>
              <p:cNvSpPr>
                <a:spLocks/>
              </p:cNvSpPr>
              <p:nvPr userDrawn="1"/>
            </p:nvSpPr>
            <p:spPr bwMode="gray">
              <a:xfrm>
                <a:off x="9526281" y="4975424"/>
                <a:ext cx="449587" cy="78073"/>
              </a:xfrm>
              <a:custGeom>
                <a:avLst/>
                <a:gdLst>
                  <a:gd name="T0" fmla="*/ 25 w 287"/>
                  <a:gd name="T1" fmla="*/ 0 h 50"/>
                  <a:gd name="T2" fmla="*/ 0 w 287"/>
                  <a:gd name="T3" fmla="*/ 22 h 50"/>
                  <a:gd name="T4" fmla="*/ 0 w 287"/>
                  <a:gd name="T5" fmla="*/ 27 h 50"/>
                  <a:gd name="T6" fmla="*/ 25 w 287"/>
                  <a:gd name="T7" fmla="*/ 50 h 50"/>
                  <a:gd name="T8" fmla="*/ 262 w 287"/>
                  <a:gd name="T9" fmla="*/ 50 h 50"/>
                  <a:gd name="T10" fmla="*/ 287 w 287"/>
                  <a:gd name="T11" fmla="*/ 27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7"/>
                      <a:pt x="0" y="27"/>
                      <a:pt x="0" y="27"/>
                    </a:cubicBezTo>
                    <a:cubicBezTo>
                      <a:pt x="0" y="27"/>
                      <a:pt x="0" y="50"/>
                      <a:pt x="25" y="50"/>
                    </a:cubicBezTo>
                    <a:cubicBezTo>
                      <a:pt x="262" y="50"/>
                      <a:pt x="262" y="50"/>
                      <a:pt x="262" y="50"/>
                    </a:cubicBezTo>
                    <a:cubicBezTo>
                      <a:pt x="262" y="50"/>
                      <a:pt x="287" y="50"/>
                      <a:pt x="287" y="27"/>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7" name="Freeform 33">
                <a:extLst>
                  <a:ext uri="{FF2B5EF4-FFF2-40B4-BE49-F238E27FC236}">
                    <a16:creationId xmlns:a16="http://schemas.microsoft.com/office/drawing/2014/main" id="{5BED7802-1E6A-496F-B26E-31C38B70CC09}"/>
                  </a:ext>
                </a:extLst>
              </p:cNvPr>
              <p:cNvSpPr>
                <a:spLocks/>
              </p:cNvSpPr>
              <p:nvPr userDrawn="1"/>
            </p:nvSpPr>
            <p:spPr bwMode="gray">
              <a:xfrm>
                <a:off x="9526281" y="5112724"/>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8" name="Freeform 34">
                <a:extLst>
                  <a:ext uri="{FF2B5EF4-FFF2-40B4-BE49-F238E27FC236}">
                    <a16:creationId xmlns:a16="http://schemas.microsoft.com/office/drawing/2014/main" id="{83EA78EA-3763-4F23-80F5-26F93071E0F6}"/>
                  </a:ext>
                </a:extLst>
              </p:cNvPr>
              <p:cNvSpPr>
                <a:spLocks/>
              </p:cNvSpPr>
              <p:nvPr userDrawn="1"/>
            </p:nvSpPr>
            <p:spPr bwMode="gray">
              <a:xfrm>
                <a:off x="9526281" y="5252715"/>
                <a:ext cx="449587" cy="78073"/>
              </a:xfrm>
              <a:custGeom>
                <a:avLst/>
                <a:gdLst>
                  <a:gd name="T0" fmla="*/ 25 w 287"/>
                  <a:gd name="T1" fmla="*/ 0 h 50"/>
                  <a:gd name="T2" fmla="*/ 0 w 287"/>
                  <a:gd name="T3" fmla="*/ 22 h 50"/>
                  <a:gd name="T4" fmla="*/ 0 w 287"/>
                  <a:gd name="T5" fmla="*/ 28 h 50"/>
                  <a:gd name="T6" fmla="*/ 25 w 287"/>
                  <a:gd name="T7" fmla="*/ 50 h 50"/>
                  <a:gd name="T8" fmla="*/ 262 w 287"/>
                  <a:gd name="T9" fmla="*/ 50 h 50"/>
                  <a:gd name="T10" fmla="*/ 287 w 287"/>
                  <a:gd name="T11" fmla="*/ 28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8"/>
                      <a:pt x="0" y="28"/>
                      <a:pt x="0" y="28"/>
                    </a:cubicBezTo>
                    <a:cubicBezTo>
                      <a:pt x="0" y="28"/>
                      <a:pt x="0" y="50"/>
                      <a:pt x="25" y="50"/>
                    </a:cubicBezTo>
                    <a:cubicBezTo>
                      <a:pt x="262" y="50"/>
                      <a:pt x="262" y="50"/>
                      <a:pt x="262" y="50"/>
                    </a:cubicBezTo>
                    <a:cubicBezTo>
                      <a:pt x="262" y="50"/>
                      <a:pt x="287" y="50"/>
                      <a:pt x="287" y="28"/>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9" name="Freeform 35">
                <a:extLst>
                  <a:ext uri="{FF2B5EF4-FFF2-40B4-BE49-F238E27FC236}">
                    <a16:creationId xmlns:a16="http://schemas.microsoft.com/office/drawing/2014/main" id="{E20DF8A3-AEFA-4739-9DFC-A34856ED5A72}"/>
                  </a:ext>
                </a:extLst>
              </p:cNvPr>
              <p:cNvSpPr>
                <a:spLocks/>
              </p:cNvSpPr>
              <p:nvPr userDrawn="1"/>
            </p:nvSpPr>
            <p:spPr bwMode="gray">
              <a:xfrm>
                <a:off x="9526281" y="5390012"/>
                <a:ext cx="449587" cy="78073"/>
              </a:xfrm>
              <a:custGeom>
                <a:avLst/>
                <a:gdLst>
                  <a:gd name="T0" fmla="*/ 25 w 287"/>
                  <a:gd name="T1" fmla="*/ 0 h 50"/>
                  <a:gd name="T2" fmla="*/ 0 w 287"/>
                  <a:gd name="T3" fmla="*/ 22 h 50"/>
                  <a:gd name="T4" fmla="*/ 0 w 287"/>
                  <a:gd name="T5" fmla="*/ 27 h 50"/>
                  <a:gd name="T6" fmla="*/ 25 w 287"/>
                  <a:gd name="T7" fmla="*/ 50 h 50"/>
                  <a:gd name="T8" fmla="*/ 262 w 287"/>
                  <a:gd name="T9" fmla="*/ 50 h 50"/>
                  <a:gd name="T10" fmla="*/ 287 w 287"/>
                  <a:gd name="T11" fmla="*/ 27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7"/>
                      <a:pt x="0" y="27"/>
                      <a:pt x="0" y="27"/>
                    </a:cubicBezTo>
                    <a:cubicBezTo>
                      <a:pt x="0" y="27"/>
                      <a:pt x="0" y="50"/>
                      <a:pt x="25" y="50"/>
                    </a:cubicBezTo>
                    <a:cubicBezTo>
                      <a:pt x="262" y="50"/>
                      <a:pt x="262" y="50"/>
                      <a:pt x="262" y="50"/>
                    </a:cubicBezTo>
                    <a:cubicBezTo>
                      <a:pt x="262" y="50"/>
                      <a:pt x="287" y="50"/>
                      <a:pt x="287" y="27"/>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60" name="Freeform 36">
                <a:extLst>
                  <a:ext uri="{FF2B5EF4-FFF2-40B4-BE49-F238E27FC236}">
                    <a16:creationId xmlns:a16="http://schemas.microsoft.com/office/drawing/2014/main" id="{07FDA66F-DB05-43E9-93B2-AF8D89CC80AD}"/>
                  </a:ext>
                </a:extLst>
              </p:cNvPr>
              <p:cNvSpPr>
                <a:spLocks/>
              </p:cNvSpPr>
              <p:nvPr userDrawn="1"/>
            </p:nvSpPr>
            <p:spPr bwMode="gray">
              <a:xfrm>
                <a:off x="9526281" y="5527312"/>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61" name="Freeform 37">
                <a:extLst>
                  <a:ext uri="{FF2B5EF4-FFF2-40B4-BE49-F238E27FC236}">
                    <a16:creationId xmlns:a16="http://schemas.microsoft.com/office/drawing/2014/main" id="{18804C6E-5565-43B5-9430-A852CCCB21EB}"/>
                  </a:ext>
                </a:extLst>
              </p:cNvPr>
              <p:cNvSpPr>
                <a:spLocks/>
              </p:cNvSpPr>
              <p:nvPr userDrawn="1"/>
            </p:nvSpPr>
            <p:spPr bwMode="gray">
              <a:xfrm>
                <a:off x="9526281" y="5667303"/>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62" name="Freeform 38">
                <a:extLst>
                  <a:ext uri="{FF2B5EF4-FFF2-40B4-BE49-F238E27FC236}">
                    <a16:creationId xmlns:a16="http://schemas.microsoft.com/office/drawing/2014/main" id="{EDA03021-4FFE-46F5-8401-24206E7EDAB9}"/>
                  </a:ext>
                </a:extLst>
              </p:cNvPr>
              <p:cNvSpPr>
                <a:spLocks/>
              </p:cNvSpPr>
              <p:nvPr userDrawn="1"/>
            </p:nvSpPr>
            <p:spPr bwMode="gray">
              <a:xfrm>
                <a:off x="9526281" y="5807294"/>
                <a:ext cx="449587" cy="75380"/>
              </a:xfrm>
              <a:custGeom>
                <a:avLst/>
                <a:gdLst>
                  <a:gd name="T0" fmla="*/ 25 w 287"/>
                  <a:gd name="T1" fmla="*/ 0 h 49"/>
                  <a:gd name="T2" fmla="*/ 0 w 287"/>
                  <a:gd name="T3" fmla="*/ 23 h 49"/>
                  <a:gd name="T4" fmla="*/ 0 w 287"/>
                  <a:gd name="T5" fmla="*/ 27 h 49"/>
                  <a:gd name="T6" fmla="*/ 25 w 287"/>
                  <a:gd name="T7" fmla="*/ 49 h 49"/>
                  <a:gd name="T8" fmla="*/ 262 w 287"/>
                  <a:gd name="T9" fmla="*/ 49 h 49"/>
                  <a:gd name="T10" fmla="*/ 287 w 287"/>
                  <a:gd name="T11" fmla="*/ 27 h 49"/>
                  <a:gd name="T12" fmla="*/ 287 w 287"/>
                  <a:gd name="T13" fmla="*/ 23 h 49"/>
                  <a:gd name="T14" fmla="*/ 262 w 287"/>
                  <a:gd name="T15" fmla="*/ 0 h 49"/>
                  <a:gd name="T16" fmla="*/ 153 w 287"/>
                  <a:gd name="T17" fmla="*/ 0 h 49"/>
                  <a:gd name="T18" fmla="*/ 25 w 287"/>
                  <a:gd name="T19"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49">
                    <a:moveTo>
                      <a:pt x="25" y="0"/>
                    </a:moveTo>
                    <a:cubicBezTo>
                      <a:pt x="25" y="0"/>
                      <a:pt x="0" y="0"/>
                      <a:pt x="0" y="23"/>
                    </a:cubicBezTo>
                    <a:cubicBezTo>
                      <a:pt x="0" y="27"/>
                      <a:pt x="0" y="27"/>
                      <a:pt x="0" y="27"/>
                    </a:cubicBezTo>
                    <a:cubicBezTo>
                      <a:pt x="0" y="27"/>
                      <a:pt x="0" y="49"/>
                      <a:pt x="25" y="49"/>
                    </a:cubicBezTo>
                    <a:cubicBezTo>
                      <a:pt x="262" y="49"/>
                      <a:pt x="262" y="49"/>
                      <a:pt x="262" y="49"/>
                    </a:cubicBezTo>
                    <a:cubicBezTo>
                      <a:pt x="262" y="49"/>
                      <a:pt x="287" y="49"/>
                      <a:pt x="287" y="27"/>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63" name="Freeform 39">
                <a:extLst>
                  <a:ext uri="{FF2B5EF4-FFF2-40B4-BE49-F238E27FC236}">
                    <a16:creationId xmlns:a16="http://schemas.microsoft.com/office/drawing/2014/main" id="{EB73C8F3-50B8-42DA-918F-DA75F96E0B2E}"/>
                  </a:ext>
                </a:extLst>
              </p:cNvPr>
              <p:cNvSpPr>
                <a:spLocks/>
              </p:cNvSpPr>
              <p:nvPr userDrawn="1"/>
            </p:nvSpPr>
            <p:spPr bwMode="gray">
              <a:xfrm>
                <a:off x="9526281" y="5941900"/>
                <a:ext cx="449587" cy="78073"/>
              </a:xfrm>
              <a:custGeom>
                <a:avLst/>
                <a:gdLst>
                  <a:gd name="T0" fmla="*/ 25 w 287"/>
                  <a:gd name="T1" fmla="*/ 0 h 50"/>
                  <a:gd name="T2" fmla="*/ 0 w 287"/>
                  <a:gd name="T3" fmla="*/ 24 h 50"/>
                  <a:gd name="T4" fmla="*/ 0 w 287"/>
                  <a:gd name="T5" fmla="*/ 28 h 50"/>
                  <a:gd name="T6" fmla="*/ 25 w 287"/>
                  <a:gd name="T7" fmla="*/ 50 h 50"/>
                  <a:gd name="T8" fmla="*/ 262 w 287"/>
                  <a:gd name="T9" fmla="*/ 50 h 50"/>
                  <a:gd name="T10" fmla="*/ 287 w 287"/>
                  <a:gd name="T11" fmla="*/ 28 h 50"/>
                  <a:gd name="T12" fmla="*/ 287 w 287"/>
                  <a:gd name="T13" fmla="*/ 24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4"/>
                    </a:cubicBezTo>
                    <a:cubicBezTo>
                      <a:pt x="0" y="28"/>
                      <a:pt x="0" y="28"/>
                      <a:pt x="0" y="28"/>
                    </a:cubicBezTo>
                    <a:cubicBezTo>
                      <a:pt x="0" y="28"/>
                      <a:pt x="0" y="50"/>
                      <a:pt x="25" y="50"/>
                    </a:cubicBezTo>
                    <a:cubicBezTo>
                      <a:pt x="262" y="50"/>
                      <a:pt x="262" y="50"/>
                      <a:pt x="262" y="50"/>
                    </a:cubicBezTo>
                    <a:cubicBezTo>
                      <a:pt x="262" y="50"/>
                      <a:pt x="287" y="50"/>
                      <a:pt x="287" y="28"/>
                    </a:cubicBezTo>
                    <a:cubicBezTo>
                      <a:pt x="287" y="24"/>
                      <a:pt x="287" y="24"/>
                      <a:pt x="287" y="24"/>
                    </a:cubicBezTo>
                    <a:cubicBezTo>
                      <a:pt x="287" y="24"/>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64" name="Oval 163">
                <a:extLst>
                  <a:ext uri="{FF2B5EF4-FFF2-40B4-BE49-F238E27FC236}">
                    <a16:creationId xmlns:a16="http://schemas.microsoft.com/office/drawing/2014/main" id="{82E3E3A3-7F1D-4D49-99D3-3FC6B758BABB}"/>
                  </a:ext>
                </a:extLst>
              </p:cNvPr>
              <p:cNvSpPr>
                <a:spLocks noChangeArrowheads="1"/>
              </p:cNvSpPr>
              <p:nvPr userDrawn="1"/>
            </p:nvSpPr>
            <p:spPr bwMode="gray">
              <a:xfrm>
                <a:off x="9889718" y="4991577"/>
                <a:ext cx="45767" cy="43074"/>
              </a:xfrm>
              <a:prstGeom prst="ellipse">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65" name="Oval 164">
                <a:extLst>
                  <a:ext uri="{FF2B5EF4-FFF2-40B4-BE49-F238E27FC236}">
                    <a16:creationId xmlns:a16="http://schemas.microsoft.com/office/drawing/2014/main" id="{D551C61D-6B4F-4D78-BF8A-8A72CB0FB5E0}"/>
                  </a:ext>
                </a:extLst>
              </p:cNvPr>
              <p:cNvSpPr>
                <a:spLocks noChangeArrowheads="1"/>
              </p:cNvSpPr>
              <p:nvPr userDrawn="1"/>
            </p:nvSpPr>
            <p:spPr bwMode="gray">
              <a:xfrm>
                <a:off x="9889718" y="5131568"/>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66" name="Oval 165">
                <a:extLst>
                  <a:ext uri="{FF2B5EF4-FFF2-40B4-BE49-F238E27FC236}">
                    <a16:creationId xmlns:a16="http://schemas.microsoft.com/office/drawing/2014/main" id="{B32842AA-2F29-4896-8E5D-1D699A2986FE}"/>
                  </a:ext>
                </a:extLst>
              </p:cNvPr>
              <p:cNvSpPr>
                <a:spLocks noChangeArrowheads="1"/>
              </p:cNvSpPr>
              <p:nvPr userDrawn="1"/>
            </p:nvSpPr>
            <p:spPr bwMode="gray">
              <a:xfrm>
                <a:off x="9889718" y="5268867"/>
                <a:ext cx="45767" cy="45767"/>
              </a:xfrm>
              <a:prstGeom prst="ellipse">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67" name="Oval 166">
                <a:extLst>
                  <a:ext uri="{FF2B5EF4-FFF2-40B4-BE49-F238E27FC236}">
                    <a16:creationId xmlns:a16="http://schemas.microsoft.com/office/drawing/2014/main" id="{B08B3597-14BE-48EF-B4F7-5DE170CAFE47}"/>
                  </a:ext>
                </a:extLst>
              </p:cNvPr>
              <p:cNvSpPr>
                <a:spLocks noChangeArrowheads="1"/>
              </p:cNvSpPr>
              <p:nvPr userDrawn="1"/>
            </p:nvSpPr>
            <p:spPr bwMode="gray">
              <a:xfrm>
                <a:off x="9889718" y="5406165"/>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68" name="Oval 167">
                <a:extLst>
                  <a:ext uri="{FF2B5EF4-FFF2-40B4-BE49-F238E27FC236}">
                    <a16:creationId xmlns:a16="http://schemas.microsoft.com/office/drawing/2014/main" id="{AA8800AB-BC0A-4CB7-97A4-423DB152576D}"/>
                  </a:ext>
                </a:extLst>
              </p:cNvPr>
              <p:cNvSpPr>
                <a:spLocks noChangeArrowheads="1"/>
              </p:cNvSpPr>
              <p:nvPr userDrawn="1"/>
            </p:nvSpPr>
            <p:spPr bwMode="gray">
              <a:xfrm>
                <a:off x="9889718" y="5546156"/>
                <a:ext cx="45767" cy="43074"/>
              </a:xfrm>
              <a:prstGeom prst="ellipse">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69" name="Oval 168">
                <a:extLst>
                  <a:ext uri="{FF2B5EF4-FFF2-40B4-BE49-F238E27FC236}">
                    <a16:creationId xmlns:a16="http://schemas.microsoft.com/office/drawing/2014/main" id="{B3A2B3B8-B349-4884-96C0-AE3D6F72E775}"/>
                  </a:ext>
                </a:extLst>
              </p:cNvPr>
              <p:cNvSpPr>
                <a:spLocks noChangeArrowheads="1"/>
              </p:cNvSpPr>
              <p:nvPr userDrawn="1"/>
            </p:nvSpPr>
            <p:spPr bwMode="gray">
              <a:xfrm>
                <a:off x="9889718" y="5683456"/>
                <a:ext cx="45767" cy="45767"/>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70" name="Oval 169">
                <a:extLst>
                  <a:ext uri="{FF2B5EF4-FFF2-40B4-BE49-F238E27FC236}">
                    <a16:creationId xmlns:a16="http://schemas.microsoft.com/office/drawing/2014/main" id="{B0969CD2-42F5-43E6-B0E3-CE15146D7467}"/>
                  </a:ext>
                </a:extLst>
              </p:cNvPr>
              <p:cNvSpPr>
                <a:spLocks noChangeArrowheads="1"/>
              </p:cNvSpPr>
              <p:nvPr userDrawn="1"/>
            </p:nvSpPr>
            <p:spPr bwMode="gray">
              <a:xfrm>
                <a:off x="9889718" y="5823447"/>
                <a:ext cx="45767" cy="43074"/>
              </a:xfrm>
              <a:prstGeom prst="ellipse">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71" name="Oval 170">
                <a:extLst>
                  <a:ext uri="{FF2B5EF4-FFF2-40B4-BE49-F238E27FC236}">
                    <a16:creationId xmlns:a16="http://schemas.microsoft.com/office/drawing/2014/main" id="{851C3F48-37D4-4FB0-86DB-729AC9FCA21B}"/>
                  </a:ext>
                </a:extLst>
              </p:cNvPr>
              <p:cNvSpPr>
                <a:spLocks noChangeArrowheads="1"/>
              </p:cNvSpPr>
              <p:nvPr userDrawn="1"/>
            </p:nvSpPr>
            <p:spPr bwMode="gray">
              <a:xfrm>
                <a:off x="9889718" y="5960744"/>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72" name="Freeform 48">
                <a:extLst>
                  <a:ext uri="{FF2B5EF4-FFF2-40B4-BE49-F238E27FC236}">
                    <a16:creationId xmlns:a16="http://schemas.microsoft.com/office/drawing/2014/main" id="{C250FD83-A98A-4DF7-9BD8-D55E7B840DBB}"/>
                  </a:ext>
                </a:extLst>
              </p:cNvPr>
              <p:cNvSpPr>
                <a:spLocks/>
              </p:cNvSpPr>
              <p:nvPr userDrawn="1"/>
            </p:nvSpPr>
            <p:spPr bwMode="gray">
              <a:xfrm>
                <a:off x="9526281" y="6081891"/>
                <a:ext cx="449587" cy="78073"/>
              </a:xfrm>
              <a:custGeom>
                <a:avLst/>
                <a:gdLst>
                  <a:gd name="T0" fmla="*/ 25 w 287"/>
                  <a:gd name="T1" fmla="*/ 0 h 50"/>
                  <a:gd name="T2" fmla="*/ 0 w 287"/>
                  <a:gd name="T3" fmla="*/ 23 h 50"/>
                  <a:gd name="T4" fmla="*/ 0 w 287"/>
                  <a:gd name="T5" fmla="*/ 27 h 50"/>
                  <a:gd name="T6" fmla="*/ 25 w 287"/>
                  <a:gd name="T7" fmla="*/ 50 h 50"/>
                  <a:gd name="T8" fmla="*/ 262 w 287"/>
                  <a:gd name="T9" fmla="*/ 50 h 50"/>
                  <a:gd name="T10" fmla="*/ 287 w 287"/>
                  <a:gd name="T11" fmla="*/ 27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7"/>
                      <a:pt x="0" y="27"/>
                      <a:pt x="0" y="27"/>
                    </a:cubicBezTo>
                    <a:cubicBezTo>
                      <a:pt x="0" y="27"/>
                      <a:pt x="0" y="50"/>
                      <a:pt x="25" y="50"/>
                    </a:cubicBezTo>
                    <a:cubicBezTo>
                      <a:pt x="262" y="50"/>
                      <a:pt x="262" y="50"/>
                      <a:pt x="262" y="50"/>
                    </a:cubicBezTo>
                    <a:cubicBezTo>
                      <a:pt x="262" y="50"/>
                      <a:pt x="287" y="50"/>
                      <a:pt x="287" y="27"/>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73" name="Oval 172">
                <a:extLst>
                  <a:ext uri="{FF2B5EF4-FFF2-40B4-BE49-F238E27FC236}">
                    <a16:creationId xmlns:a16="http://schemas.microsoft.com/office/drawing/2014/main" id="{659BEBD5-EA6A-4E8B-9323-889F8E4B8BB9}"/>
                  </a:ext>
                </a:extLst>
              </p:cNvPr>
              <p:cNvSpPr>
                <a:spLocks noChangeArrowheads="1"/>
              </p:cNvSpPr>
              <p:nvPr userDrawn="1"/>
            </p:nvSpPr>
            <p:spPr bwMode="gray">
              <a:xfrm>
                <a:off x="9889718" y="6100735"/>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74" name="Freeform 50">
                <a:extLst>
                  <a:ext uri="{FF2B5EF4-FFF2-40B4-BE49-F238E27FC236}">
                    <a16:creationId xmlns:a16="http://schemas.microsoft.com/office/drawing/2014/main" id="{817FDE9E-3778-4E09-A941-9D48A5EF5E48}"/>
                  </a:ext>
                </a:extLst>
              </p:cNvPr>
              <p:cNvSpPr>
                <a:spLocks/>
              </p:cNvSpPr>
              <p:nvPr userDrawn="1"/>
            </p:nvSpPr>
            <p:spPr bwMode="gray">
              <a:xfrm>
                <a:off x="8842479" y="5909595"/>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75" name="Oval 174">
                <a:extLst>
                  <a:ext uri="{FF2B5EF4-FFF2-40B4-BE49-F238E27FC236}">
                    <a16:creationId xmlns:a16="http://schemas.microsoft.com/office/drawing/2014/main" id="{4FE24D84-C2F1-4C24-BC54-9EBBD689A36E}"/>
                  </a:ext>
                </a:extLst>
              </p:cNvPr>
              <p:cNvSpPr>
                <a:spLocks noChangeArrowheads="1"/>
              </p:cNvSpPr>
              <p:nvPr userDrawn="1"/>
            </p:nvSpPr>
            <p:spPr bwMode="gray">
              <a:xfrm>
                <a:off x="9203225" y="5928439"/>
                <a:ext cx="45767" cy="43074"/>
              </a:xfrm>
              <a:prstGeom prst="ellipse">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76" name="Rectangle 175">
                <a:extLst>
                  <a:ext uri="{FF2B5EF4-FFF2-40B4-BE49-F238E27FC236}">
                    <a16:creationId xmlns:a16="http://schemas.microsoft.com/office/drawing/2014/main" id="{E3E5E6A7-2FAB-4DA4-B06B-0A4BC505D39C}"/>
                  </a:ext>
                </a:extLst>
              </p:cNvPr>
              <p:cNvSpPr>
                <a:spLocks noChangeArrowheads="1"/>
              </p:cNvSpPr>
              <p:nvPr userDrawn="1"/>
            </p:nvSpPr>
            <p:spPr bwMode="gray">
              <a:xfrm>
                <a:off x="8643261" y="4245857"/>
                <a:ext cx="573425" cy="255753"/>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77" name="Freeform 53">
                <a:extLst>
                  <a:ext uri="{FF2B5EF4-FFF2-40B4-BE49-F238E27FC236}">
                    <a16:creationId xmlns:a16="http://schemas.microsoft.com/office/drawing/2014/main" id="{3CB2F72F-F851-46DA-A8CE-49D1BB5CB919}"/>
                  </a:ext>
                </a:extLst>
              </p:cNvPr>
              <p:cNvSpPr>
                <a:spLocks/>
              </p:cNvSpPr>
              <p:nvPr userDrawn="1"/>
            </p:nvSpPr>
            <p:spPr bwMode="gray">
              <a:xfrm>
                <a:off x="10772739" y="5917670"/>
                <a:ext cx="1243765" cy="621882"/>
              </a:xfrm>
              <a:custGeom>
                <a:avLst/>
                <a:gdLst>
                  <a:gd name="T0" fmla="*/ 763 w 788"/>
                  <a:gd name="T1" fmla="*/ 392 h 392"/>
                  <a:gd name="T2" fmla="*/ 788 w 788"/>
                  <a:gd name="T3" fmla="*/ 304 h 392"/>
                  <a:gd name="T4" fmla="*/ 625 w 788"/>
                  <a:gd name="T5" fmla="*/ 142 h 392"/>
                  <a:gd name="T6" fmla="*/ 580 w 788"/>
                  <a:gd name="T7" fmla="*/ 149 h 392"/>
                  <a:gd name="T8" fmla="*/ 358 w 788"/>
                  <a:gd name="T9" fmla="*/ 0 h 392"/>
                  <a:gd name="T10" fmla="*/ 120 w 788"/>
                  <a:gd name="T11" fmla="*/ 224 h 392"/>
                  <a:gd name="T12" fmla="*/ 0 w 788"/>
                  <a:gd name="T13" fmla="*/ 347 h 392"/>
                  <a:gd name="T14" fmla="*/ 8 w 788"/>
                  <a:gd name="T15" fmla="*/ 392 h 392"/>
                  <a:gd name="T16" fmla="*/ 763 w 788"/>
                  <a:gd name="T17" fmla="*/ 392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8" h="392">
                    <a:moveTo>
                      <a:pt x="763" y="392"/>
                    </a:moveTo>
                    <a:cubicBezTo>
                      <a:pt x="779" y="366"/>
                      <a:pt x="788" y="337"/>
                      <a:pt x="788" y="304"/>
                    </a:cubicBezTo>
                    <a:cubicBezTo>
                      <a:pt x="788" y="214"/>
                      <a:pt x="715" y="142"/>
                      <a:pt x="625" y="142"/>
                    </a:cubicBezTo>
                    <a:cubicBezTo>
                      <a:pt x="609" y="142"/>
                      <a:pt x="594" y="144"/>
                      <a:pt x="580" y="149"/>
                    </a:cubicBezTo>
                    <a:cubicBezTo>
                      <a:pt x="544" y="61"/>
                      <a:pt x="458" y="0"/>
                      <a:pt x="358" y="0"/>
                    </a:cubicBezTo>
                    <a:cubicBezTo>
                      <a:pt x="231" y="0"/>
                      <a:pt x="127" y="99"/>
                      <a:pt x="120" y="224"/>
                    </a:cubicBezTo>
                    <a:cubicBezTo>
                      <a:pt x="53" y="226"/>
                      <a:pt x="0" y="280"/>
                      <a:pt x="0" y="347"/>
                    </a:cubicBezTo>
                    <a:cubicBezTo>
                      <a:pt x="0" y="363"/>
                      <a:pt x="2" y="378"/>
                      <a:pt x="8" y="392"/>
                    </a:cubicBezTo>
                    <a:lnTo>
                      <a:pt x="763" y="392"/>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78" name="Freeform 55">
                <a:extLst>
                  <a:ext uri="{FF2B5EF4-FFF2-40B4-BE49-F238E27FC236}">
                    <a16:creationId xmlns:a16="http://schemas.microsoft.com/office/drawing/2014/main" id="{59FF6DFA-1E8A-4AC7-922B-99F942329461}"/>
                  </a:ext>
                </a:extLst>
              </p:cNvPr>
              <p:cNvSpPr>
                <a:spLocks/>
              </p:cNvSpPr>
              <p:nvPr userDrawn="1"/>
            </p:nvSpPr>
            <p:spPr bwMode="gray">
              <a:xfrm>
                <a:off x="11198092" y="5990359"/>
                <a:ext cx="1449301" cy="697263"/>
              </a:xfrm>
              <a:custGeom>
                <a:avLst/>
                <a:gdLst>
                  <a:gd name="T0" fmla="*/ 790 w 790"/>
                  <a:gd name="T1" fmla="*/ 206 h 414"/>
                  <a:gd name="T2" fmla="*/ 661 w 790"/>
                  <a:gd name="T3" fmla="*/ 149 h 414"/>
                  <a:gd name="T4" fmla="*/ 613 w 790"/>
                  <a:gd name="T5" fmla="*/ 156 h 414"/>
                  <a:gd name="T6" fmla="*/ 379 w 790"/>
                  <a:gd name="T7" fmla="*/ 0 h 414"/>
                  <a:gd name="T8" fmla="*/ 127 w 790"/>
                  <a:gd name="T9" fmla="*/ 236 h 414"/>
                  <a:gd name="T10" fmla="*/ 0 w 790"/>
                  <a:gd name="T11" fmla="*/ 366 h 414"/>
                  <a:gd name="T12" fmla="*/ 9 w 790"/>
                  <a:gd name="T13" fmla="*/ 414 h 414"/>
                  <a:gd name="T14" fmla="*/ 790 w 790"/>
                  <a:gd name="T15" fmla="*/ 414 h 414"/>
                  <a:gd name="T16" fmla="*/ 790 w 790"/>
                  <a:gd name="T17" fmla="*/ 206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0" h="414">
                    <a:moveTo>
                      <a:pt x="790" y="206"/>
                    </a:moveTo>
                    <a:cubicBezTo>
                      <a:pt x="758" y="172"/>
                      <a:pt x="713" y="149"/>
                      <a:pt x="661" y="149"/>
                    </a:cubicBezTo>
                    <a:cubicBezTo>
                      <a:pt x="644" y="149"/>
                      <a:pt x="628" y="152"/>
                      <a:pt x="613" y="156"/>
                    </a:cubicBezTo>
                    <a:cubicBezTo>
                      <a:pt x="576" y="64"/>
                      <a:pt x="484" y="0"/>
                      <a:pt x="379" y="0"/>
                    </a:cubicBezTo>
                    <a:cubicBezTo>
                      <a:pt x="245" y="0"/>
                      <a:pt x="135" y="104"/>
                      <a:pt x="127" y="236"/>
                    </a:cubicBezTo>
                    <a:cubicBezTo>
                      <a:pt x="56" y="238"/>
                      <a:pt x="0" y="295"/>
                      <a:pt x="0" y="366"/>
                    </a:cubicBezTo>
                    <a:cubicBezTo>
                      <a:pt x="0" y="383"/>
                      <a:pt x="3" y="399"/>
                      <a:pt x="9" y="414"/>
                    </a:cubicBezTo>
                    <a:cubicBezTo>
                      <a:pt x="790" y="414"/>
                      <a:pt x="790" y="414"/>
                      <a:pt x="790" y="414"/>
                    </a:cubicBezTo>
                    <a:lnTo>
                      <a:pt x="790" y="206"/>
                    </a:lnTo>
                    <a:close/>
                  </a:path>
                </a:pathLst>
              </a:custGeom>
              <a:ln/>
              <a:extLst>
                <a:ext uri="{91240B29-F687-4F45-9708-019B960494DF}">
                  <a14:hiddenLine xmlns:a14="http://schemas.microsoft.com/office/drawing/2010/main" w="9525">
                    <a:solidFill>
                      <a:srgbClr val="000000"/>
                    </a:solidFill>
                    <a:round/>
                    <a:headEnd/>
                    <a:tailEnd/>
                  </a14:hiddenLine>
                </a:ext>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endParaRPr lang="en-US" sz="1765"/>
              </a:p>
            </p:txBody>
          </p:sp>
          <p:sp>
            <p:nvSpPr>
              <p:cNvPr id="179" name="Freeform 59">
                <a:extLst>
                  <a:ext uri="{FF2B5EF4-FFF2-40B4-BE49-F238E27FC236}">
                    <a16:creationId xmlns:a16="http://schemas.microsoft.com/office/drawing/2014/main" id="{185DF761-F093-4E36-907D-9174624E4409}"/>
                  </a:ext>
                </a:extLst>
              </p:cNvPr>
              <p:cNvSpPr>
                <a:spLocks/>
              </p:cNvSpPr>
              <p:nvPr userDrawn="1"/>
            </p:nvSpPr>
            <p:spPr bwMode="gray">
              <a:xfrm>
                <a:off x="11682678" y="5328094"/>
                <a:ext cx="309596" cy="441510"/>
              </a:xfrm>
              <a:custGeom>
                <a:avLst/>
                <a:gdLst>
                  <a:gd name="T0" fmla="*/ 198 w 198"/>
                  <a:gd name="T1" fmla="*/ 202 h 283"/>
                  <a:gd name="T2" fmla="*/ 198 w 198"/>
                  <a:gd name="T3" fmla="*/ 0 h 283"/>
                  <a:gd name="T4" fmla="*/ 177 w 198"/>
                  <a:gd name="T5" fmla="*/ 6 h 283"/>
                  <a:gd name="T6" fmla="*/ 177 w 198"/>
                  <a:gd name="T7" fmla="*/ 230 h 283"/>
                  <a:gd name="T8" fmla="*/ 0 w 198"/>
                  <a:gd name="T9" fmla="*/ 230 h 283"/>
                  <a:gd name="T10" fmla="*/ 26 w 198"/>
                  <a:gd name="T11" fmla="*/ 246 h 283"/>
                  <a:gd name="T12" fmla="*/ 26 w 198"/>
                  <a:gd name="T13" fmla="*/ 283 h 283"/>
                  <a:gd name="T14" fmla="*/ 171 w 198"/>
                  <a:gd name="T15" fmla="*/ 283 h 283"/>
                  <a:gd name="T16" fmla="*/ 171 w 198"/>
                  <a:gd name="T17" fmla="*/ 246 h 283"/>
                  <a:gd name="T18" fmla="*/ 198 w 198"/>
                  <a:gd name="T19" fmla="*/ 202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83">
                    <a:moveTo>
                      <a:pt x="198" y="202"/>
                    </a:moveTo>
                    <a:cubicBezTo>
                      <a:pt x="198" y="0"/>
                      <a:pt x="198" y="0"/>
                      <a:pt x="198" y="0"/>
                    </a:cubicBezTo>
                    <a:cubicBezTo>
                      <a:pt x="190" y="0"/>
                      <a:pt x="183" y="3"/>
                      <a:pt x="177" y="6"/>
                    </a:cubicBezTo>
                    <a:cubicBezTo>
                      <a:pt x="177" y="230"/>
                      <a:pt x="177" y="230"/>
                      <a:pt x="177" y="230"/>
                    </a:cubicBezTo>
                    <a:cubicBezTo>
                      <a:pt x="0" y="230"/>
                      <a:pt x="0" y="230"/>
                      <a:pt x="0" y="230"/>
                    </a:cubicBezTo>
                    <a:cubicBezTo>
                      <a:pt x="6" y="239"/>
                      <a:pt x="15" y="244"/>
                      <a:pt x="26" y="246"/>
                    </a:cubicBezTo>
                    <a:cubicBezTo>
                      <a:pt x="26" y="283"/>
                      <a:pt x="26" y="283"/>
                      <a:pt x="26" y="283"/>
                    </a:cubicBezTo>
                    <a:cubicBezTo>
                      <a:pt x="171" y="283"/>
                      <a:pt x="171" y="283"/>
                      <a:pt x="171" y="283"/>
                    </a:cubicBezTo>
                    <a:cubicBezTo>
                      <a:pt x="171" y="246"/>
                      <a:pt x="171" y="246"/>
                      <a:pt x="171" y="246"/>
                    </a:cubicBezTo>
                    <a:lnTo>
                      <a:pt x="198" y="202"/>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80" name="Freeform 60">
                <a:extLst>
                  <a:ext uri="{FF2B5EF4-FFF2-40B4-BE49-F238E27FC236}">
                    <a16:creationId xmlns:a16="http://schemas.microsoft.com/office/drawing/2014/main" id="{6ECF2FA0-9DBD-4153-949B-15F4594DF27C}"/>
                  </a:ext>
                </a:extLst>
              </p:cNvPr>
              <p:cNvSpPr>
                <a:spLocks/>
              </p:cNvSpPr>
              <p:nvPr userDrawn="1"/>
            </p:nvSpPr>
            <p:spPr bwMode="gray">
              <a:xfrm>
                <a:off x="11704215" y="5815369"/>
                <a:ext cx="263829" cy="419973"/>
              </a:xfrm>
              <a:custGeom>
                <a:avLst/>
                <a:gdLst>
                  <a:gd name="T0" fmla="*/ 167 w 167"/>
                  <a:gd name="T1" fmla="*/ 270 h 270"/>
                  <a:gd name="T2" fmla="*/ 167 w 167"/>
                  <a:gd name="T3" fmla="*/ 0 h 270"/>
                  <a:gd name="T4" fmla="*/ 0 w 167"/>
                  <a:gd name="T5" fmla="*/ 0 h 270"/>
                  <a:gd name="T6" fmla="*/ 0 w 167"/>
                  <a:gd name="T7" fmla="*/ 203 h 270"/>
                  <a:gd name="T8" fmla="*/ 18 w 167"/>
                  <a:gd name="T9" fmla="*/ 202 h 270"/>
                  <a:gd name="T10" fmla="*/ 167 w 167"/>
                  <a:gd name="T11" fmla="*/ 270 h 270"/>
                </a:gdLst>
                <a:ahLst/>
                <a:cxnLst>
                  <a:cxn ang="0">
                    <a:pos x="T0" y="T1"/>
                  </a:cxn>
                  <a:cxn ang="0">
                    <a:pos x="T2" y="T3"/>
                  </a:cxn>
                  <a:cxn ang="0">
                    <a:pos x="T4" y="T5"/>
                  </a:cxn>
                  <a:cxn ang="0">
                    <a:pos x="T6" y="T7"/>
                  </a:cxn>
                  <a:cxn ang="0">
                    <a:pos x="T8" y="T9"/>
                  </a:cxn>
                  <a:cxn ang="0">
                    <a:pos x="T10" y="T11"/>
                  </a:cxn>
                </a:cxnLst>
                <a:rect l="0" t="0" r="r" b="b"/>
                <a:pathLst>
                  <a:path w="167" h="270">
                    <a:moveTo>
                      <a:pt x="167" y="270"/>
                    </a:moveTo>
                    <a:cubicBezTo>
                      <a:pt x="167" y="0"/>
                      <a:pt x="167" y="0"/>
                      <a:pt x="167" y="0"/>
                    </a:cubicBezTo>
                    <a:cubicBezTo>
                      <a:pt x="0" y="0"/>
                      <a:pt x="0" y="0"/>
                      <a:pt x="0" y="0"/>
                    </a:cubicBezTo>
                    <a:cubicBezTo>
                      <a:pt x="0" y="203"/>
                      <a:pt x="0" y="203"/>
                      <a:pt x="0" y="203"/>
                    </a:cubicBezTo>
                    <a:cubicBezTo>
                      <a:pt x="6" y="203"/>
                      <a:pt x="12" y="202"/>
                      <a:pt x="18" y="202"/>
                    </a:cubicBezTo>
                    <a:cubicBezTo>
                      <a:pt x="77" y="202"/>
                      <a:pt x="131" y="229"/>
                      <a:pt x="167" y="27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81" name="Rectangle 180">
                <a:extLst>
                  <a:ext uri="{FF2B5EF4-FFF2-40B4-BE49-F238E27FC236}">
                    <a16:creationId xmlns:a16="http://schemas.microsoft.com/office/drawing/2014/main" id="{CCE4985F-9E71-4741-BAB4-5C4C66D2B747}"/>
                  </a:ext>
                </a:extLst>
              </p:cNvPr>
              <p:cNvSpPr>
                <a:spLocks noChangeArrowheads="1"/>
              </p:cNvSpPr>
              <p:nvPr userDrawn="1"/>
            </p:nvSpPr>
            <p:spPr bwMode="gray">
              <a:xfrm>
                <a:off x="11712292" y="5769604"/>
                <a:ext cx="247676" cy="4576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82" name="Freeform 62">
                <a:extLst>
                  <a:ext uri="{FF2B5EF4-FFF2-40B4-BE49-F238E27FC236}">
                    <a16:creationId xmlns:a16="http://schemas.microsoft.com/office/drawing/2014/main" id="{D5575C3B-663D-4C3E-9483-60890AB79F1F}"/>
                  </a:ext>
                </a:extLst>
              </p:cNvPr>
              <p:cNvSpPr>
                <a:spLocks/>
              </p:cNvSpPr>
              <p:nvPr userDrawn="1"/>
            </p:nvSpPr>
            <p:spPr bwMode="gray">
              <a:xfrm>
                <a:off x="9698577" y="6491095"/>
                <a:ext cx="1017626" cy="503430"/>
              </a:xfrm>
              <a:custGeom>
                <a:avLst/>
                <a:gdLst>
                  <a:gd name="T0" fmla="*/ 628 w 650"/>
                  <a:gd name="T1" fmla="*/ 323 h 323"/>
                  <a:gd name="T2" fmla="*/ 650 w 650"/>
                  <a:gd name="T3" fmla="*/ 251 h 323"/>
                  <a:gd name="T4" fmla="*/ 515 w 650"/>
                  <a:gd name="T5" fmla="*/ 117 h 323"/>
                  <a:gd name="T6" fmla="*/ 477 w 650"/>
                  <a:gd name="T7" fmla="*/ 122 h 323"/>
                  <a:gd name="T8" fmla="*/ 295 w 650"/>
                  <a:gd name="T9" fmla="*/ 0 h 323"/>
                  <a:gd name="T10" fmla="*/ 99 w 650"/>
                  <a:gd name="T11" fmla="*/ 184 h 323"/>
                  <a:gd name="T12" fmla="*/ 0 w 650"/>
                  <a:gd name="T13" fmla="*/ 285 h 323"/>
                  <a:gd name="T14" fmla="*/ 7 w 650"/>
                  <a:gd name="T15" fmla="*/ 323 h 323"/>
                  <a:gd name="T16" fmla="*/ 628 w 650"/>
                  <a:gd name="T17" fmla="*/ 323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0" h="323">
                    <a:moveTo>
                      <a:pt x="628" y="323"/>
                    </a:moveTo>
                    <a:cubicBezTo>
                      <a:pt x="642" y="302"/>
                      <a:pt x="650" y="277"/>
                      <a:pt x="650" y="251"/>
                    </a:cubicBezTo>
                    <a:cubicBezTo>
                      <a:pt x="650" y="176"/>
                      <a:pt x="589" y="117"/>
                      <a:pt x="515" y="117"/>
                    </a:cubicBezTo>
                    <a:cubicBezTo>
                      <a:pt x="502" y="117"/>
                      <a:pt x="489" y="119"/>
                      <a:pt x="477" y="122"/>
                    </a:cubicBezTo>
                    <a:cubicBezTo>
                      <a:pt x="448" y="50"/>
                      <a:pt x="377" y="0"/>
                      <a:pt x="295" y="0"/>
                    </a:cubicBezTo>
                    <a:cubicBezTo>
                      <a:pt x="191" y="0"/>
                      <a:pt x="105" y="81"/>
                      <a:pt x="99" y="184"/>
                    </a:cubicBezTo>
                    <a:cubicBezTo>
                      <a:pt x="44" y="185"/>
                      <a:pt x="0" y="230"/>
                      <a:pt x="0" y="285"/>
                    </a:cubicBezTo>
                    <a:cubicBezTo>
                      <a:pt x="0" y="298"/>
                      <a:pt x="1" y="311"/>
                      <a:pt x="7" y="323"/>
                    </a:cubicBezTo>
                    <a:lnTo>
                      <a:pt x="628" y="323"/>
                    </a:lnTo>
                    <a:close/>
                  </a:path>
                </a:pathLst>
              </a:custGeom>
              <a:ln/>
              <a:extLst>
                <a:ext uri="{91240B29-F687-4F45-9708-019B960494DF}">
                  <a14:hiddenLine xmlns:a14="http://schemas.microsoft.com/office/drawing/2010/main" w="9525">
                    <a:solidFill>
                      <a:srgbClr val="000000"/>
                    </a:solidFill>
                    <a:round/>
                    <a:headEnd/>
                    <a:tailEnd/>
                  </a14:hiddenLine>
                </a:ext>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endParaRPr lang="en-US" sz="1765"/>
              </a:p>
            </p:txBody>
          </p:sp>
          <p:sp>
            <p:nvSpPr>
              <p:cNvPr id="183" name="Rectangle 182">
                <a:extLst>
                  <a:ext uri="{FF2B5EF4-FFF2-40B4-BE49-F238E27FC236}">
                    <a16:creationId xmlns:a16="http://schemas.microsoft.com/office/drawing/2014/main" id="{DCDE07CD-DEDA-4964-813B-AB9EBAA7977D}"/>
                  </a:ext>
                </a:extLst>
              </p:cNvPr>
              <p:cNvSpPr>
                <a:spLocks noChangeArrowheads="1"/>
              </p:cNvSpPr>
              <p:nvPr userDrawn="1"/>
            </p:nvSpPr>
            <p:spPr bwMode="gray">
              <a:xfrm>
                <a:off x="10840041" y="5481545"/>
                <a:ext cx="43074" cy="91532"/>
              </a:xfrm>
              <a:prstGeom prst="rect">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84" name="Freeform 64">
                <a:extLst>
                  <a:ext uri="{FF2B5EF4-FFF2-40B4-BE49-F238E27FC236}">
                    <a16:creationId xmlns:a16="http://schemas.microsoft.com/office/drawing/2014/main" id="{5EE260CD-588F-430E-B153-95DE8669D0B0}"/>
                  </a:ext>
                </a:extLst>
              </p:cNvPr>
              <p:cNvSpPr>
                <a:spLocks/>
              </p:cNvSpPr>
              <p:nvPr userDrawn="1"/>
            </p:nvSpPr>
            <p:spPr bwMode="gray">
              <a:xfrm>
                <a:off x="6852992" y="5328094"/>
                <a:ext cx="729569" cy="231523"/>
              </a:xfrm>
              <a:custGeom>
                <a:avLst/>
                <a:gdLst>
                  <a:gd name="T0" fmla="*/ 271 w 271"/>
                  <a:gd name="T1" fmla="*/ 0 h 86"/>
                  <a:gd name="T2" fmla="*/ 0 w 271"/>
                  <a:gd name="T3" fmla="*/ 0 h 86"/>
                  <a:gd name="T4" fmla="*/ 17 w 271"/>
                  <a:gd name="T5" fmla="*/ 11 h 86"/>
                  <a:gd name="T6" fmla="*/ 132 w 271"/>
                  <a:gd name="T7" fmla="*/ 48 h 86"/>
                  <a:gd name="T8" fmla="*/ 133 w 271"/>
                  <a:gd name="T9" fmla="*/ 86 h 86"/>
                  <a:gd name="T10" fmla="*/ 240 w 271"/>
                  <a:gd name="T11" fmla="*/ 86 h 86"/>
                  <a:gd name="T12" fmla="*/ 240 w 271"/>
                  <a:gd name="T13" fmla="*/ 21 h 86"/>
                  <a:gd name="T14" fmla="*/ 271 w 271"/>
                  <a:gd name="T15" fmla="*/ 0 h 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1" h="86">
                    <a:moveTo>
                      <a:pt x="271" y="0"/>
                    </a:moveTo>
                    <a:lnTo>
                      <a:pt x="0" y="0"/>
                    </a:lnTo>
                    <a:lnTo>
                      <a:pt x="17" y="11"/>
                    </a:lnTo>
                    <a:lnTo>
                      <a:pt x="132" y="48"/>
                    </a:lnTo>
                    <a:lnTo>
                      <a:pt x="133" y="86"/>
                    </a:lnTo>
                    <a:lnTo>
                      <a:pt x="240" y="86"/>
                    </a:lnTo>
                    <a:lnTo>
                      <a:pt x="240" y="21"/>
                    </a:lnTo>
                    <a:lnTo>
                      <a:pt x="271" y="0"/>
                    </a:ln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85" name="Freeform 65">
                <a:extLst>
                  <a:ext uri="{FF2B5EF4-FFF2-40B4-BE49-F238E27FC236}">
                    <a16:creationId xmlns:a16="http://schemas.microsoft.com/office/drawing/2014/main" id="{A6047989-A018-4D66-9A3A-152078DC226E}"/>
                  </a:ext>
                </a:extLst>
              </p:cNvPr>
              <p:cNvSpPr>
                <a:spLocks/>
              </p:cNvSpPr>
              <p:nvPr userDrawn="1"/>
            </p:nvSpPr>
            <p:spPr bwMode="gray">
              <a:xfrm>
                <a:off x="7192201" y="5621536"/>
                <a:ext cx="328440" cy="508814"/>
              </a:xfrm>
              <a:custGeom>
                <a:avLst/>
                <a:gdLst>
                  <a:gd name="T0" fmla="*/ 209 w 209"/>
                  <a:gd name="T1" fmla="*/ 327 h 327"/>
                  <a:gd name="T2" fmla="*/ 209 w 209"/>
                  <a:gd name="T3" fmla="*/ 0 h 327"/>
                  <a:gd name="T4" fmla="*/ 0 w 209"/>
                  <a:gd name="T5" fmla="*/ 0 h 327"/>
                  <a:gd name="T6" fmla="*/ 0 w 209"/>
                  <a:gd name="T7" fmla="*/ 242 h 327"/>
                  <a:gd name="T8" fmla="*/ 209 w 209"/>
                  <a:gd name="T9" fmla="*/ 327 h 327"/>
                </a:gdLst>
                <a:ahLst/>
                <a:cxnLst>
                  <a:cxn ang="0">
                    <a:pos x="T0" y="T1"/>
                  </a:cxn>
                  <a:cxn ang="0">
                    <a:pos x="T2" y="T3"/>
                  </a:cxn>
                  <a:cxn ang="0">
                    <a:pos x="T4" y="T5"/>
                  </a:cxn>
                  <a:cxn ang="0">
                    <a:pos x="T6" y="T7"/>
                  </a:cxn>
                  <a:cxn ang="0">
                    <a:pos x="T8" y="T9"/>
                  </a:cxn>
                </a:cxnLst>
                <a:rect l="0" t="0" r="r" b="b"/>
                <a:pathLst>
                  <a:path w="209" h="327">
                    <a:moveTo>
                      <a:pt x="209" y="327"/>
                    </a:moveTo>
                    <a:cubicBezTo>
                      <a:pt x="209" y="0"/>
                      <a:pt x="209" y="0"/>
                      <a:pt x="209" y="0"/>
                    </a:cubicBezTo>
                    <a:cubicBezTo>
                      <a:pt x="0" y="0"/>
                      <a:pt x="0" y="0"/>
                      <a:pt x="0" y="0"/>
                    </a:cubicBezTo>
                    <a:cubicBezTo>
                      <a:pt x="0" y="242"/>
                      <a:pt x="0" y="242"/>
                      <a:pt x="0" y="242"/>
                    </a:cubicBezTo>
                    <a:cubicBezTo>
                      <a:pt x="81" y="245"/>
                      <a:pt x="153" y="277"/>
                      <a:pt x="209" y="327"/>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86" name="Rectangle 185">
                <a:extLst>
                  <a:ext uri="{FF2B5EF4-FFF2-40B4-BE49-F238E27FC236}">
                    <a16:creationId xmlns:a16="http://schemas.microsoft.com/office/drawing/2014/main" id="{D21E6A00-9822-4C34-919E-F58D1CB63166}"/>
                  </a:ext>
                </a:extLst>
              </p:cNvPr>
              <p:cNvSpPr>
                <a:spLocks noChangeArrowheads="1"/>
              </p:cNvSpPr>
              <p:nvPr userDrawn="1"/>
            </p:nvSpPr>
            <p:spPr bwMode="gray">
              <a:xfrm>
                <a:off x="7202970" y="5559618"/>
                <a:ext cx="306903" cy="6192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87" name="Rectangle 186">
                <a:extLst>
                  <a:ext uri="{FF2B5EF4-FFF2-40B4-BE49-F238E27FC236}">
                    <a16:creationId xmlns:a16="http://schemas.microsoft.com/office/drawing/2014/main" id="{A768C170-5608-4A7D-9041-0358EE20D2CB}"/>
                  </a:ext>
                </a:extLst>
              </p:cNvPr>
              <p:cNvSpPr>
                <a:spLocks noChangeArrowheads="1"/>
              </p:cNvSpPr>
              <p:nvPr userDrawn="1"/>
            </p:nvSpPr>
            <p:spPr bwMode="gray">
              <a:xfrm>
                <a:off x="7943307" y="5048112"/>
                <a:ext cx="43074" cy="91532"/>
              </a:xfrm>
              <a:prstGeom prst="rect">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88" name="Freeform 68">
                <a:extLst>
                  <a:ext uri="{FF2B5EF4-FFF2-40B4-BE49-F238E27FC236}">
                    <a16:creationId xmlns:a16="http://schemas.microsoft.com/office/drawing/2014/main" id="{06F07A6E-D337-43AB-8AF9-E4C101550EE6}"/>
                  </a:ext>
                </a:extLst>
              </p:cNvPr>
              <p:cNvSpPr>
                <a:spLocks/>
              </p:cNvSpPr>
              <p:nvPr userDrawn="1"/>
            </p:nvSpPr>
            <p:spPr bwMode="gray">
              <a:xfrm>
                <a:off x="7940614" y="5088494"/>
                <a:ext cx="1289532" cy="454971"/>
              </a:xfrm>
              <a:custGeom>
                <a:avLst/>
                <a:gdLst>
                  <a:gd name="T0" fmla="*/ 479 w 479"/>
                  <a:gd name="T1" fmla="*/ 169 h 169"/>
                  <a:gd name="T2" fmla="*/ 163 w 479"/>
                  <a:gd name="T3" fmla="*/ 169 h 169"/>
                  <a:gd name="T4" fmla="*/ 163 w 479"/>
                  <a:gd name="T5" fmla="*/ 5 h 169"/>
                  <a:gd name="T6" fmla="*/ 0 w 479"/>
                  <a:gd name="T7" fmla="*/ 5 h 169"/>
                  <a:gd name="T8" fmla="*/ 0 w 479"/>
                  <a:gd name="T9" fmla="*/ 0 h 169"/>
                  <a:gd name="T10" fmla="*/ 169 w 479"/>
                  <a:gd name="T11" fmla="*/ 0 h 169"/>
                  <a:gd name="T12" fmla="*/ 169 w 479"/>
                  <a:gd name="T13" fmla="*/ 165 h 169"/>
                  <a:gd name="T14" fmla="*/ 479 w 479"/>
                  <a:gd name="T15" fmla="*/ 165 h 169"/>
                  <a:gd name="T16" fmla="*/ 479 w 479"/>
                  <a:gd name="T17" fmla="*/ 169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9" h="169">
                    <a:moveTo>
                      <a:pt x="479" y="169"/>
                    </a:moveTo>
                    <a:lnTo>
                      <a:pt x="163" y="169"/>
                    </a:lnTo>
                    <a:lnTo>
                      <a:pt x="163" y="5"/>
                    </a:lnTo>
                    <a:lnTo>
                      <a:pt x="0" y="5"/>
                    </a:lnTo>
                    <a:lnTo>
                      <a:pt x="0" y="0"/>
                    </a:lnTo>
                    <a:lnTo>
                      <a:pt x="169" y="0"/>
                    </a:lnTo>
                    <a:lnTo>
                      <a:pt x="169" y="165"/>
                    </a:lnTo>
                    <a:lnTo>
                      <a:pt x="479" y="165"/>
                    </a:lnTo>
                    <a:lnTo>
                      <a:pt x="479" y="169"/>
                    </a:lnTo>
                    <a:close/>
                  </a:path>
                </a:pathLst>
              </a:cu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89" name="Freeform 69">
                <a:extLst>
                  <a:ext uri="{FF2B5EF4-FFF2-40B4-BE49-F238E27FC236}">
                    <a16:creationId xmlns:a16="http://schemas.microsoft.com/office/drawing/2014/main" id="{37287349-5787-4053-AC21-A26F52056AC4}"/>
                  </a:ext>
                </a:extLst>
              </p:cNvPr>
              <p:cNvSpPr>
                <a:spLocks/>
              </p:cNvSpPr>
              <p:nvPr userDrawn="1"/>
            </p:nvSpPr>
            <p:spPr bwMode="gray">
              <a:xfrm>
                <a:off x="10215467" y="6227266"/>
                <a:ext cx="134607" cy="188449"/>
              </a:xfrm>
              <a:custGeom>
                <a:avLst/>
                <a:gdLst>
                  <a:gd name="T0" fmla="*/ 85 w 85"/>
                  <a:gd name="T1" fmla="*/ 86 h 121"/>
                  <a:gd name="T2" fmla="*/ 85 w 85"/>
                  <a:gd name="T3" fmla="*/ 0 h 121"/>
                  <a:gd name="T4" fmla="*/ 77 w 85"/>
                  <a:gd name="T5" fmla="*/ 2 h 121"/>
                  <a:gd name="T6" fmla="*/ 77 w 85"/>
                  <a:gd name="T7" fmla="*/ 98 h 121"/>
                  <a:gd name="T8" fmla="*/ 0 w 85"/>
                  <a:gd name="T9" fmla="*/ 98 h 121"/>
                  <a:gd name="T10" fmla="*/ 11 w 85"/>
                  <a:gd name="T11" fmla="*/ 105 h 121"/>
                  <a:gd name="T12" fmla="*/ 11 w 85"/>
                  <a:gd name="T13" fmla="*/ 121 h 121"/>
                  <a:gd name="T14" fmla="*/ 73 w 85"/>
                  <a:gd name="T15" fmla="*/ 121 h 121"/>
                  <a:gd name="T16" fmla="*/ 73 w 85"/>
                  <a:gd name="T17" fmla="*/ 105 h 121"/>
                  <a:gd name="T18" fmla="*/ 85 w 85"/>
                  <a:gd name="T19" fmla="*/ 86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121">
                    <a:moveTo>
                      <a:pt x="85" y="86"/>
                    </a:moveTo>
                    <a:cubicBezTo>
                      <a:pt x="85" y="0"/>
                      <a:pt x="85" y="0"/>
                      <a:pt x="85" y="0"/>
                    </a:cubicBezTo>
                    <a:cubicBezTo>
                      <a:pt x="82" y="0"/>
                      <a:pt x="79" y="1"/>
                      <a:pt x="77" y="2"/>
                    </a:cubicBezTo>
                    <a:cubicBezTo>
                      <a:pt x="77" y="98"/>
                      <a:pt x="77" y="98"/>
                      <a:pt x="77" y="98"/>
                    </a:cubicBezTo>
                    <a:cubicBezTo>
                      <a:pt x="0" y="98"/>
                      <a:pt x="0" y="98"/>
                      <a:pt x="0" y="98"/>
                    </a:cubicBezTo>
                    <a:cubicBezTo>
                      <a:pt x="3" y="102"/>
                      <a:pt x="7" y="104"/>
                      <a:pt x="11" y="105"/>
                    </a:cubicBezTo>
                    <a:cubicBezTo>
                      <a:pt x="11" y="121"/>
                      <a:pt x="11" y="121"/>
                      <a:pt x="11" y="121"/>
                    </a:cubicBezTo>
                    <a:cubicBezTo>
                      <a:pt x="73" y="121"/>
                      <a:pt x="73" y="121"/>
                      <a:pt x="73" y="121"/>
                    </a:cubicBezTo>
                    <a:cubicBezTo>
                      <a:pt x="73" y="105"/>
                      <a:pt x="73" y="105"/>
                      <a:pt x="73" y="105"/>
                    </a:cubicBezTo>
                    <a:lnTo>
                      <a:pt x="85" y="86"/>
                    </a:ln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90" name="Freeform 70">
                <a:extLst>
                  <a:ext uri="{FF2B5EF4-FFF2-40B4-BE49-F238E27FC236}">
                    <a16:creationId xmlns:a16="http://schemas.microsoft.com/office/drawing/2014/main" id="{B87D542C-565C-4561-95B2-68D2B3A9E5F3}"/>
                  </a:ext>
                </a:extLst>
              </p:cNvPr>
              <p:cNvSpPr>
                <a:spLocks/>
              </p:cNvSpPr>
              <p:nvPr userDrawn="1"/>
            </p:nvSpPr>
            <p:spPr bwMode="gray">
              <a:xfrm>
                <a:off x="10228926" y="6437253"/>
                <a:ext cx="110378" cy="250369"/>
              </a:xfrm>
              <a:custGeom>
                <a:avLst/>
                <a:gdLst>
                  <a:gd name="T0" fmla="*/ 72 w 72"/>
                  <a:gd name="T1" fmla="*/ 160 h 160"/>
                  <a:gd name="T2" fmla="*/ 72 w 72"/>
                  <a:gd name="T3" fmla="*/ 0 h 160"/>
                  <a:gd name="T4" fmla="*/ 0 w 72"/>
                  <a:gd name="T5" fmla="*/ 0 h 160"/>
                  <a:gd name="T6" fmla="*/ 0 w 72"/>
                  <a:gd name="T7" fmla="*/ 119 h 160"/>
                  <a:gd name="T8" fmla="*/ 72 w 72"/>
                  <a:gd name="T9" fmla="*/ 160 h 160"/>
                </a:gdLst>
                <a:ahLst/>
                <a:cxnLst>
                  <a:cxn ang="0">
                    <a:pos x="T0" y="T1"/>
                  </a:cxn>
                  <a:cxn ang="0">
                    <a:pos x="T2" y="T3"/>
                  </a:cxn>
                  <a:cxn ang="0">
                    <a:pos x="T4" y="T5"/>
                  </a:cxn>
                  <a:cxn ang="0">
                    <a:pos x="T6" y="T7"/>
                  </a:cxn>
                  <a:cxn ang="0">
                    <a:pos x="T8" y="T9"/>
                  </a:cxn>
                </a:cxnLst>
                <a:rect l="0" t="0" r="r" b="b"/>
                <a:pathLst>
                  <a:path w="72" h="160">
                    <a:moveTo>
                      <a:pt x="72" y="160"/>
                    </a:moveTo>
                    <a:cubicBezTo>
                      <a:pt x="72" y="0"/>
                      <a:pt x="72" y="0"/>
                      <a:pt x="72" y="0"/>
                    </a:cubicBezTo>
                    <a:cubicBezTo>
                      <a:pt x="0" y="0"/>
                      <a:pt x="0" y="0"/>
                      <a:pt x="0" y="0"/>
                    </a:cubicBezTo>
                    <a:cubicBezTo>
                      <a:pt x="0" y="119"/>
                      <a:pt x="0" y="119"/>
                      <a:pt x="0" y="119"/>
                    </a:cubicBezTo>
                    <a:cubicBezTo>
                      <a:pt x="27" y="126"/>
                      <a:pt x="52" y="140"/>
                      <a:pt x="72" y="16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91" name="Rectangle 190">
                <a:extLst>
                  <a:ext uri="{FF2B5EF4-FFF2-40B4-BE49-F238E27FC236}">
                    <a16:creationId xmlns:a16="http://schemas.microsoft.com/office/drawing/2014/main" id="{23A054DE-C47E-48CA-8EFE-0C2222FFD0FE}"/>
                  </a:ext>
                </a:extLst>
              </p:cNvPr>
              <p:cNvSpPr>
                <a:spLocks noChangeArrowheads="1"/>
              </p:cNvSpPr>
              <p:nvPr userDrawn="1"/>
            </p:nvSpPr>
            <p:spPr bwMode="gray">
              <a:xfrm>
                <a:off x="10231619" y="6415716"/>
                <a:ext cx="104994" cy="215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92" name="Freeform 72">
                <a:extLst>
                  <a:ext uri="{FF2B5EF4-FFF2-40B4-BE49-F238E27FC236}">
                    <a16:creationId xmlns:a16="http://schemas.microsoft.com/office/drawing/2014/main" id="{341FF322-BC5B-42F4-9DD5-A2E50AF57B8C}"/>
                  </a:ext>
                </a:extLst>
              </p:cNvPr>
              <p:cNvSpPr>
                <a:spLocks/>
              </p:cNvSpPr>
              <p:nvPr userDrawn="1"/>
            </p:nvSpPr>
            <p:spPr bwMode="gray">
              <a:xfrm>
                <a:off x="9916639" y="5287711"/>
                <a:ext cx="923402" cy="247676"/>
              </a:xfrm>
              <a:custGeom>
                <a:avLst/>
                <a:gdLst>
                  <a:gd name="T0" fmla="*/ 343 w 343"/>
                  <a:gd name="T1" fmla="*/ 92 h 92"/>
                  <a:gd name="T2" fmla="*/ 196 w 343"/>
                  <a:gd name="T3" fmla="*/ 92 h 92"/>
                  <a:gd name="T4" fmla="*/ 196 w 343"/>
                  <a:gd name="T5" fmla="*/ 5 h 92"/>
                  <a:gd name="T6" fmla="*/ 0 w 343"/>
                  <a:gd name="T7" fmla="*/ 5 h 92"/>
                  <a:gd name="T8" fmla="*/ 0 w 343"/>
                  <a:gd name="T9" fmla="*/ 0 h 92"/>
                  <a:gd name="T10" fmla="*/ 201 w 343"/>
                  <a:gd name="T11" fmla="*/ 0 h 92"/>
                  <a:gd name="T12" fmla="*/ 201 w 343"/>
                  <a:gd name="T13" fmla="*/ 87 h 92"/>
                  <a:gd name="T14" fmla="*/ 343 w 343"/>
                  <a:gd name="T15" fmla="*/ 87 h 92"/>
                  <a:gd name="T16" fmla="*/ 343 w 343"/>
                  <a:gd name="T17" fmla="*/ 9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3" h="92">
                    <a:moveTo>
                      <a:pt x="343" y="92"/>
                    </a:moveTo>
                    <a:lnTo>
                      <a:pt x="196" y="92"/>
                    </a:lnTo>
                    <a:lnTo>
                      <a:pt x="196" y="5"/>
                    </a:lnTo>
                    <a:lnTo>
                      <a:pt x="0" y="5"/>
                    </a:lnTo>
                    <a:lnTo>
                      <a:pt x="0" y="0"/>
                    </a:lnTo>
                    <a:lnTo>
                      <a:pt x="201" y="0"/>
                    </a:lnTo>
                    <a:lnTo>
                      <a:pt x="201" y="87"/>
                    </a:lnTo>
                    <a:lnTo>
                      <a:pt x="343" y="87"/>
                    </a:lnTo>
                    <a:lnTo>
                      <a:pt x="343" y="92"/>
                    </a:lnTo>
                    <a:close/>
                  </a:path>
                </a:pathLst>
              </a:cu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93" name="Freeform 73">
                <a:extLst>
                  <a:ext uri="{FF2B5EF4-FFF2-40B4-BE49-F238E27FC236}">
                    <a16:creationId xmlns:a16="http://schemas.microsoft.com/office/drawing/2014/main" id="{9617F793-FEFA-4242-9C3F-F0903FB19846}"/>
                  </a:ext>
                </a:extLst>
              </p:cNvPr>
              <p:cNvSpPr>
                <a:spLocks/>
              </p:cNvSpPr>
              <p:nvPr userDrawn="1"/>
            </p:nvSpPr>
            <p:spPr bwMode="gray">
              <a:xfrm>
                <a:off x="9623198" y="5565002"/>
                <a:ext cx="282675" cy="743029"/>
              </a:xfrm>
              <a:custGeom>
                <a:avLst/>
                <a:gdLst>
                  <a:gd name="T0" fmla="*/ 93 w 105"/>
                  <a:gd name="T1" fmla="*/ 276 h 276"/>
                  <a:gd name="T2" fmla="*/ 0 w 105"/>
                  <a:gd name="T3" fmla="*/ 276 h 276"/>
                  <a:gd name="T4" fmla="*/ 0 w 105"/>
                  <a:gd name="T5" fmla="*/ 0 h 276"/>
                  <a:gd name="T6" fmla="*/ 105 w 105"/>
                  <a:gd name="T7" fmla="*/ 0 h 276"/>
                  <a:gd name="T8" fmla="*/ 105 w 105"/>
                  <a:gd name="T9" fmla="*/ 6 h 276"/>
                  <a:gd name="T10" fmla="*/ 6 w 105"/>
                  <a:gd name="T11" fmla="*/ 6 h 276"/>
                  <a:gd name="T12" fmla="*/ 6 w 105"/>
                  <a:gd name="T13" fmla="*/ 271 h 276"/>
                  <a:gd name="T14" fmla="*/ 93 w 105"/>
                  <a:gd name="T15" fmla="*/ 271 h 276"/>
                  <a:gd name="T16" fmla="*/ 93 w 105"/>
                  <a:gd name="T17" fmla="*/ 276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 h="276">
                    <a:moveTo>
                      <a:pt x="93" y="276"/>
                    </a:moveTo>
                    <a:lnTo>
                      <a:pt x="0" y="276"/>
                    </a:lnTo>
                    <a:lnTo>
                      <a:pt x="0" y="0"/>
                    </a:lnTo>
                    <a:lnTo>
                      <a:pt x="105" y="0"/>
                    </a:lnTo>
                    <a:lnTo>
                      <a:pt x="105" y="6"/>
                    </a:lnTo>
                    <a:lnTo>
                      <a:pt x="6" y="6"/>
                    </a:lnTo>
                    <a:lnTo>
                      <a:pt x="6" y="271"/>
                    </a:lnTo>
                    <a:lnTo>
                      <a:pt x="93" y="271"/>
                    </a:lnTo>
                    <a:lnTo>
                      <a:pt x="93" y="276"/>
                    </a:lnTo>
                    <a:close/>
                  </a:path>
                </a:pathLst>
              </a:cu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94" name="Rectangle 193">
                <a:extLst>
                  <a:ext uri="{FF2B5EF4-FFF2-40B4-BE49-F238E27FC236}">
                    <a16:creationId xmlns:a16="http://schemas.microsoft.com/office/drawing/2014/main" id="{B4705AD8-E1EA-4149-9C9A-80BC3C256DAB}"/>
                  </a:ext>
                </a:extLst>
              </p:cNvPr>
              <p:cNvSpPr>
                <a:spLocks noChangeArrowheads="1"/>
              </p:cNvSpPr>
              <p:nvPr userDrawn="1"/>
            </p:nvSpPr>
            <p:spPr bwMode="gray">
              <a:xfrm>
                <a:off x="9846644" y="6273032"/>
                <a:ext cx="26921" cy="56536"/>
              </a:xfrm>
              <a:prstGeom prst="rect">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95" name="Freeform 75">
                <a:extLst>
                  <a:ext uri="{FF2B5EF4-FFF2-40B4-BE49-F238E27FC236}">
                    <a16:creationId xmlns:a16="http://schemas.microsoft.com/office/drawing/2014/main" id="{198A8A7D-80E7-4EC0-975F-88909013E2AF}"/>
                  </a:ext>
                </a:extLst>
              </p:cNvPr>
              <p:cNvSpPr>
                <a:spLocks/>
              </p:cNvSpPr>
              <p:nvPr userDrawn="1"/>
            </p:nvSpPr>
            <p:spPr bwMode="gray">
              <a:xfrm>
                <a:off x="10883115" y="4951196"/>
                <a:ext cx="1076853" cy="734953"/>
              </a:xfrm>
              <a:custGeom>
                <a:avLst/>
                <a:gdLst>
                  <a:gd name="T0" fmla="*/ 400 w 400"/>
                  <a:gd name="T1" fmla="*/ 273 h 273"/>
                  <a:gd name="T2" fmla="*/ 400 w 400"/>
                  <a:gd name="T3" fmla="*/ 0 h 273"/>
                  <a:gd name="T4" fmla="*/ 201 w 400"/>
                  <a:gd name="T5" fmla="*/ 0 h 273"/>
                  <a:gd name="T6" fmla="*/ 0 w 400"/>
                  <a:gd name="T7" fmla="*/ 0 h 273"/>
                  <a:gd name="T8" fmla="*/ 0 w 400"/>
                  <a:gd name="T9" fmla="*/ 273 h 273"/>
                  <a:gd name="T10" fmla="*/ 201 w 400"/>
                  <a:gd name="T11" fmla="*/ 273 h 273"/>
                  <a:gd name="T12" fmla="*/ 400 w 400"/>
                  <a:gd name="T13" fmla="*/ 273 h 273"/>
                </a:gdLst>
                <a:ahLst/>
                <a:cxnLst>
                  <a:cxn ang="0">
                    <a:pos x="T0" y="T1"/>
                  </a:cxn>
                  <a:cxn ang="0">
                    <a:pos x="T2" y="T3"/>
                  </a:cxn>
                  <a:cxn ang="0">
                    <a:pos x="T4" y="T5"/>
                  </a:cxn>
                  <a:cxn ang="0">
                    <a:pos x="T6" y="T7"/>
                  </a:cxn>
                  <a:cxn ang="0">
                    <a:pos x="T8" y="T9"/>
                  </a:cxn>
                  <a:cxn ang="0">
                    <a:pos x="T10" y="T11"/>
                  </a:cxn>
                  <a:cxn ang="0">
                    <a:pos x="T12" y="T13"/>
                  </a:cxn>
                </a:cxnLst>
                <a:rect l="0" t="0" r="r" b="b"/>
                <a:pathLst>
                  <a:path w="400" h="273">
                    <a:moveTo>
                      <a:pt x="400" y="273"/>
                    </a:moveTo>
                    <a:lnTo>
                      <a:pt x="400" y="0"/>
                    </a:lnTo>
                    <a:lnTo>
                      <a:pt x="201" y="0"/>
                    </a:lnTo>
                    <a:lnTo>
                      <a:pt x="0" y="0"/>
                    </a:lnTo>
                    <a:lnTo>
                      <a:pt x="0" y="273"/>
                    </a:lnTo>
                    <a:lnTo>
                      <a:pt x="201" y="273"/>
                    </a:lnTo>
                    <a:lnTo>
                      <a:pt x="400" y="273"/>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96" name="Rectangle 195">
                <a:extLst>
                  <a:ext uri="{FF2B5EF4-FFF2-40B4-BE49-F238E27FC236}">
                    <a16:creationId xmlns:a16="http://schemas.microsoft.com/office/drawing/2014/main" id="{FA1C93F3-AD43-4DB5-9009-C2ACFDEAEB77}"/>
                  </a:ext>
                </a:extLst>
              </p:cNvPr>
              <p:cNvSpPr>
                <a:spLocks noChangeArrowheads="1"/>
              </p:cNvSpPr>
              <p:nvPr userDrawn="1"/>
            </p:nvSpPr>
            <p:spPr bwMode="gray">
              <a:xfrm>
                <a:off x="10939649" y="4991577"/>
                <a:ext cx="966476" cy="573425"/>
              </a:xfrm>
              <a:prstGeom prst="rect">
                <a:avLst/>
              </a:prstGeom>
              <a:solidFill>
                <a:srgbClr val="D0482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dirty="0"/>
              </a:p>
            </p:txBody>
          </p:sp>
          <p:sp>
            <p:nvSpPr>
              <p:cNvPr id="197" name="Freeform 80">
                <a:extLst>
                  <a:ext uri="{FF2B5EF4-FFF2-40B4-BE49-F238E27FC236}">
                    <a16:creationId xmlns:a16="http://schemas.microsoft.com/office/drawing/2014/main" id="{74B00C7E-99CD-4FCE-A6A7-4BE06ED48D92}"/>
                  </a:ext>
                </a:extLst>
              </p:cNvPr>
              <p:cNvSpPr>
                <a:spLocks/>
              </p:cNvSpPr>
              <p:nvPr userDrawn="1"/>
            </p:nvSpPr>
            <p:spPr bwMode="gray">
              <a:xfrm>
                <a:off x="9873565" y="6065739"/>
                <a:ext cx="463047" cy="314980"/>
              </a:xfrm>
              <a:custGeom>
                <a:avLst/>
                <a:gdLst>
                  <a:gd name="T0" fmla="*/ 172 w 172"/>
                  <a:gd name="T1" fmla="*/ 117 h 117"/>
                  <a:gd name="T2" fmla="*/ 172 w 172"/>
                  <a:gd name="T3" fmla="*/ 0 h 117"/>
                  <a:gd name="T4" fmla="*/ 86 w 172"/>
                  <a:gd name="T5" fmla="*/ 0 h 117"/>
                  <a:gd name="T6" fmla="*/ 0 w 172"/>
                  <a:gd name="T7" fmla="*/ 0 h 117"/>
                  <a:gd name="T8" fmla="*/ 0 w 172"/>
                  <a:gd name="T9" fmla="*/ 117 h 117"/>
                  <a:gd name="T10" fmla="*/ 86 w 172"/>
                  <a:gd name="T11" fmla="*/ 117 h 117"/>
                  <a:gd name="T12" fmla="*/ 172 w 172"/>
                  <a:gd name="T13" fmla="*/ 117 h 117"/>
                </a:gdLst>
                <a:ahLst/>
                <a:cxnLst>
                  <a:cxn ang="0">
                    <a:pos x="T0" y="T1"/>
                  </a:cxn>
                  <a:cxn ang="0">
                    <a:pos x="T2" y="T3"/>
                  </a:cxn>
                  <a:cxn ang="0">
                    <a:pos x="T4" y="T5"/>
                  </a:cxn>
                  <a:cxn ang="0">
                    <a:pos x="T6" y="T7"/>
                  </a:cxn>
                  <a:cxn ang="0">
                    <a:pos x="T8" y="T9"/>
                  </a:cxn>
                  <a:cxn ang="0">
                    <a:pos x="T10" y="T11"/>
                  </a:cxn>
                  <a:cxn ang="0">
                    <a:pos x="T12" y="T13"/>
                  </a:cxn>
                </a:cxnLst>
                <a:rect l="0" t="0" r="r" b="b"/>
                <a:pathLst>
                  <a:path w="172" h="117">
                    <a:moveTo>
                      <a:pt x="172" y="117"/>
                    </a:moveTo>
                    <a:lnTo>
                      <a:pt x="172" y="0"/>
                    </a:lnTo>
                    <a:lnTo>
                      <a:pt x="86" y="0"/>
                    </a:lnTo>
                    <a:lnTo>
                      <a:pt x="0" y="0"/>
                    </a:lnTo>
                    <a:lnTo>
                      <a:pt x="0" y="117"/>
                    </a:lnTo>
                    <a:lnTo>
                      <a:pt x="86" y="117"/>
                    </a:lnTo>
                    <a:lnTo>
                      <a:pt x="172" y="117"/>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98" name="Rectangle 197">
                <a:extLst>
                  <a:ext uri="{FF2B5EF4-FFF2-40B4-BE49-F238E27FC236}">
                    <a16:creationId xmlns:a16="http://schemas.microsoft.com/office/drawing/2014/main" id="{2FCED436-2699-4DB0-BB3C-DC256BF00A1E}"/>
                  </a:ext>
                </a:extLst>
              </p:cNvPr>
              <p:cNvSpPr>
                <a:spLocks noChangeArrowheads="1"/>
              </p:cNvSpPr>
              <p:nvPr userDrawn="1"/>
            </p:nvSpPr>
            <p:spPr bwMode="gray">
              <a:xfrm>
                <a:off x="9897795" y="6079198"/>
                <a:ext cx="414588" cy="250369"/>
              </a:xfrm>
              <a:prstGeom prst="rect">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99" name="Freeform 83">
                <a:extLst>
                  <a:ext uri="{FF2B5EF4-FFF2-40B4-BE49-F238E27FC236}">
                    <a16:creationId xmlns:a16="http://schemas.microsoft.com/office/drawing/2014/main" id="{3A6BB825-5756-4932-9507-8568FBA19718}"/>
                  </a:ext>
                </a:extLst>
              </p:cNvPr>
              <p:cNvSpPr>
                <a:spLocks/>
              </p:cNvSpPr>
              <p:nvPr userDrawn="1"/>
            </p:nvSpPr>
            <p:spPr bwMode="gray">
              <a:xfrm>
                <a:off x="6624162" y="5271559"/>
                <a:ext cx="1523747" cy="56536"/>
              </a:xfrm>
              <a:custGeom>
                <a:avLst/>
                <a:gdLst>
                  <a:gd name="T0" fmla="*/ 0 w 973"/>
                  <a:gd name="T1" fmla="*/ 0 h 35"/>
                  <a:gd name="T2" fmla="*/ 75 w 973"/>
                  <a:gd name="T3" fmla="*/ 35 h 35"/>
                  <a:gd name="T4" fmla="*/ 897 w 973"/>
                  <a:gd name="T5" fmla="*/ 35 h 35"/>
                  <a:gd name="T6" fmla="*/ 973 w 973"/>
                  <a:gd name="T7" fmla="*/ 0 h 35"/>
                  <a:gd name="T8" fmla="*/ 0 w 973"/>
                  <a:gd name="T9" fmla="*/ 0 h 35"/>
                </a:gdLst>
                <a:ahLst/>
                <a:cxnLst>
                  <a:cxn ang="0">
                    <a:pos x="T0" y="T1"/>
                  </a:cxn>
                  <a:cxn ang="0">
                    <a:pos x="T2" y="T3"/>
                  </a:cxn>
                  <a:cxn ang="0">
                    <a:pos x="T4" y="T5"/>
                  </a:cxn>
                  <a:cxn ang="0">
                    <a:pos x="T6" y="T7"/>
                  </a:cxn>
                  <a:cxn ang="0">
                    <a:pos x="T8" y="T9"/>
                  </a:cxn>
                </a:cxnLst>
                <a:rect l="0" t="0" r="r" b="b"/>
                <a:pathLst>
                  <a:path w="973" h="35">
                    <a:moveTo>
                      <a:pt x="0" y="0"/>
                    </a:moveTo>
                    <a:cubicBezTo>
                      <a:pt x="0" y="3"/>
                      <a:pt x="2" y="35"/>
                      <a:pt x="75" y="35"/>
                    </a:cubicBezTo>
                    <a:cubicBezTo>
                      <a:pt x="897" y="35"/>
                      <a:pt x="897" y="35"/>
                      <a:pt x="897" y="35"/>
                    </a:cubicBezTo>
                    <a:cubicBezTo>
                      <a:pt x="897" y="35"/>
                      <a:pt x="973" y="35"/>
                      <a:pt x="973" y="0"/>
                    </a:cubicBezTo>
                    <a:lnTo>
                      <a:pt x="0"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00" name="Freeform 84">
                <a:extLst>
                  <a:ext uri="{FF2B5EF4-FFF2-40B4-BE49-F238E27FC236}">
                    <a16:creationId xmlns:a16="http://schemas.microsoft.com/office/drawing/2014/main" id="{03A6645B-523C-47B1-8275-F950000EDCFF}"/>
                  </a:ext>
                </a:extLst>
              </p:cNvPr>
              <p:cNvSpPr>
                <a:spLocks/>
              </p:cNvSpPr>
              <p:nvPr userDrawn="1"/>
            </p:nvSpPr>
            <p:spPr bwMode="gray">
              <a:xfrm>
                <a:off x="6931065" y="4480072"/>
                <a:ext cx="1012242" cy="756489"/>
              </a:xfrm>
              <a:custGeom>
                <a:avLst/>
                <a:gdLst>
                  <a:gd name="T0" fmla="*/ 60 w 710"/>
                  <a:gd name="T1" fmla="*/ 0 h 515"/>
                  <a:gd name="T2" fmla="*/ 0 w 710"/>
                  <a:gd name="T3" fmla="*/ 60 h 515"/>
                  <a:gd name="T4" fmla="*/ 0 w 710"/>
                  <a:gd name="T5" fmla="*/ 515 h 515"/>
                  <a:gd name="T6" fmla="*/ 60 w 710"/>
                  <a:gd name="T7" fmla="*/ 513 h 515"/>
                  <a:gd name="T8" fmla="*/ 648 w 710"/>
                  <a:gd name="T9" fmla="*/ 513 h 515"/>
                  <a:gd name="T10" fmla="*/ 710 w 710"/>
                  <a:gd name="T11" fmla="*/ 515 h 515"/>
                  <a:gd name="T12" fmla="*/ 710 w 710"/>
                  <a:gd name="T13" fmla="*/ 60 h 515"/>
                  <a:gd name="T14" fmla="*/ 648 w 710"/>
                  <a:gd name="T15" fmla="*/ 0 h 515"/>
                  <a:gd name="T16" fmla="*/ 92 w 710"/>
                  <a:gd name="T17" fmla="*/ 0 h 515"/>
                  <a:gd name="T18" fmla="*/ 60 w 710"/>
                  <a:gd name="T19" fmla="*/ 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0" h="515">
                    <a:moveTo>
                      <a:pt x="60" y="0"/>
                    </a:moveTo>
                    <a:cubicBezTo>
                      <a:pt x="60" y="0"/>
                      <a:pt x="0" y="0"/>
                      <a:pt x="0" y="60"/>
                    </a:cubicBezTo>
                    <a:cubicBezTo>
                      <a:pt x="0" y="515"/>
                      <a:pt x="0" y="515"/>
                      <a:pt x="0" y="515"/>
                    </a:cubicBezTo>
                    <a:cubicBezTo>
                      <a:pt x="60" y="513"/>
                      <a:pt x="60" y="513"/>
                      <a:pt x="60" y="513"/>
                    </a:cubicBezTo>
                    <a:cubicBezTo>
                      <a:pt x="648" y="513"/>
                      <a:pt x="648" y="513"/>
                      <a:pt x="648" y="513"/>
                    </a:cubicBezTo>
                    <a:cubicBezTo>
                      <a:pt x="710" y="515"/>
                      <a:pt x="710" y="515"/>
                      <a:pt x="710" y="515"/>
                    </a:cubicBezTo>
                    <a:cubicBezTo>
                      <a:pt x="710" y="60"/>
                      <a:pt x="710" y="60"/>
                      <a:pt x="710" y="60"/>
                    </a:cubicBezTo>
                    <a:cubicBezTo>
                      <a:pt x="710" y="60"/>
                      <a:pt x="710" y="0"/>
                      <a:pt x="648" y="0"/>
                    </a:cubicBezTo>
                    <a:cubicBezTo>
                      <a:pt x="92" y="0"/>
                      <a:pt x="92" y="0"/>
                      <a:pt x="92" y="0"/>
                    </a:cubicBezTo>
                    <a:lnTo>
                      <a:pt x="60"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dirty="0"/>
              </a:p>
            </p:txBody>
          </p:sp>
          <p:sp>
            <p:nvSpPr>
              <p:cNvPr id="201" name="Freeform 85">
                <a:extLst>
                  <a:ext uri="{FF2B5EF4-FFF2-40B4-BE49-F238E27FC236}">
                    <a16:creationId xmlns:a16="http://schemas.microsoft.com/office/drawing/2014/main" id="{936F60D5-CC1B-4D00-BF79-25F754DDD6BE}"/>
                  </a:ext>
                </a:extLst>
              </p:cNvPr>
              <p:cNvSpPr>
                <a:spLocks/>
              </p:cNvSpPr>
              <p:nvPr userDrawn="1"/>
            </p:nvSpPr>
            <p:spPr bwMode="gray">
              <a:xfrm>
                <a:off x="7016288" y="4545006"/>
                <a:ext cx="854330" cy="670017"/>
              </a:xfrm>
              <a:custGeom>
                <a:avLst/>
                <a:gdLst>
                  <a:gd name="T0" fmla="*/ 55 w 646"/>
                  <a:gd name="T1" fmla="*/ 0 h 466"/>
                  <a:gd name="T2" fmla="*/ 0 w 646"/>
                  <a:gd name="T3" fmla="*/ 55 h 466"/>
                  <a:gd name="T4" fmla="*/ 0 w 646"/>
                  <a:gd name="T5" fmla="*/ 411 h 466"/>
                  <a:gd name="T6" fmla="*/ 55 w 646"/>
                  <a:gd name="T7" fmla="*/ 466 h 466"/>
                  <a:gd name="T8" fmla="*/ 590 w 646"/>
                  <a:gd name="T9" fmla="*/ 466 h 466"/>
                  <a:gd name="T10" fmla="*/ 646 w 646"/>
                  <a:gd name="T11" fmla="*/ 411 h 466"/>
                  <a:gd name="T12" fmla="*/ 646 w 646"/>
                  <a:gd name="T13" fmla="*/ 55 h 466"/>
                  <a:gd name="T14" fmla="*/ 590 w 646"/>
                  <a:gd name="T15" fmla="*/ 0 h 466"/>
                  <a:gd name="T16" fmla="*/ 220 w 646"/>
                  <a:gd name="T17" fmla="*/ 0 h 466"/>
                  <a:gd name="T18" fmla="*/ 55 w 646"/>
                  <a:gd name="T19" fmla="*/ 0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6" h="466">
                    <a:moveTo>
                      <a:pt x="55" y="0"/>
                    </a:moveTo>
                    <a:cubicBezTo>
                      <a:pt x="55" y="0"/>
                      <a:pt x="0" y="0"/>
                      <a:pt x="0" y="55"/>
                    </a:cubicBezTo>
                    <a:cubicBezTo>
                      <a:pt x="0" y="411"/>
                      <a:pt x="0" y="411"/>
                      <a:pt x="0" y="411"/>
                    </a:cubicBezTo>
                    <a:cubicBezTo>
                      <a:pt x="0" y="411"/>
                      <a:pt x="0" y="466"/>
                      <a:pt x="55" y="466"/>
                    </a:cubicBezTo>
                    <a:cubicBezTo>
                      <a:pt x="590" y="466"/>
                      <a:pt x="590" y="466"/>
                      <a:pt x="590" y="466"/>
                    </a:cubicBezTo>
                    <a:cubicBezTo>
                      <a:pt x="590" y="466"/>
                      <a:pt x="646" y="466"/>
                      <a:pt x="646" y="411"/>
                    </a:cubicBezTo>
                    <a:cubicBezTo>
                      <a:pt x="646" y="55"/>
                      <a:pt x="646" y="55"/>
                      <a:pt x="646" y="55"/>
                    </a:cubicBezTo>
                    <a:cubicBezTo>
                      <a:pt x="646" y="55"/>
                      <a:pt x="646" y="0"/>
                      <a:pt x="590" y="0"/>
                    </a:cubicBezTo>
                    <a:cubicBezTo>
                      <a:pt x="220" y="0"/>
                      <a:pt x="220" y="0"/>
                      <a:pt x="220" y="0"/>
                    </a:cubicBezTo>
                    <a:lnTo>
                      <a:pt x="55" y="0"/>
                    </a:lnTo>
                    <a:close/>
                  </a:path>
                </a:pathLst>
              </a:custGeom>
              <a:solidFill>
                <a:srgbClr val="D0482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dirty="0"/>
              </a:p>
            </p:txBody>
          </p:sp>
          <p:sp>
            <p:nvSpPr>
              <p:cNvPr id="202" name="Freeform 86">
                <a:extLst>
                  <a:ext uri="{FF2B5EF4-FFF2-40B4-BE49-F238E27FC236}">
                    <a16:creationId xmlns:a16="http://schemas.microsoft.com/office/drawing/2014/main" id="{90CD5FD1-B63B-4102-8CBA-E97AEE563D04}"/>
                  </a:ext>
                </a:extLst>
              </p:cNvPr>
              <p:cNvSpPr>
                <a:spLocks/>
              </p:cNvSpPr>
              <p:nvPr userDrawn="1"/>
            </p:nvSpPr>
            <p:spPr bwMode="gray">
              <a:xfrm>
                <a:off x="6624162" y="5233869"/>
                <a:ext cx="1523747" cy="37690"/>
              </a:xfrm>
              <a:custGeom>
                <a:avLst/>
                <a:gdLst>
                  <a:gd name="T0" fmla="*/ 76 w 566"/>
                  <a:gd name="T1" fmla="*/ 0 h 14"/>
                  <a:gd name="T2" fmla="*/ 0 w 566"/>
                  <a:gd name="T3" fmla="*/ 14 h 14"/>
                  <a:gd name="T4" fmla="*/ 566 w 566"/>
                  <a:gd name="T5" fmla="*/ 14 h 14"/>
                  <a:gd name="T6" fmla="*/ 490 w 566"/>
                  <a:gd name="T7" fmla="*/ 0 h 14"/>
                  <a:gd name="T8" fmla="*/ 76 w 566"/>
                  <a:gd name="T9" fmla="*/ 0 h 14"/>
                </a:gdLst>
                <a:ahLst/>
                <a:cxnLst>
                  <a:cxn ang="0">
                    <a:pos x="T0" y="T1"/>
                  </a:cxn>
                  <a:cxn ang="0">
                    <a:pos x="T2" y="T3"/>
                  </a:cxn>
                  <a:cxn ang="0">
                    <a:pos x="T4" y="T5"/>
                  </a:cxn>
                  <a:cxn ang="0">
                    <a:pos x="T6" y="T7"/>
                  </a:cxn>
                  <a:cxn ang="0">
                    <a:pos x="T8" y="T9"/>
                  </a:cxn>
                </a:cxnLst>
                <a:rect l="0" t="0" r="r" b="b"/>
                <a:pathLst>
                  <a:path w="566" h="14">
                    <a:moveTo>
                      <a:pt x="76" y="0"/>
                    </a:moveTo>
                    <a:lnTo>
                      <a:pt x="0" y="14"/>
                    </a:lnTo>
                    <a:lnTo>
                      <a:pt x="566" y="14"/>
                    </a:lnTo>
                    <a:lnTo>
                      <a:pt x="490" y="0"/>
                    </a:lnTo>
                    <a:lnTo>
                      <a:pt x="76"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grpSp>
        <p:pic>
          <p:nvPicPr>
            <p:cNvPr id="90" name="Picture 89">
              <a:extLst>
                <a:ext uri="{FF2B5EF4-FFF2-40B4-BE49-F238E27FC236}">
                  <a16:creationId xmlns:a16="http://schemas.microsoft.com/office/drawing/2014/main" id="{4C5686DA-F56B-43DB-9453-16AE33221C09}"/>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7086220" y="4568432"/>
              <a:ext cx="736358" cy="613092"/>
            </a:xfrm>
            <a:prstGeom prst="rect">
              <a:avLst/>
            </a:prstGeom>
          </p:spPr>
        </p:pic>
        <p:pic>
          <p:nvPicPr>
            <p:cNvPr id="91" name="Picture 90">
              <a:extLst>
                <a:ext uri="{FF2B5EF4-FFF2-40B4-BE49-F238E27FC236}">
                  <a16:creationId xmlns:a16="http://schemas.microsoft.com/office/drawing/2014/main" id="{10D246C2-A77A-4920-BEF6-96D92937C8DB}"/>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1136377" y="5038107"/>
              <a:ext cx="604035" cy="502920"/>
            </a:xfrm>
            <a:prstGeom prst="rect">
              <a:avLst/>
            </a:prstGeom>
          </p:spPr>
        </p:pic>
        <p:pic>
          <p:nvPicPr>
            <p:cNvPr id="92" name="Picture 91">
              <a:extLst>
                <a:ext uri="{FF2B5EF4-FFF2-40B4-BE49-F238E27FC236}">
                  <a16:creationId xmlns:a16="http://schemas.microsoft.com/office/drawing/2014/main" id="{3C392118-2BFD-45D1-BC3A-1EB1C7A69220}"/>
                </a:ext>
              </a:extLst>
            </p:cNvPr>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9980500" y="6106350"/>
              <a:ext cx="252597" cy="210312"/>
            </a:xfrm>
            <a:prstGeom prst="rect">
              <a:avLst/>
            </a:prstGeom>
          </p:spPr>
        </p:pic>
      </p:grpSp>
    </p:spTree>
    <p:extLst>
      <p:ext uri="{BB962C8B-B14F-4D97-AF65-F5344CB8AC3E}">
        <p14:creationId xmlns:p14="http://schemas.microsoft.com/office/powerpoint/2010/main" val="42080663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lumMod val="20000"/>
            <a:lumOff val="80000"/>
          </a:schemeClr>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solidFill>
                  <a:schemeClr val="bg1"/>
                </a:soli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solidFill>
                  <a:schemeClr val="bg1"/>
                </a:solidFill>
                <a:latin typeface="+mn-lt"/>
              </a:defRPr>
            </a:lvl1pPr>
          </a:lstStyle>
          <a:p>
            <a:pPr lvl="0"/>
            <a:r>
              <a:rPr lang="en-US" dirty="0"/>
              <a:t>Speaker name</a:t>
            </a:r>
          </a:p>
        </p:txBody>
      </p:sp>
      <p:pic>
        <p:nvPicPr>
          <p:cNvPr id="140" name="Picture 139"/>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48212" y="471692"/>
            <a:ext cx="1454257" cy="304828"/>
          </a:xfrm>
          <a:prstGeom prst="rect">
            <a:avLst/>
          </a:prstGeom>
        </p:spPr>
      </p:pic>
      <p:grpSp>
        <p:nvGrpSpPr>
          <p:cNvPr id="84" name="Group 83">
            <a:extLst>
              <a:ext uri="{FF2B5EF4-FFF2-40B4-BE49-F238E27FC236}">
                <a16:creationId xmlns:a16="http://schemas.microsoft.com/office/drawing/2014/main" id="{BF4FFA89-795E-43B8-85B7-FABF3B9711F8}"/>
              </a:ext>
            </a:extLst>
          </p:cNvPr>
          <p:cNvGrpSpPr/>
          <p:nvPr userDrawn="1"/>
        </p:nvGrpSpPr>
        <p:grpSpPr>
          <a:xfrm>
            <a:off x="5468357" y="4139517"/>
            <a:ext cx="6723644" cy="2716134"/>
            <a:chOff x="5789470" y="4224320"/>
            <a:chExt cx="6858467" cy="2770205"/>
          </a:xfrm>
        </p:grpSpPr>
        <p:grpSp>
          <p:nvGrpSpPr>
            <p:cNvPr id="85" name="Group 84">
              <a:extLst>
                <a:ext uri="{FF2B5EF4-FFF2-40B4-BE49-F238E27FC236}">
                  <a16:creationId xmlns:a16="http://schemas.microsoft.com/office/drawing/2014/main" id="{29CF6A4C-EA8D-47D1-BB6B-F0CEC66F2B20}"/>
                </a:ext>
              </a:extLst>
            </p:cNvPr>
            <p:cNvGrpSpPr>
              <a:grpSpLocks noChangeAspect="1"/>
            </p:cNvGrpSpPr>
            <p:nvPr userDrawn="1"/>
          </p:nvGrpSpPr>
          <p:grpSpPr bwMode="gray">
            <a:xfrm>
              <a:off x="5789470" y="4224320"/>
              <a:ext cx="6858467" cy="2770205"/>
              <a:chOff x="5788926" y="4224320"/>
              <a:chExt cx="6858467" cy="2770205"/>
            </a:xfrm>
          </p:grpSpPr>
          <p:sp>
            <p:nvSpPr>
              <p:cNvPr id="105" name="Freeform: Shape 104">
                <a:extLst>
                  <a:ext uri="{FF2B5EF4-FFF2-40B4-BE49-F238E27FC236}">
                    <a16:creationId xmlns:a16="http://schemas.microsoft.com/office/drawing/2014/main" id="{07E49067-2015-4111-87A6-CCFC76CADAA6}"/>
                  </a:ext>
                </a:extLst>
              </p:cNvPr>
              <p:cNvSpPr/>
              <p:nvPr userDrawn="1"/>
            </p:nvSpPr>
            <p:spPr bwMode="gray">
              <a:xfrm>
                <a:off x="5788926" y="5758835"/>
                <a:ext cx="2577047" cy="1235690"/>
              </a:xfrm>
              <a:custGeom>
                <a:avLst/>
                <a:gdLst>
                  <a:gd name="connsiteX0" fmla="*/ 1214715 w 2577047"/>
                  <a:gd name="connsiteY0" fmla="*/ 0 h 1235690"/>
                  <a:gd name="connsiteX1" fmla="*/ 1914672 w 2577047"/>
                  <a:gd name="connsiteY1" fmla="*/ 468064 h 1235690"/>
                  <a:gd name="connsiteX2" fmla="*/ 2060300 w 2577047"/>
                  <a:gd name="connsiteY2" fmla="*/ 446221 h 1235690"/>
                  <a:gd name="connsiteX3" fmla="*/ 2577047 w 2577047"/>
                  <a:gd name="connsiteY3" fmla="*/ 957972 h 1235690"/>
                  <a:gd name="connsiteX4" fmla="*/ 2495620 w 2577047"/>
                  <a:gd name="connsiteY4" fmla="*/ 1235690 h 1235690"/>
                  <a:gd name="connsiteX5" fmla="*/ 1889591 w 2577047"/>
                  <a:gd name="connsiteY5" fmla="*/ 1235690 h 1235690"/>
                  <a:gd name="connsiteX6" fmla="*/ 1799319 w 2577047"/>
                  <a:gd name="connsiteY6" fmla="*/ 1235690 h 1235690"/>
                  <a:gd name="connsiteX7" fmla="*/ 31390 w 2577047"/>
                  <a:gd name="connsiteY7" fmla="*/ 1235690 h 1235690"/>
                  <a:gd name="connsiteX8" fmla="*/ 9264 w 2577047"/>
                  <a:gd name="connsiteY8" fmla="*/ 1164413 h 1235690"/>
                  <a:gd name="connsiteX9" fmla="*/ 0 w 2577047"/>
                  <a:gd name="connsiteY9" fmla="*/ 1072517 h 1235690"/>
                  <a:gd name="connsiteX10" fmla="*/ 455981 w 2577047"/>
                  <a:gd name="connsiteY10" fmla="*/ 616536 h 1235690"/>
                  <a:gd name="connsiteX11" fmla="*/ 459500 w 2577047"/>
                  <a:gd name="connsiteY11" fmla="*/ 616891 h 1235690"/>
                  <a:gd name="connsiteX12" fmla="*/ 459640 w 2577047"/>
                  <a:gd name="connsiteY12" fmla="*/ 615506 h 1235690"/>
                  <a:gd name="connsiteX13" fmla="*/ 720719 w 2577047"/>
                  <a:gd name="connsiteY13" fmla="*/ 182302 h 1235690"/>
                  <a:gd name="connsiteX14" fmla="*/ 739060 w 2577047"/>
                  <a:gd name="connsiteY14" fmla="*/ 169592 h 1235690"/>
                  <a:gd name="connsiteX15" fmla="*/ 747661 w 2577047"/>
                  <a:gd name="connsiteY15" fmla="*/ 161263 h 1235690"/>
                  <a:gd name="connsiteX16" fmla="*/ 1214715 w 2577047"/>
                  <a:gd name="connsiteY16" fmla="*/ 0 h 1235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77047" h="1235690">
                    <a:moveTo>
                      <a:pt x="1214715" y="0"/>
                    </a:moveTo>
                    <a:cubicBezTo>
                      <a:pt x="1532592" y="0"/>
                      <a:pt x="1803493" y="191906"/>
                      <a:pt x="1914672" y="468064"/>
                    </a:cubicBezTo>
                    <a:cubicBezTo>
                      <a:pt x="1961649" y="454022"/>
                      <a:pt x="2010192" y="446221"/>
                      <a:pt x="2060300" y="446221"/>
                    </a:cubicBezTo>
                    <a:cubicBezTo>
                      <a:pt x="2346860" y="446221"/>
                      <a:pt x="2577047" y="675573"/>
                      <a:pt x="2577047" y="957972"/>
                    </a:cubicBezTo>
                    <a:cubicBezTo>
                      <a:pt x="2577047" y="1060946"/>
                      <a:pt x="2547295" y="1156119"/>
                      <a:pt x="2495620" y="1235690"/>
                    </a:cubicBezTo>
                    <a:cubicBezTo>
                      <a:pt x="2495620" y="1235690"/>
                      <a:pt x="2495620" y="1235690"/>
                      <a:pt x="1889591" y="1235690"/>
                    </a:cubicBezTo>
                    <a:lnTo>
                      <a:pt x="1799319" y="1235690"/>
                    </a:lnTo>
                    <a:lnTo>
                      <a:pt x="31390" y="1235690"/>
                    </a:lnTo>
                    <a:lnTo>
                      <a:pt x="9264" y="1164413"/>
                    </a:lnTo>
                    <a:cubicBezTo>
                      <a:pt x="3190" y="1134730"/>
                      <a:pt x="0" y="1103996"/>
                      <a:pt x="0" y="1072517"/>
                    </a:cubicBezTo>
                    <a:cubicBezTo>
                      <a:pt x="0" y="820686"/>
                      <a:pt x="204150" y="616536"/>
                      <a:pt x="455981" y="616536"/>
                    </a:cubicBezTo>
                    <a:lnTo>
                      <a:pt x="459500" y="616891"/>
                    </a:lnTo>
                    <a:lnTo>
                      <a:pt x="459640" y="615506"/>
                    </a:lnTo>
                    <a:cubicBezTo>
                      <a:pt x="495067" y="442379"/>
                      <a:pt x="589371" y="290700"/>
                      <a:pt x="720719" y="182302"/>
                    </a:cubicBezTo>
                    <a:lnTo>
                      <a:pt x="739060" y="169592"/>
                    </a:lnTo>
                    <a:lnTo>
                      <a:pt x="747661" y="161263"/>
                    </a:lnTo>
                    <a:cubicBezTo>
                      <a:pt x="876480" y="60556"/>
                      <a:pt x="1038551" y="0"/>
                      <a:pt x="1214715" y="0"/>
                    </a:cubicBezTo>
                    <a:close/>
                  </a:path>
                </a:pathLst>
              </a:cu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06" name="Freeform 6">
                <a:extLst>
                  <a:ext uri="{FF2B5EF4-FFF2-40B4-BE49-F238E27FC236}">
                    <a16:creationId xmlns:a16="http://schemas.microsoft.com/office/drawing/2014/main" id="{D6707352-8833-45B4-A771-4F993026B302}"/>
                  </a:ext>
                </a:extLst>
              </p:cNvPr>
              <p:cNvSpPr>
                <a:spLocks/>
              </p:cNvSpPr>
              <p:nvPr userDrawn="1"/>
            </p:nvSpPr>
            <p:spPr bwMode="gray">
              <a:xfrm>
                <a:off x="8422506" y="4305084"/>
                <a:ext cx="2008331" cy="1846803"/>
              </a:xfrm>
              <a:custGeom>
                <a:avLst/>
                <a:gdLst>
                  <a:gd name="T0" fmla="*/ 948 w 1281"/>
                  <a:gd name="T1" fmla="*/ 6 h 1185"/>
                  <a:gd name="T2" fmla="*/ 641 w 1281"/>
                  <a:gd name="T3" fmla="*/ 168 h 1185"/>
                  <a:gd name="T4" fmla="*/ 333 w 1281"/>
                  <a:gd name="T5" fmla="*/ 6 h 1185"/>
                  <a:gd name="T6" fmla="*/ 10 w 1281"/>
                  <a:gd name="T7" fmla="*/ 362 h 1185"/>
                  <a:gd name="T8" fmla="*/ 641 w 1281"/>
                  <a:gd name="T9" fmla="*/ 1185 h 1185"/>
                  <a:gd name="T10" fmla="*/ 641 w 1281"/>
                  <a:gd name="T11" fmla="*/ 1184 h 1185"/>
                  <a:gd name="T12" fmla="*/ 641 w 1281"/>
                  <a:gd name="T13" fmla="*/ 1185 h 1185"/>
                  <a:gd name="T14" fmla="*/ 1272 w 1281"/>
                  <a:gd name="T15" fmla="*/ 361 h 1185"/>
                  <a:gd name="T16" fmla="*/ 948 w 1281"/>
                  <a:gd name="T17" fmla="*/ 6 h 1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1" h="1185">
                    <a:moveTo>
                      <a:pt x="948" y="6"/>
                    </a:moveTo>
                    <a:cubicBezTo>
                      <a:pt x="820" y="0"/>
                      <a:pt x="703" y="65"/>
                      <a:pt x="641" y="168"/>
                    </a:cubicBezTo>
                    <a:cubicBezTo>
                      <a:pt x="578" y="65"/>
                      <a:pt x="461" y="0"/>
                      <a:pt x="333" y="6"/>
                    </a:cubicBezTo>
                    <a:cubicBezTo>
                      <a:pt x="144" y="15"/>
                      <a:pt x="0" y="175"/>
                      <a:pt x="10" y="362"/>
                    </a:cubicBezTo>
                    <a:cubicBezTo>
                      <a:pt x="19" y="548"/>
                      <a:pt x="641" y="1185"/>
                      <a:pt x="641" y="1185"/>
                    </a:cubicBezTo>
                    <a:cubicBezTo>
                      <a:pt x="641" y="1185"/>
                      <a:pt x="641" y="1185"/>
                      <a:pt x="641" y="1184"/>
                    </a:cubicBezTo>
                    <a:cubicBezTo>
                      <a:pt x="641" y="1185"/>
                      <a:pt x="641" y="1185"/>
                      <a:pt x="641" y="1185"/>
                    </a:cubicBezTo>
                    <a:cubicBezTo>
                      <a:pt x="641" y="1185"/>
                      <a:pt x="1263" y="548"/>
                      <a:pt x="1272" y="361"/>
                    </a:cubicBezTo>
                    <a:cubicBezTo>
                      <a:pt x="1281" y="174"/>
                      <a:pt x="1137" y="15"/>
                      <a:pt x="948" y="6"/>
                    </a:cubicBezTo>
                    <a:close/>
                  </a:path>
                </a:pathLst>
              </a:custGeom>
              <a:solidFill>
                <a:srgbClr val="3393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dirty="0"/>
              </a:p>
            </p:txBody>
          </p:sp>
          <p:sp>
            <p:nvSpPr>
              <p:cNvPr id="107" name="Rectangle 106">
                <a:extLst>
                  <a:ext uri="{FF2B5EF4-FFF2-40B4-BE49-F238E27FC236}">
                    <a16:creationId xmlns:a16="http://schemas.microsoft.com/office/drawing/2014/main" id="{7FA0ED32-FD72-4027-81AF-0E4195806012}"/>
                  </a:ext>
                </a:extLst>
              </p:cNvPr>
              <p:cNvSpPr>
                <a:spLocks noChangeArrowheads="1"/>
              </p:cNvSpPr>
              <p:nvPr userDrawn="1"/>
            </p:nvSpPr>
            <p:spPr bwMode="gray">
              <a:xfrm>
                <a:off x="9601660" y="4515070"/>
                <a:ext cx="573425" cy="1445676"/>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8" name="Rectangle 107">
                <a:extLst>
                  <a:ext uri="{FF2B5EF4-FFF2-40B4-BE49-F238E27FC236}">
                    <a16:creationId xmlns:a16="http://schemas.microsoft.com/office/drawing/2014/main" id="{52ADBFE1-44AF-4836-98C1-330BE5B48AA5}"/>
                  </a:ext>
                </a:extLst>
              </p:cNvPr>
              <p:cNvSpPr>
                <a:spLocks noChangeArrowheads="1"/>
              </p:cNvSpPr>
              <p:nvPr userDrawn="1"/>
            </p:nvSpPr>
            <p:spPr bwMode="gray">
              <a:xfrm>
                <a:off x="8640568" y="4224320"/>
                <a:ext cx="576116" cy="1445676"/>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9" name="Rectangle 108">
                <a:extLst>
                  <a:ext uri="{FF2B5EF4-FFF2-40B4-BE49-F238E27FC236}">
                    <a16:creationId xmlns:a16="http://schemas.microsoft.com/office/drawing/2014/main" id="{3CD942FB-E00E-473C-A0AB-B061FC554009}"/>
                  </a:ext>
                </a:extLst>
              </p:cNvPr>
              <p:cNvSpPr>
                <a:spLocks noChangeArrowheads="1"/>
              </p:cNvSpPr>
              <p:nvPr userDrawn="1"/>
            </p:nvSpPr>
            <p:spPr bwMode="gray">
              <a:xfrm>
                <a:off x="9771264" y="4698135"/>
                <a:ext cx="573425" cy="1445676"/>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0" name="Rectangle 109">
                <a:extLst>
                  <a:ext uri="{FF2B5EF4-FFF2-40B4-BE49-F238E27FC236}">
                    <a16:creationId xmlns:a16="http://schemas.microsoft.com/office/drawing/2014/main" id="{2F3C4DBD-1DA7-4090-90A3-61562410BA99}"/>
                  </a:ext>
                </a:extLst>
              </p:cNvPr>
              <p:cNvSpPr>
                <a:spLocks noChangeArrowheads="1"/>
              </p:cNvSpPr>
              <p:nvPr userDrawn="1"/>
            </p:nvSpPr>
            <p:spPr bwMode="gray">
              <a:xfrm>
                <a:off x="9351291" y="4843510"/>
                <a:ext cx="320365" cy="1397218"/>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1" name="Rectangle 110">
                <a:extLst>
                  <a:ext uri="{FF2B5EF4-FFF2-40B4-BE49-F238E27FC236}">
                    <a16:creationId xmlns:a16="http://schemas.microsoft.com/office/drawing/2014/main" id="{13B43C7E-BA9C-470E-9913-B6EFB8D77B11}"/>
                  </a:ext>
                </a:extLst>
              </p:cNvPr>
              <p:cNvSpPr>
                <a:spLocks noChangeArrowheads="1"/>
              </p:cNvSpPr>
              <p:nvPr userDrawn="1"/>
            </p:nvSpPr>
            <p:spPr bwMode="gray">
              <a:xfrm>
                <a:off x="8505962" y="4708904"/>
                <a:ext cx="309596" cy="1292224"/>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2" name="Rectangle 111">
                <a:extLst>
                  <a:ext uri="{FF2B5EF4-FFF2-40B4-BE49-F238E27FC236}">
                    <a16:creationId xmlns:a16="http://schemas.microsoft.com/office/drawing/2014/main" id="{0BE2E7D2-B949-4C28-A7EA-D6BC639D46C7}"/>
                  </a:ext>
                </a:extLst>
              </p:cNvPr>
              <p:cNvSpPr>
                <a:spLocks noChangeArrowheads="1"/>
              </p:cNvSpPr>
              <p:nvPr userDrawn="1"/>
            </p:nvSpPr>
            <p:spPr bwMode="gray">
              <a:xfrm>
                <a:off x="8780559" y="4576988"/>
                <a:ext cx="570732" cy="1518363"/>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3" name="Freeform 13">
                <a:extLst>
                  <a:ext uri="{FF2B5EF4-FFF2-40B4-BE49-F238E27FC236}">
                    <a16:creationId xmlns:a16="http://schemas.microsoft.com/office/drawing/2014/main" id="{A76693C3-91FB-408D-9A90-F247A4607301}"/>
                  </a:ext>
                </a:extLst>
              </p:cNvPr>
              <p:cNvSpPr>
                <a:spLocks/>
              </p:cNvSpPr>
              <p:nvPr userDrawn="1"/>
            </p:nvSpPr>
            <p:spPr bwMode="gray">
              <a:xfrm>
                <a:off x="8842479" y="4665830"/>
                <a:ext cx="446894" cy="78073"/>
              </a:xfrm>
              <a:custGeom>
                <a:avLst/>
                <a:gdLst>
                  <a:gd name="T0" fmla="*/ 24 w 286"/>
                  <a:gd name="T1" fmla="*/ 0 h 50"/>
                  <a:gd name="T2" fmla="*/ 0 w 286"/>
                  <a:gd name="T3" fmla="*/ 22 h 50"/>
                  <a:gd name="T4" fmla="*/ 0 w 286"/>
                  <a:gd name="T5" fmla="*/ 28 h 50"/>
                  <a:gd name="T6" fmla="*/ 24 w 286"/>
                  <a:gd name="T7" fmla="*/ 50 h 50"/>
                  <a:gd name="T8" fmla="*/ 262 w 286"/>
                  <a:gd name="T9" fmla="*/ 50 h 50"/>
                  <a:gd name="T10" fmla="*/ 286 w 286"/>
                  <a:gd name="T11" fmla="*/ 28 h 50"/>
                  <a:gd name="T12" fmla="*/ 286 w 286"/>
                  <a:gd name="T13" fmla="*/ 22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2"/>
                    </a:cubicBezTo>
                    <a:cubicBezTo>
                      <a:pt x="0" y="28"/>
                      <a:pt x="0" y="28"/>
                      <a:pt x="0" y="28"/>
                    </a:cubicBezTo>
                    <a:cubicBezTo>
                      <a:pt x="0" y="28"/>
                      <a:pt x="0" y="50"/>
                      <a:pt x="24" y="50"/>
                    </a:cubicBezTo>
                    <a:cubicBezTo>
                      <a:pt x="262" y="50"/>
                      <a:pt x="262" y="50"/>
                      <a:pt x="262" y="50"/>
                    </a:cubicBezTo>
                    <a:cubicBezTo>
                      <a:pt x="262" y="50"/>
                      <a:pt x="286" y="50"/>
                      <a:pt x="286" y="28"/>
                    </a:cubicBezTo>
                    <a:cubicBezTo>
                      <a:pt x="286" y="22"/>
                      <a:pt x="286" y="22"/>
                      <a:pt x="286" y="22"/>
                    </a:cubicBezTo>
                    <a:cubicBezTo>
                      <a:pt x="286" y="22"/>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4" name="Freeform 14">
                <a:extLst>
                  <a:ext uri="{FF2B5EF4-FFF2-40B4-BE49-F238E27FC236}">
                    <a16:creationId xmlns:a16="http://schemas.microsoft.com/office/drawing/2014/main" id="{CF1EE443-3533-449F-BED7-CBDE15BECFDA}"/>
                  </a:ext>
                </a:extLst>
              </p:cNvPr>
              <p:cNvSpPr>
                <a:spLocks/>
              </p:cNvSpPr>
              <p:nvPr userDrawn="1"/>
            </p:nvSpPr>
            <p:spPr bwMode="gray">
              <a:xfrm>
                <a:off x="8842479" y="4805821"/>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5" name="Freeform 15">
                <a:extLst>
                  <a:ext uri="{FF2B5EF4-FFF2-40B4-BE49-F238E27FC236}">
                    <a16:creationId xmlns:a16="http://schemas.microsoft.com/office/drawing/2014/main" id="{84CB7160-DC3E-452E-A079-6A97A8706506}"/>
                  </a:ext>
                </a:extLst>
              </p:cNvPr>
              <p:cNvSpPr>
                <a:spLocks/>
              </p:cNvSpPr>
              <p:nvPr userDrawn="1"/>
            </p:nvSpPr>
            <p:spPr bwMode="gray">
              <a:xfrm>
                <a:off x="8842479" y="4943118"/>
                <a:ext cx="446894" cy="78073"/>
              </a:xfrm>
              <a:custGeom>
                <a:avLst/>
                <a:gdLst>
                  <a:gd name="T0" fmla="*/ 24 w 286"/>
                  <a:gd name="T1" fmla="*/ 0 h 50"/>
                  <a:gd name="T2" fmla="*/ 0 w 286"/>
                  <a:gd name="T3" fmla="*/ 24 h 50"/>
                  <a:gd name="T4" fmla="*/ 0 w 286"/>
                  <a:gd name="T5" fmla="*/ 28 h 50"/>
                  <a:gd name="T6" fmla="*/ 24 w 286"/>
                  <a:gd name="T7" fmla="*/ 50 h 50"/>
                  <a:gd name="T8" fmla="*/ 262 w 286"/>
                  <a:gd name="T9" fmla="*/ 50 h 50"/>
                  <a:gd name="T10" fmla="*/ 286 w 286"/>
                  <a:gd name="T11" fmla="*/ 28 h 50"/>
                  <a:gd name="T12" fmla="*/ 286 w 286"/>
                  <a:gd name="T13" fmla="*/ 24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4"/>
                    </a:cubicBezTo>
                    <a:cubicBezTo>
                      <a:pt x="0" y="28"/>
                      <a:pt x="0" y="28"/>
                      <a:pt x="0" y="28"/>
                    </a:cubicBezTo>
                    <a:cubicBezTo>
                      <a:pt x="0" y="28"/>
                      <a:pt x="0" y="50"/>
                      <a:pt x="24" y="50"/>
                    </a:cubicBezTo>
                    <a:cubicBezTo>
                      <a:pt x="262" y="50"/>
                      <a:pt x="262" y="50"/>
                      <a:pt x="262" y="50"/>
                    </a:cubicBezTo>
                    <a:cubicBezTo>
                      <a:pt x="262" y="50"/>
                      <a:pt x="286" y="50"/>
                      <a:pt x="286" y="28"/>
                    </a:cubicBezTo>
                    <a:cubicBezTo>
                      <a:pt x="286" y="24"/>
                      <a:pt x="286" y="24"/>
                      <a:pt x="286" y="24"/>
                    </a:cubicBezTo>
                    <a:cubicBezTo>
                      <a:pt x="286" y="24"/>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6" name="Freeform 16">
                <a:extLst>
                  <a:ext uri="{FF2B5EF4-FFF2-40B4-BE49-F238E27FC236}">
                    <a16:creationId xmlns:a16="http://schemas.microsoft.com/office/drawing/2014/main" id="{5BF7EEA6-98D7-4454-B558-AC435CBAE0F4}"/>
                  </a:ext>
                </a:extLst>
              </p:cNvPr>
              <p:cNvSpPr>
                <a:spLocks/>
              </p:cNvSpPr>
              <p:nvPr userDrawn="1"/>
            </p:nvSpPr>
            <p:spPr bwMode="gray">
              <a:xfrm>
                <a:off x="8842479" y="5080418"/>
                <a:ext cx="446894" cy="78073"/>
              </a:xfrm>
              <a:custGeom>
                <a:avLst/>
                <a:gdLst>
                  <a:gd name="T0" fmla="*/ 24 w 286"/>
                  <a:gd name="T1" fmla="*/ 0 h 50"/>
                  <a:gd name="T2" fmla="*/ 0 w 286"/>
                  <a:gd name="T3" fmla="*/ 23 h 50"/>
                  <a:gd name="T4" fmla="*/ 0 w 286"/>
                  <a:gd name="T5" fmla="*/ 28 h 50"/>
                  <a:gd name="T6" fmla="*/ 24 w 286"/>
                  <a:gd name="T7" fmla="*/ 50 h 50"/>
                  <a:gd name="T8" fmla="*/ 262 w 286"/>
                  <a:gd name="T9" fmla="*/ 50 h 50"/>
                  <a:gd name="T10" fmla="*/ 286 w 286"/>
                  <a:gd name="T11" fmla="*/ 28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8"/>
                      <a:pt x="0" y="28"/>
                      <a:pt x="0" y="28"/>
                    </a:cubicBezTo>
                    <a:cubicBezTo>
                      <a:pt x="0" y="28"/>
                      <a:pt x="0" y="50"/>
                      <a:pt x="24" y="50"/>
                    </a:cubicBezTo>
                    <a:cubicBezTo>
                      <a:pt x="262" y="50"/>
                      <a:pt x="262" y="50"/>
                      <a:pt x="262" y="50"/>
                    </a:cubicBezTo>
                    <a:cubicBezTo>
                      <a:pt x="262" y="50"/>
                      <a:pt x="286" y="50"/>
                      <a:pt x="286" y="28"/>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7" name="Freeform 17">
                <a:extLst>
                  <a:ext uri="{FF2B5EF4-FFF2-40B4-BE49-F238E27FC236}">
                    <a16:creationId xmlns:a16="http://schemas.microsoft.com/office/drawing/2014/main" id="{7B6EA853-5276-4192-8922-48BDA1179F76}"/>
                  </a:ext>
                </a:extLst>
              </p:cNvPr>
              <p:cNvSpPr>
                <a:spLocks/>
              </p:cNvSpPr>
              <p:nvPr userDrawn="1"/>
            </p:nvSpPr>
            <p:spPr bwMode="gray">
              <a:xfrm>
                <a:off x="8842479" y="5220409"/>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8" name="Freeform 18">
                <a:extLst>
                  <a:ext uri="{FF2B5EF4-FFF2-40B4-BE49-F238E27FC236}">
                    <a16:creationId xmlns:a16="http://schemas.microsoft.com/office/drawing/2014/main" id="{625072AF-6045-4772-ACE3-BC13609C4EDC}"/>
                  </a:ext>
                </a:extLst>
              </p:cNvPr>
              <p:cNvSpPr>
                <a:spLocks/>
              </p:cNvSpPr>
              <p:nvPr userDrawn="1"/>
            </p:nvSpPr>
            <p:spPr bwMode="gray">
              <a:xfrm>
                <a:off x="8842479" y="5357707"/>
                <a:ext cx="446894" cy="78073"/>
              </a:xfrm>
              <a:custGeom>
                <a:avLst/>
                <a:gdLst>
                  <a:gd name="T0" fmla="*/ 24 w 286"/>
                  <a:gd name="T1" fmla="*/ 0 h 51"/>
                  <a:gd name="T2" fmla="*/ 0 w 286"/>
                  <a:gd name="T3" fmla="*/ 24 h 51"/>
                  <a:gd name="T4" fmla="*/ 0 w 286"/>
                  <a:gd name="T5" fmla="*/ 28 h 51"/>
                  <a:gd name="T6" fmla="*/ 24 w 286"/>
                  <a:gd name="T7" fmla="*/ 51 h 51"/>
                  <a:gd name="T8" fmla="*/ 262 w 286"/>
                  <a:gd name="T9" fmla="*/ 51 h 51"/>
                  <a:gd name="T10" fmla="*/ 286 w 286"/>
                  <a:gd name="T11" fmla="*/ 28 h 51"/>
                  <a:gd name="T12" fmla="*/ 286 w 286"/>
                  <a:gd name="T13" fmla="*/ 24 h 51"/>
                  <a:gd name="T14" fmla="*/ 262 w 286"/>
                  <a:gd name="T15" fmla="*/ 0 h 51"/>
                  <a:gd name="T16" fmla="*/ 152 w 286"/>
                  <a:gd name="T17" fmla="*/ 0 h 51"/>
                  <a:gd name="T18" fmla="*/ 24 w 286"/>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1">
                    <a:moveTo>
                      <a:pt x="24" y="0"/>
                    </a:moveTo>
                    <a:cubicBezTo>
                      <a:pt x="24" y="0"/>
                      <a:pt x="0" y="0"/>
                      <a:pt x="0" y="24"/>
                    </a:cubicBezTo>
                    <a:cubicBezTo>
                      <a:pt x="0" y="28"/>
                      <a:pt x="0" y="28"/>
                      <a:pt x="0" y="28"/>
                    </a:cubicBezTo>
                    <a:cubicBezTo>
                      <a:pt x="0" y="28"/>
                      <a:pt x="0" y="51"/>
                      <a:pt x="24" y="51"/>
                    </a:cubicBezTo>
                    <a:cubicBezTo>
                      <a:pt x="262" y="51"/>
                      <a:pt x="262" y="51"/>
                      <a:pt x="262" y="51"/>
                    </a:cubicBezTo>
                    <a:cubicBezTo>
                      <a:pt x="262" y="51"/>
                      <a:pt x="286" y="51"/>
                      <a:pt x="286" y="28"/>
                    </a:cubicBezTo>
                    <a:cubicBezTo>
                      <a:pt x="286" y="24"/>
                      <a:pt x="286" y="24"/>
                      <a:pt x="286" y="24"/>
                    </a:cubicBezTo>
                    <a:cubicBezTo>
                      <a:pt x="286" y="24"/>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9" name="Freeform 19">
                <a:extLst>
                  <a:ext uri="{FF2B5EF4-FFF2-40B4-BE49-F238E27FC236}">
                    <a16:creationId xmlns:a16="http://schemas.microsoft.com/office/drawing/2014/main" id="{FAB411EF-BF99-4B57-8015-1D269AA8D04F}"/>
                  </a:ext>
                </a:extLst>
              </p:cNvPr>
              <p:cNvSpPr>
                <a:spLocks/>
              </p:cNvSpPr>
              <p:nvPr userDrawn="1"/>
            </p:nvSpPr>
            <p:spPr bwMode="gray">
              <a:xfrm>
                <a:off x="8842479" y="5495006"/>
                <a:ext cx="446894" cy="78073"/>
              </a:xfrm>
              <a:custGeom>
                <a:avLst/>
                <a:gdLst>
                  <a:gd name="T0" fmla="*/ 24 w 286"/>
                  <a:gd name="T1" fmla="*/ 0 h 50"/>
                  <a:gd name="T2" fmla="*/ 0 w 286"/>
                  <a:gd name="T3" fmla="*/ 23 h 50"/>
                  <a:gd name="T4" fmla="*/ 0 w 286"/>
                  <a:gd name="T5" fmla="*/ 28 h 50"/>
                  <a:gd name="T6" fmla="*/ 24 w 286"/>
                  <a:gd name="T7" fmla="*/ 50 h 50"/>
                  <a:gd name="T8" fmla="*/ 262 w 286"/>
                  <a:gd name="T9" fmla="*/ 50 h 50"/>
                  <a:gd name="T10" fmla="*/ 286 w 286"/>
                  <a:gd name="T11" fmla="*/ 28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8"/>
                      <a:pt x="0" y="28"/>
                      <a:pt x="0" y="28"/>
                    </a:cubicBezTo>
                    <a:cubicBezTo>
                      <a:pt x="0" y="28"/>
                      <a:pt x="0" y="50"/>
                      <a:pt x="24" y="50"/>
                    </a:cubicBezTo>
                    <a:cubicBezTo>
                      <a:pt x="262" y="50"/>
                      <a:pt x="262" y="50"/>
                      <a:pt x="262" y="50"/>
                    </a:cubicBezTo>
                    <a:cubicBezTo>
                      <a:pt x="262" y="50"/>
                      <a:pt x="286" y="50"/>
                      <a:pt x="286" y="28"/>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0" name="Freeform 20">
                <a:extLst>
                  <a:ext uri="{FF2B5EF4-FFF2-40B4-BE49-F238E27FC236}">
                    <a16:creationId xmlns:a16="http://schemas.microsoft.com/office/drawing/2014/main" id="{36C2CCBA-1CFF-4944-86C1-B0124E6236F3}"/>
                  </a:ext>
                </a:extLst>
              </p:cNvPr>
              <p:cNvSpPr>
                <a:spLocks/>
              </p:cNvSpPr>
              <p:nvPr userDrawn="1"/>
            </p:nvSpPr>
            <p:spPr bwMode="gray">
              <a:xfrm>
                <a:off x="8842479" y="5634997"/>
                <a:ext cx="446894" cy="78073"/>
              </a:xfrm>
              <a:custGeom>
                <a:avLst/>
                <a:gdLst>
                  <a:gd name="T0" fmla="*/ 24 w 286"/>
                  <a:gd name="T1" fmla="*/ 0 h 51"/>
                  <a:gd name="T2" fmla="*/ 0 w 286"/>
                  <a:gd name="T3" fmla="*/ 23 h 51"/>
                  <a:gd name="T4" fmla="*/ 0 w 286"/>
                  <a:gd name="T5" fmla="*/ 27 h 51"/>
                  <a:gd name="T6" fmla="*/ 24 w 286"/>
                  <a:gd name="T7" fmla="*/ 51 h 51"/>
                  <a:gd name="T8" fmla="*/ 262 w 286"/>
                  <a:gd name="T9" fmla="*/ 51 h 51"/>
                  <a:gd name="T10" fmla="*/ 286 w 286"/>
                  <a:gd name="T11" fmla="*/ 27 h 51"/>
                  <a:gd name="T12" fmla="*/ 286 w 286"/>
                  <a:gd name="T13" fmla="*/ 23 h 51"/>
                  <a:gd name="T14" fmla="*/ 262 w 286"/>
                  <a:gd name="T15" fmla="*/ 0 h 51"/>
                  <a:gd name="T16" fmla="*/ 152 w 286"/>
                  <a:gd name="T17" fmla="*/ 0 h 51"/>
                  <a:gd name="T18" fmla="*/ 24 w 286"/>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1">
                    <a:moveTo>
                      <a:pt x="24" y="0"/>
                    </a:moveTo>
                    <a:cubicBezTo>
                      <a:pt x="24" y="0"/>
                      <a:pt x="0" y="0"/>
                      <a:pt x="0" y="23"/>
                    </a:cubicBezTo>
                    <a:cubicBezTo>
                      <a:pt x="0" y="27"/>
                      <a:pt x="0" y="27"/>
                      <a:pt x="0" y="27"/>
                    </a:cubicBezTo>
                    <a:cubicBezTo>
                      <a:pt x="0" y="27"/>
                      <a:pt x="0" y="51"/>
                      <a:pt x="24" y="51"/>
                    </a:cubicBezTo>
                    <a:cubicBezTo>
                      <a:pt x="262" y="51"/>
                      <a:pt x="262" y="51"/>
                      <a:pt x="262" y="51"/>
                    </a:cubicBezTo>
                    <a:cubicBezTo>
                      <a:pt x="262" y="51"/>
                      <a:pt x="286" y="51"/>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1" name="Oval 120">
                <a:extLst>
                  <a:ext uri="{FF2B5EF4-FFF2-40B4-BE49-F238E27FC236}">
                    <a16:creationId xmlns:a16="http://schemas.microsoft.com/office/drawing/2014/main" id="{E133476F-9F16-4147-8CD9-9E82A178A622}"/>
                  </a:ext>
                </a:extLst>
              </p:cNvPr>
              <p:cNvSpPr>
                <a:spLocks noChangeArrowheads="1"/>
              </p:cNvSpPr>
              <p:nvPr userDrawn="1"/>
            </p:nvSpPr>
            <p:spPr bwMode="gray">
              <a:xfrm>
                <a:off x="9203225" y="4681982"/>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2" name="Oval 121">
                <a:extLst>
                  <a:ext uri="{FF2B5EF4-FFF2-40B4-BE49-F238E27FC236}">
                    <a16:creationId xmlns:a16="http://schemas.microsoft.com/office/drawing/2014/main" id="{B8BB756D-4A5D-45FF-BD4B-83A20BBA6E94}"/>
                  </a:ext>
                </a:extLst>
              </p:cNvPr>
              <p:cNvSpPr>
                <a:spLocks noChangeArrowheads="1"/>
              </p:cNvSpPr>
              <p:nvPr userDrawn="1"/>
            </p:nvSpPr>
            <p:spPr bwMode="gray">
              <a:xfrm>
                <a:off x="9203225" y="4821973"/>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3" name="Oval 122">
                <a:extLst>
                  <a:ext uri="{FF2B5EF4-FFF2-40B4-BE49-F238E27FC236}">
                    <a16:creationId xmlns:a16="http://schemas.microsoft.com/office/drawing/2014/main" id="{90E1DF8E-5AA0-422D-8A69-275009B5AB33}"/>
                  </a:ext>
                </a:extLst>
              </p:cNvPr>
              <p:cNvSpPr>
                <a:spLocks noChangeArrowheads="1"/>
              </p:cNvSpPr>
              <p:nvPr userDrawn="1"/>
            </p:nvSpPr>
            <p:spPr bwMode="gray">
              <a:xfrm>
                <a:off x="9203225" y="4959271"/>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4" name="Oval 123">
                <a:extLst>
                  <a:ext uri="{FF2B5EF4-FFF2-40B4-BE49-F238E27FC236}">
                    <a16:creationId xmlns:a16="http://schemas.microsoft.com/office/drawing/2014/main" id="{E9E94F92-6CD0-4927-97DE-BE9BB6B49C9F}"/>
                  </a:ext>
                </a:extLst>
              </p:cNvPr>
              <p:cNvSpPr>
                <a:spLocks noChangeArrowheads="1"/>
              </p:cNvSpPr>
              <p:nvPr userDrawn="1"/>
            </p:nvSpPr>
            <p:spPr bwMode="gray">
              <a:xfrm>
                <a:off x="9203225" y="5099262"/>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5" name="Freeform 25">
                <a:extLst>
                  <a:ext uri="{FF2B5EF4-FFF2-40B4-BE49-F238E27FC236}">
                    <a16:creationId xmlns:a16="http://schemas.microsoft.com/office/drawing/2014/main" id="{B0C32388-E63D-4F00-89FE-901D2328EF80}"/>
                  </a:ext>
                </a:extLst>
              </p:cNvPr>
              <p:cNvSpPr>
                <a:spLocks/>
              </p:cNvSpPr>
              <p:nvPr userDrawn="1"/>
            </p:nvSpPr>
            <p:spPr bwMode="gray">
              <a:xfrm>
                <a:off x="9203225" y="5236562"/>
                <a:ext cx="45767" cy="43074"/>
              </a:xfrm>
              <a:custGeom>
                <a:avLst/>
                <a:gdLst>
                  <a:gd name="T0" fmla="*/ 14 w 28"/>
                  <a:gd name="T1" fmla="*/ 28 h 28"/>
                  <a:gd name="T2" fmla="*/ 28 w 28"/>
                  <a:gd name="T3" fmla="*/ 13 h 28"/>
                  <a:gd name="T4" fmla="*/ 14 w 28"/>
                  <a:gd name="T5" fmla="*/ 0 h 28"/>
                  <a:gd name="T6" fmla="*/ 0 w 28"/>
                  <a:gd name="T7" fmla="*/ 13 h 28"/>
                  <a:gd name="T8" fmla="*/ 14 w 28"/>
                  <a:gd name="T9" fmla="*/ 28 h 28"/>
                </a:gdLst>
                <a:ahLst/>
                <a:cxnLst>
                  <a:cxn ang="0">
                    <a:pos x="T0" y="T1"/>
                  </a:cxn>
                  <a:cxn ang="0">
                    <a:pos x="T2" y="T3"/>
                  </a:cxn>
                  <a:cxn ang="0">
                    <a:pos x="T4" y="T5"/>
                  </a:cxn>
                  <a:cxn ang="0">
                    <a:pos x="T6" y="T7"/>
                  </a:cxn>
                  <a:cxn ang="0">
                    <a:pos x="T8" y="T9"/>
                  </a:cxn>
                </a:cxnLst>
                <a:rect l="0" t="0" r="r" b="b"/>
                <a:pathLst>
                  <a:path w="28" h="28">
                    <a:moveTo>
                      <a:pt x="14" y="28"/>
                    </a:moveTo>
                    <a:cubicBezTo>
                      <a:pt x="22" y="28"/>
                      <a:pt x="28" y="21"/>
                      <a:pt x="28" y="13"/>
                    </a:cubicBezTo>
                    <a:cubicBezTo>
                      <a:pt x="28" y="7"/>
                      <a:pt x="22" y="0"/>
                      <a:pt x="14" y="0"/>
                    </a:cubicBezTo>
                    <a:cubicBezTo>
                      <a:pt x="7" y="0"/>
                      <a:pt x="0" y="7"/>
                      <a:pt x="0" y="13"/>
                    </a:cubicBezTo>
                    <a:cubicBezTo>
                      <a:pt x="0" y="21"/>
                      <a:pt x="7" y="28"/>
                      <a:pt x="14" y="28"/>
                    </a:cubicBezTo>
                    <a:close/>
                  </a:path>
                </a:pathLst>
              </a:cu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6" name="Oval 125">
                <a:extLst>
                  <a:ext uri="{FF2B5EF4-FFF2-40B4-BE49-F238E27FC236}">
                    <a16:creationId xmlns:a16="http://schemas.microsoft.com/office/drawing/2014/main" id="{200FBD76-D01A-4830-80FB-B8064C445570}"/>
                  </a:ext>
                </a:extLst>
              </p:cNvPr>
              <p:cNvSpPr>
                <a:spLocks noChangeArrowheads="1"/>
              </p:cNvSpPr>
              <p:nvPr userDrawn="1"/>
            </p:nvSpPr>
            <p:spPr bwMode="gray">
              <a:xfrm>
                <a:off x="9203225" y="5376553"/>
                <a:ext cx="45767" cy="40383"/>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7" name="Oval 126">
                <a:extLst>
                  <a:ext uri="{FF2B5EF4-FFF2-40B4-BE49-F238E27FC236}">
                    <a16:creationId xmlns:a16="http://schemas.microsoft.com/office/drawing/2014/main" id="{B009D1F5-E20D-49D8-8007-2F7803DAD522}"/>
                  </a:ext>
                </a:extLst>
              </p:cNvPr>
              <p:cNvSpPr>
                <a:spLocks noChangeArrowheads="1"/>
              </p:cNvSpPr>
              <p:nvPr userDrawn="1"/>
            </p:nvSpPr>
            <p:spPr bwMode="gray">
              <a:xfrm>
                <a:off x="9203225" y="5513851"/>
                <a:ext cx="45767" cy="43074"/>
              </a:xfrm>
              <a:prstGeom prst="ellipse">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8" name="Oval 127">
                <a:extLst>
                  <a:ext uri="{FF2B5EF4-FFF2-40B4-BE49-F238E27FC236}">
                    <a16:creationId xmlns:a16="http://schemas.microsoft.com/office/drawing/2014/main" id="{BD17296F-6915-44B1-9996-C6E071B8CCD3}"/>
                  </a:ext>
                </a:extLst>
              </p:cNvPr>
              <p:cNvSpPr>
                <a:spLocks noChangeArrowheads="1"/>
              </p:cNvSpPr>
              <p:nvPr userDrawn="1"/>
            </p:nvSpPr>
            <p:spPr bwMode="gray">
              <a:xfrm>
                <a:off x="9203225" y="5653841"/>
                <a:ext cx="45767" cy="40383"/>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9" name="Freeform 29">
                <a:extLst>
                  <a:ext uri="{FF2B5EF4-FFF2-40B4-BE49-F238E27FC236}">
                    <a16:creationId xmlns:a16="http://schemas.microsoft.com/office/drawing/2014/main" id="{5B28EC39-A532-47B3-890B-553DC54042C0}"/>
                  </a:ext>
                </a:extLst>
              </p:cNvPr>
              <p:cNvSpPr>
                <a:spLocks/>
              </p:cNvSpPr>
              <p:nvPr userDrawn="1"/>
            </p:nvSpPr>
            <p:spPr bwMode="gray">
              <a:xfrm>
                <a:off x="8842479" y="5772295"/>
                <a:ext cx="446894" cy="78073"/>
              </a:xfrm>
              <a:custGeom>
                <a:avLst/>
                <a:gdLst>
                  <a:gd name="T0" fmla="*/ 24 w 286"/>
                  <a:gd name="T1" fmla="*/ 0 h 50"/>
                  <a:gd name="T2" fmla="*/ 0 w 286"/>
                  <a:gd name="T3" fmla="*/ 22 h 50"/>
                  <a:gd name="T4" fmla="*/ 0 w 286"/>
                  <a:gd name="T5" fmla="*/ 27 h 50"/>
                  <a:gd name="T6" fmla="*/ 24 w 286"/>
                  <a:gd name="T7" fmla="*/ 50 h 50"/>
                  <a:gd name="T8" fmla="*/ 262 w 286"/>
                  <a:gd name="T9" fmla="*/ 50 h 50"/>
                  <a:gd name="T10" fmla="*/ 286 w 286"/>
                  <a:gd name="T11" fmla="*/ 27 h 50"/>
                  <a:gd name="T12" fmla="*/ 286 w 286"/>
                  <a:gd name="T13" fmla="*/ 22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2"/>
                    </a:cubicBezTo>
                    <a:cubicBezTo>
                      <a:pt x="0" y="27"/>
                      <a:pt x="0" y="27"/>
                      <a:pt x="0" y="27"/>
                    </a:cubicBezTo>
                    <a:cubicBezTo>
                      <a:pt x="0" y="27"/>
                      <a:pt x="0" y="50"/>
                      <a:pt x="24" y="50"/>
                    </a:cubicBezTo>
                    <a:cubicBezTo>
                      <a:pt x="262" y="50"/>
                      <a:pt x="262" y="50"/>
                      <a:pt x="262" y="50"/>
                    </a:cubicBezTo>
                    <a:cubicBezTo>
                      <a:pt x="262" y="50"/>
                      <a:pt x="286" y="50"/>
                      <a:pt x="286" y="27"/>
                    </a:cubicBezTo>
                    <a:cubicBezTo>
                      <a:pt x="286" y="22"/>
                      <a:pt x="286" y="22"/>
                      <a:pt x="286" y="22"/>
                    </a:cubicBezTo>
                    <a:cubicBezTo>
                      <a:pt x="286" y="22"/>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0" name="Oval 129">
                <a:extLst>
                  <a:ext uri="{FF2B5EF4-FFF2-40B4-BE49-F238E27FC236}">
                    <a16:creationId xmlns:a16="http://schemas.microsoft.com/office/drawing/2014/main" id="{298C44C9-DC33-48F9-807D-4C234D94B6E2}"/>
                  </a:ext>
                </a:extLst>
              </p:cNvPr>
              <p:cNvSpPr>
                <a:spLocks noChangeArrowheads="1"/>
              </p:cNvSpPr>
              <p:nvPr userDrawn="1"/>
            </p:nvSpPr>
            <p:spPr bwMode="gray">
              <a:xfrm>
                <a:off x="9203225" y="5791141"/>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1" name="Rectangle 130">
                <a:extLst>
                  <a:ext uri="{FF2B5EF4-FFF2-40B4-BE49-F238E27FC236}">
                    <a16:creationId xmlns:a16="http://schemas.microsoft.com/office/drawing/2014/main" id="{D31604B1-6DBC-4F97-91AE-2F3DE9FCB48B}"/>
                  </a:ext>
                </a:extLst>
              </p:cNvPr>
              <p:cNvSpPr>
                <a:spLocks noChangeArrowheads="1"/>
              </p:cNvSpPr>
              <p:nvPr userDrawn="1"/>
            </p:nvSpPr>
            <p:spPr bwMode="gray">
              <a:xfrm>
                <a:off x="9467054" y="4883892"/>
                <a:ext cx="570732" cy="1337991"/>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2" name="Freeform 32">
                <a:extLst>
                  <a:ext uri="{FF2B5EF4-FFF2-40B4-BE49-F238E27FC236}">
                    <a16:creationId xmlns:a16="http://schemas.microsoft.com/office/drawing/2014/main" id="{66A12D6F-6C94-4C64-8D84-1A3B2AACF43A}"/>
                  </a:ext>
                </a:extLst>
              </p:cNvPr>
              <p:cNvSpPr>
                <a:spLocks/>
              </p:cNvSpPr>
              <p:nvPr userDrawn="1"/>
            </p:nvSpPr>
            <p:spPr bwMode="gray">
              <a:xfrm>
                <a:off x="9526281" y="4975424"/>
                <a:ext cx="449587" cy="78073"/>
              </a:xfrm>
              <a:custGeom>
                <a:avLst/>
                <a:gdLst>
                  <a:gd name="T0" fmla="*/ 25 w 287"/>
                  <a:gd name="T1" fmla="*/ 0 h 50"/>
                  <a:gd name="T2" fmla="*/ 0 w 287"/>
                  <a:gd name="T3" fmla="*/ 22 h 50"/>
                  <a:gd name="T4" fmla="*/ 0 w 287"/>
                  <a:gd name="T5" fmla="*/ 27 h 50"/>
                  <a:gd name="T6" fmla="*/ 25 w 287"/>
                  <a:gd name="T7" fmla="*/ 50 h 50"/>
                  <a:gd name="T8" fmla="*/ 262 w 287"/>
                  <a:gd name="T9" fmla="*/ 50 h 50"/>
                  <a:gd name="T10" fmla="*/ 287 w 287"/>
                  <a:gd name="T11" fmla="*/ 27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7"/>
                      <a:pt x="0" y="27"/>
                      <a:pt x="0" y="27"/>
                    </a:cubicBezTo>
                    <a:cubicBezTo>
                      <a:pt x="0" y="27"/>
                      <a:pt x="0" y="50"/>
                      <a:pt x="25" y="50"/>
                    </a:cubicBezTo>
                    <a:cubicBezTo>
                      <a:pt x="262" y="50"/>
                      <a:pt x="262" y="50"/>
                      <a:pt x="262" y="50"/>
                    </a:cubicBezTo>
                    <a:cubicBezTo>
                      <a:pt x="262" y="50"/>
                      <a:pt x="287" y="50"/>
                      <a:pt x="287" y="27"/>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3" name="Freeform 33">
                <a:extLst>
                  <a:ext uri="{FF2B5EF4-FFF2-40B4-BE49-F238E27FC236}">
                    <a16:creationId xmlns:a16="http://schemas.microsoft.com/office/drawing/2014/main" id="{0D2F2149-BDE6-4BF3-991E-7217F42C61E5}"/>
                  </a:ext>
                </a:extLst>
              </p:cNvPr>
              <p:cNvSpPr>
                <a:spLocks/>
              </p:cNvSpPr>
              <p:nvPr userDrawn="1"/>
            </p:nvSpPr>
            <p:spPr bwMode="gray">
              <a:xfrm>
                <a:off x="9526281" y="5112724"/>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4" name="Freeform 34">
                <a:extLst>
                  <a:ext uri="{FF2B5EF4-FFF2-40B4-BE49-F238E27FC236}">
                    <a16:creationId xmlns:a16="http://schemas.microsoft.com/office/drawing/2014/main" id="{C292AAA7-F304-4EF3-B1BA-8B5DF6B9444C}"/>
                  </a:ext>
                </a:extLst>
              </p:cNvPr>
              <p:cNvSpPr>
                <a:spLocks/>
              </p:cNvSpPr>
              <p:nvPr userDrawn="1"/>
            </p:nvSpPr>
            <p:spPr bwMode="gray">
              <a:xfrm>
                <a:off x="9526281" y="5252715"/>
                <a:ext cx="449587" cy="78073"/>
              </a:xfrm>
              <a:custGeom>
                <a:avLst/>
                <a:gdLst>
                  <a:gd name="T0" fmla="*/ 25 w 287"/>
                  <a:gd name="T1" fmla="*/ 0 h 50"/>
                  <a:gd name="T2" fmla="*/ 0 w 287"/>
                  <a:gd name="T3" fmla="*/ 22 h 50"/>
                  <a:gd name="T4" fmla="*/ 0 w 287"/>
                  <a:gd name="T5" fmla="*/ 28 h 50"/>
                  <a:gd name="T6" fmla="*/ 25 w 287"/>
                  <a:gd name="T7" fmla="*/ 50 h 50"/>
                  <a:gd name="T8" fmla="*/ 262 w 287"/>
                  <a:gd name="T9" fmla="*/ 50 h 50"/>
                  <a:gd name="T10" fmla="*/ 287 w 287"/>
                  <a:gd name="T11" fmla="*/ 28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8"/>
                      <a:pt x="0" y="28"/>
                      <a:pt x="0" y="28"/>
                    </a:cubicBezTo>
                    <a:cubicBezTo>
                      <a:pt x="0" y="28"/>
                      <a:pt x="0" y="50"/>
                      <a:pt x="25" y="50"/>
                    </a:cubicBezTo>
                    <a:cubicBezTo>
                      <a:pt x="262" y="50"/>
                      <a:pt x="262" y="50"/>
                      <a:pt x="262" y="50"/>
                    </a:cubicBezTo>
                    <a:cubicBezTo>
                      <a:pt x="262" y="50"/>
                      <a:pt x="287" y="50"/>
                      <a:pt x="287" y="28"/>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5" name="Freeform 35">
                <a:extLst>
                  <a:ext uri="{FF2B5EF4-FFF2-40B4-BE49-F238E27FC236}">
                    <a16:creationId xmlns:a16="http://schemas.microsoft.com/office/drawing/2014/main" id="{B7A46C54-6A2E-4D56-8693-9DEBB9AA8E19}"/>
                  </a:ext>
                </a:extLst>
              </p:cNvPr>
              <p:cNvSpPr>
                <a:spLocks/>
              </p:cNvSpPr>
              <p:nvPr userDrawn="1"/>
            </p:nvSpPr>
            <p:spPr bwMode="gray">
              <a:xfrm>
                <a:off x="9526281" y="5390012"/>
                <a:ext cx="449587" cy="78073"/>
              </a:xfrm>
              <a:custGeom>
                <a:avLst/>
                <a:gdLst>
                  <a:gd name="T0" fmla="*/ 25 w 287"/>
                  <a:gd name="T1" fmla="*/ 0 h 50"/>
                  <a:gd name="T2" fmla="*/ 0 w 287"/>
                  <a:gd name="T3" fmla="*/ 22 h 50"/>
                  <a:gd name="T4" fmla="*/ 0 w 287"/>
                  <a:gd name="T5" fmla="*/ 27 h 50"/>
                  <a:gd name="T6" fmla="*/ 25 w 287"/>
                  <a:gd name="T7" fmla="*/ 50 h 50"/>
                  <a:gd name="T8" fmla="*/ 262 w 287"/>
                  <a:gd name="T9" fmla="*/ 50 h 50"/>
                  <a:gd name="T10" fmla="*/ 287 w 287"/>
                  <a:gd name="T11" fmla="*/ 27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7"/>
                      <a:pt x="0" y="27"/>
                      <a:pt x="0" y="27"/>
                    </a:cubicBezTo>
                    <a:cubicBezTo>
                      <a:pt x="0" y="27"/>
                      <a:pt x="0" y="50"/>
                      <a:pt x="25" y="50"/>
                    </a:cubicBezTo>
                    <a:cubicBezTo>
                      <a:pt x="262" y="50"/>
                      <a:pt x="262" y="50"/>
                      <a:pt x="262" y="50"/>
                    </a:cubicBezTo>
                    <a:cubicBezTo>
                      <a:pt x="262" y="50"/>
                      <a:pt x="287" y="50"/>
                      <a:pt x="287" y="27"/>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6" name="Freeform 36">
                <a:extLst>
                  <a:ext uri="{FF2B5EF4-FFF2-40B4-BE49-F238E27FC236}">
                    <a16:creationId xmlns:a16="http://schemas.microsoft.com/office/drawing/2014/main" id="{616BF060-C9F0-418D-B281-6643D35A6D93}"/>
                  </a:ext>
                </a:extLst>
              </p:cNvPr>
              <p:cNvSpPr>
                <a:spLocks/>
              </p:cNvSpPr>
              <p:nvPr userDrawn="1"/>
            </p:nvSpPr>
            <p:spPr bwMode="gray">
              <a:xfrm>
                <a:off x="9526281" y="5527312"/>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7" name="Freeform 37">
                <a:extLst>
                  <a:ext uri="{FF2B5EF4-FFF2-40B4-BE49-F238E27FC236}">
                    <a16:creationId xmlns:a16="http://schemas.microsoft.com/office/drawing/2014/main" id="{100D0C59-1E16-4721-BD9D-F73A7646309E}"/>
                  </a:ext>
                </a:extLst>
              </p:cNvPr>
              <p:cNvSpPr>
                <a:spLocks/>
              </p:cNvSpPr>
              <p:nvPr userDrawn="1"/>
            </p:nvSpPr>
            <p:spPr bwMode="gray">
              <a:xfrm>
                <a:off x="9526281" y="5667303"/>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8" name="Freeform 38">
                <a:extLst>
                  <a:ext uri="{FF2B5EF4-FFF2-40B4-BE49-F238E27FC236}">
                    <a16:creationId xmlns:a16="http://schemas.microsoft.com/office/drawing/2014/main" id="{3BA12027-65FD-407B-A394-1A2F7E53407B}"/>
                  </a:ext>
                </a:extLst>
              </p:cNvPr>
              <p:cNvSpPr>
                <a:spLocks/>
              </p:cNvSpPr>
              <p:nvPr userDrawn="1"/>
            </p:nvSpPr>
            <p:spPr bwMode="gray">
              <a:xfrm>
                <a:off x="9526281" y="5807294"/>
                <a:ext cx="449587" cy="75380"/>
              </a:xfrm>
              <a:custGeom>
                <a:avLst/>
                <a:gdLst>
                  <a:gd name="T0" fmla="*/ 25 w 287"/>
                  <a:gd name="T1" fmla="*/ 0 h 49"/>
                  <a:gd name="T2" fmla="*/ 0 w 287"/>
                  <a:gd name="T3" fmla="*/ 23 h 49"/>
                  <a:gd name="T4" fmla="*/ 0 w 287"/>
                  <a:gd name="T5" fmla="*/ 27 h 49"/>
                  <a:gd name="T6" fmla="*/ 25 w 287"/>
                  <a:gd name="T7" fmla="*/ 49 h 49"/>
                  <a:gd name="T8" fmla="*/ 262 w 287"/>
                  <a:gd name="T9" fmla="*/ 49 h 49"/>
                  <a:gd name="T10" fmla="*/ 287 w 287"/>
                  <a:gd name="T11" fmla="*/ 27 h 49"/>
                  <a:gd name="T12" fmla="*/ 287 w 287"/>
                  <a:gd name="T13" fmla="*/ 23 h 49"/>
                  <a:gd name="T14" fmla="*/ 262 w 287"/>
                  <a:gd name="T15" fmla="*/ 0 h 49"/>
                  <a:gd name="T16" fmla="*/ 153 w 287"/>
                  <a:gd name="T17" fmla="*/ 0 h 49"/>
                  <a:gd name="T18" fmla="*/ 25 w 287"/>
                  <a:gd name="T19"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49">
                    <a:moveTo>
                      <a:pt x="25" y="0"/>
                    </a:moveTo>
                    <a:cubicBezTo>
                      <a:pt x="25" y="0"/>
                      <a:pt x="0" y="0"/>
                      <a:pt x="0" y="23"/>
                    </a:cubicBezTo>
                    <a:cubicBezTo>
                      <a:pt x="0" y="27"/>
                      <a:pt x="0" y="27"/>
                      <a:pt x="0" y="27"/>
                    </a:cubicBezTo>
                    <a:cubicBezTo>
                      <a:pt x="0" y="27"/>
                      <a:pt x="0" y="49"/>
                      <a:pt x="25" y="49"/>
                    </a:cubicBezTo>
                    <a:cubicBezTo>
                      <a:pt x="262" y="49"/>
                      <a:pt x="262" y="49"/>
                      <a:pt x="262" y="49"/>
                    </a:cubicBezTo>
                    <a:cubicBezTo>
                      <a:pt x="262" y="49"/>
                      <a:pt x="287" y="49"/>
                      <a:pt x="287" y="27"/>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9" name="Freeform 39">
                <a:extLst>
                  <a:ext uri="{FF2B5EF4-FFF2-40B4-BE49-F238E27FC236}">
                    <a16:creationId xmlns:a16="http://schemas.microsoft.com/office/drawing/2014/main" id="{B8C6639B-F6F2-404A-9560-301C2153E7B8}"/>
                  </a:ext>
                </a:extLst>
              </p:cNvPr>
              <p:cNvSpPr>
                <a:spLocks/>
              </p:cNvSpPr>
              <p:nvPr userDrawn="1"/>
            </p:nvSpPr>
            <p:spPr bwMode="gray">
              <a:xfrm>
                <a:off x="9526281" y="5941900"/>
                <a:ext cx="449587" cy="78073"/>
              </a:xfrm>
              <a:custGeom>
                <a:avLst/>
                <a:gdLst>
                  <a:gd name="T0" fmla="*/ 25 w 287"/>
                  <a:gd name="T1" fmla="*/ 0 h 50"/>
                  <a:gd name="T2" fmla="*/ 0 w 287"/>
                  <a:gd name="T3" fmla="*/ 24 h 50"/>
                  <a:gd name="T4" fmla="*/ 0 w 287"/>
                  <a:gd name="T5" fmla="*/ 28 h 50"/>
                  <a:gd name="T6" fmla="*/ 25 w 287"/>
                  <a:gd name="T7" fmla="*/ 50 h 50"/>
                  <a:gd name="T8" fmla="*/ 262 w 287"/>
                  <a:gd name="T9" fmla="*/ 50 h 50"/>
                  <a:gd name="T10" fmla="*/ 287 w 287"/>
                  <a:gd name="T11" fmla="*/ 28 h 50"/>
                  <a:gd name="T12" fmla="*/ 287 w 287"/>
                  <a:gd name="T13" fmla="*/ 24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4"/>
                    </a:cubicBezTo>
                    <a:cubicBezTo>
                      <a:pt x="0" y="28"/>
                      <a:pt x="0" y="28"/>
                      <a:pt x="0" y="28"/>
                    </a:cubicBezTo>
                    <a:cubicBezTo>
                      <a:pt x="0" y="28"/>
                      <a:pt x="0" y="50"/>
                      <a:pt x="25" y="50"/>
                    </a:cubicBezTo>
                    <a:cubicBezTo>
                      <a:pt x="262" y="50"/>
                      <a:pt x="262" y="50"/>
                      <a:pt x="262" y="50"/>
                    </a:cubicBezTo>
                    <a:cubicBezTo>
                      <a:pt x="262" y="50"/>
                      <a:pt x="287" y="50"/>
                      <a:pt x="287" y="28"/>
                    </a:cubicBezTo>
                    <a:cubicBezTo>
                      <a:pt x="287" y="24"/>
                      <a:pt x="287" y="24"/>
                      <a:pt x="287" y="24"/>
                    </a:cubicBezTo>
                    <a:cubicBezTo>
                      <a:pt x="287" y="24"/>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04" name="Oval 203">
                <a:extLst>
                  <a:ext uri="{FF2B5EF4-FFF2-40B4-BE49-F238E27FC236}">
                    <a16:creationId xmlns:a16="http://schemas.microsoft.com/office/drawing/2014/main" id="{EC1D0F84-9D85-4BFB-A883-B59BBD8F8BF1}"/>
                  </a:ext>
                </a:extLst>
              </p:cNvPr>
              <p:cNvSpPr>
                <a:spLocks noChangeArrowheads="1"/>
              </p:cNvSpPr>
              <p:nvPr userDrawn="1"/>
            </p:nvSpPr>
            <p:spPr bwMode="gray">
              <a:xfrm>
                <a:off x="9889718" y="4991577"/>
                <a:ext cx="45767" cy="43074"/>
              </a:xfrm>
              <a:prstGeom prst="ellipse">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05" name="Oval 204">
                <a:extLst>
                  <a:ext uri="{FF2B5EF4-FFF2-40B4-BE49-F238E27FC236}">
                    <a16:creationId xmlns:a16="http://schemas.microsoft.com/office/drawing/2014/main" id="{E2F5B9D1-EB17-4164-801A-92ADB5C4F80A}"/>
                  </a:ext>
                </a:extLst>
              </p:cNvPr>
              <p:cNvSpPr>
                <a:spLocks noChangeArrowheads="1"/>
              </p:cNvSpPr>
              <p:nvPr userDrawn="1"/>
            </p:nvSpPr>
            <p:spPr bwMode="gray">
              <a:xfrm>
                <a:off x="9889718" y="5131568"/>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06" name="Oval 205">
                <a:extLst>
                  <a:ext uri="{FF2B5EF4-FFF2-40B4-BE49-F238E27FC236}">
                    <a16:creationId xmlns:a16="http://schemas.microsoft.com/office/drawing/2014/main" id="{9B47DD14-99BA-4EF4-AC87-5B0C01108B56}"/>
                  </a:ext>
                </a:extLst>
              </p:cNvPr>
              <p:cNvSpPr>
                <a:spLocks noChangeArrowheads="1"/>
              </p:cNvSpPr>
              <p:nvPr userDrawn="1"/>
            </p:nvSpPr>
            <p:spPr bwMode="gray">
              <a:xfrm>
                <a:off x="9889718" y="5268867"/>
                <a:ext cx="45767" cy="45767"/>
              </a:xfrm>
              <a:prstGeom prst="ellipse">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07" name="Oval 206">
                <a:extLst>
                  <a:ext uri="{FF2B5EF4-FFF2-40B4-BE49-F238E27FC236}">
                    <a16:creationId xmlns:a16="http://schemas.microsoft.com/office/drawing/2014/main" id="{10BAD1F4-D4F2-41DA-ACF2-A0661C4033C5}"/>
                  </a:ext>
                </a:extLst>
              </p:cNvPr>
              <p:cNvSpPr>
                <a:spLocks noChangeArrowheads="1"/>
              </p:cNvSpPr>
              <p:nvPr userDrawn="1"/>
            </p:nvSpPr>
            <p:spPr bwMode="gray">
              <a:xfrm>
                <a:off x="9889718" y="5406165"/>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08" name="Oval 207">
                <a:extLst>
                  <a:ext uri="{FF2B5EF4-FFF2-40B4-BE49-F238E27FC236}">
                    <a16:creationId xmlns:a16="http://schemas.microsoft.com/office/drawing/2014/main" id="{4B620D4F-3351-498C-8EEE-8B748C87E007}"/>
                  </a:ext>
                </a:extLst>
              </p:cNvPr>
              <p:cNvSpPr>
                <a:spLocks noChangeArrowheads="1"/>
              </p:cNvSpPr>
              <p:nvPr userDrawn="1"/>
            </p:nvSpPr>
            <p:spPr bwMode="gray">
              <a:xfrm>
                <a:off x="9889718" y="5546156"/>
                <a:ext cx="45767" cy="43074"/>
              </a:xfrm>
              <a:prstGeom prst="ellipse">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09" name="Oval 208">
                <a:extLst>
                  <a:ext uri="{FF2B5EF4-FFF2-40B4-BE49-F238E27FC236}">
                    <a16:creationId xmlns:a16="http://schemas.microsoft.com/office/drawing/2014/main" id="{46F86BA7-2A1F-4803-8C4B-F4BC296BC331}"/>
                  </a:ext>
                </a:extLst>
              </p:cNvPr>
              <p:cNvSpPr>
                <a:spLocks noChangeArrowheads="1"/>
              </p:cNvSpPr>
              <p:nvPr userDrawn="1"/>
            </p:nvSpPr>
            <p:spPr bwMode="gray">
              <a:xfrm>
                <a:off x="9889718" y="5683456"/>
                <a:ext cx="45767" cy="45767"/>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10" name="Oval 209">
                <a:extLst>
                  <a:ext uri="{FF2B5EF4-FFF2-40B4-BE49-F238E27FC236}">
                    <a16:creationId xmlns:a16="http://schemas.microsoft.com/office/drawing/2014/main" id="{A126117B-0F68-4F08-86FE-FF7B94607E34}"/>
                  </a:ext>
                </a:extLst>
              </p:cNvPr>
              <p:cNvSpPr>
                <a:spLocks noChangeArrowheads="1"/>
              </p:cNvSpPr>
              <p:nvPr userDrawn="1"/>
            </p:nvSpPr>
            <p:spPr bwMode="gray">
              <a:xfrm>
                <a:off x="9889718" y="5823447"/>
                <a:ext cx="45767" cy="43074"/>
              </a:xfrm>
              <a:prstGeom prst="ellipse">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11" name="Oval 210">
                <a:extLst>
                  <a:ext uri="{FF2B5EF4-FFF2-40B4-BE49-F238E27FC236}">
                    <a16:creationId xmlns:a16="http://schemas.microsoft.com/office/drawing/2014/main" id="{9DEA3DAF-A00E-465A-8CA0-585F016DE435}"/>
                  </a:ext>
                </a:extLst>
              </p:cNvPr>
              <p:cNvSpPr>
                <a:spLocks noChangeArrowheads="1"/>
              </p:cNvSpPr>
              <p:nvPr userDrawn="1"/>
            </p:nvSpPr>
            <p:spPr bwMode="gray">
              <a:xfrm>
                <a:off x="9889718" y="5960744"/>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12" name="Freeform 48">
                <a:extLst>
                  <a:ext uri="{FF2B5EF4-FFF2-40B4-BE49-F238E27FC236}">
                    <a16:creationId xmlns:a16="http://schemas.microsoft.com/office/drawing/2014/main" id="{DB731475-4ACE-49FC-A06A-26A2DBD2E2B7}"/>
                  </a:ext>
                </a:extLst>
              </p:cNvPr>
              <p:cNvSpPr>
                <a:spLocks/>
              </p:cNvSpPr>
              <p:nvPr userDrawn="1"/>
            </p:nvSpPr>
            <p:spPr bwMode="gray">
              <a:xfrm>
                <a:off x="9526281" y="6081891"/>
                <a:ext cx="449587" cy="78073"/>
              </a:xfrm>
              <a:custGeom>
                <a:avLst/>
                <a:gdLst>
                  <a:gd name="T0" fmla="*/ 25 w 287"/>
                  <a:gd name="T1" fmla="*/ 0 h 50"/>
                  <a:gd name="T2" fmla="*/ 0 w 287"/>
                  <a:gd name="T3" fmla="*/ 23 h 50"/>
                  <a:gd name="T4" fmla="*/ 0 w 287"/>
                  <a:gd name="T5" fmla="*/ 27 h 50"/>
                  <a:gd name="T6" fmla="*/ 25 w 287"/>
                  <a:gd name="T7" fmla="*/ 50 h 50"/>
                  <a:gd name="T8" fmla="*/ 262 w 287"/>
                  <a:gd name="T9" fmla="*/ 50 h 50"/>
                  <a:gd name="T10" fmla="*/ 287 w 287"/>
                  <a:gd name="T11" fmla="*/ 27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7"/>
                      <a:pt x="0" y="27"/>
                      <a:pt x="0" y="27"/>
                    </a:cubicBezTo>
                    <a:cubicBezTo>
                      <a:pt x="0" y="27"/>
                      <a:pt x="0" y="50"/>
                      <a:pt x="25" y="50"/>
                    </a:cubicBezTo>
                    <a:cubicBezTo>
                      <a:pt x="262" y="50"/>
                      <a:pt x="262" y="50"/>
                      <a:pt x="262" y="50"/>
                    </a:cubicBezTo>
                    <a:cubicBezTo>
                      <a:pt x="262" y="50"/>
                      <a:pt x="287" y="50"/>
                      <a:pt x="287" y="27"/>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13" name="Oval 212">
                <a:extLst>
                  <a:ext uri="{FF2B5EF4-FFF2-40B4-BE49-F238E27FC236}">
                    <a16:creationId xmlns:a16="http://schemas.microsoft.com/office/drawing/2014/main" id="{415180BA-F6CC-4589-B6CD-AD8B6C0187E3}"/>
                  </a:ext>
                </a:extLst>
              </p:cNvPr>
              <p:cNvSpPr>
                <a:spLocks noChangeArrowheads="1"/>
              </p:cNvSpPr>
              <p:nvPr userDrawn="1"/>
            </p:nvSpPr>
            <p:spPr bwMode="gray">
              <a:xfrm>
                <a:off x="9889718" y="6100735"/>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14" name="Freeform 50">
                <a:extLst>
                  <a:ext uri="{FF2B5EF4-FFF2-40B4-BE49-F238E27FC236}">
                    <a16:creationId xmlns:a16="http://schemas.microsoft.com/office/drawing/2014/main" id="{00934AA7-9AFA-4A8F-9599-7EE7E7BEE4B4}"/>
                  </a:ext>
                </a:extLst>
              </p:cNvPr>
              <p:cNvSpPr>
                <a:spLocks/>
              </p:cNvSpPr>
              <p:nvPr userDrawn="1"/>
            </p:nvSpPr>
            <p:spPr bwMode="gray">
              <a:xfrm>
                <a:off x="8842479" y="5909595"/>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15" name="Oval 214">
                <a:extLst>
                  <a:ext uri="{FF2B5EF4-FFF2-40B4-BE49-F238E27FC236}">
                    <a16:creationId xmlns:a16="http://schemas.microsoft.com/office/drawing/2014/main" id="{5983D2C9-AEC3-4B77-9D9C-4964ED348EB2}"/>
                  </a:ext>
                </a:extLst>
              </p:cNvPr>
              <p:cNvSpPr>
                <a:spLocks noChangeArrowheads="1"/>
              </p:cNvSpPr>
              <p:nvPr userDrawn="1"/>
            </p:nvSpPr>
            <p:spPr bwMode="gray">
              <a:xfrm>
                <a:off x="9203225" y="5928439"/>
                <a:ext cx="45767" cy="43074"/>
              </a:xfrm>
              <a:prstGeom prst="ellipse">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16" name="Rectangle 215">
                <a:extLst>
                  <a:ext uri="{FF2B5EF4-FFF2-40B4-BE49-F238E27FC236}">
                    <a16:creationId xmlns:a16="http://schemas.microsoft.com/office/drawing/2014/main" id="{E75C1618-629C-4678-B021-1C0BDC6AF20C}"/>
                  </a:ext>
                </a:extLst>
              </p:cNvPr>
              <p:cNvSpPr>
                <a:spLocks noChangeArrowheads="1"/>
              </p:cNvSpPr>
              <p:nvPr userDrawn="1"/>
            </p:nvSpPr>
            <p:spPr bwMode="gray">
              <a:xfrm>
                <a:off x="8643261" y="4245857"/>
                <a:ext cx="573425" cy="255753"/>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17" name="Freeform 53">
                <a:extLst>
                  <a:ext uri="{FF2B5EF4-FFF2-40B4-BE49-F238E27FC236}">
                    <a16:creationId xmlns:a16="http://schemas.microsoft.com/office/drawing/2014/main" id="{ECCD201F-F199-443B-A7D7-200EBAD7F188}"/>
                  </a:ext>
                </a:extLst>
              </p:cNvPr>
              <p:cNvSpPr>
                <a:spLocks/>
              </p:cNvSpPr>
              <p:nvPr userDrawn="1"/>
            </p:nvSpPr>
            <p:spPr bwMode="gray">
              <a:xfrm>
                <a:off x="10772739" y="5917670"/>
                <a:ext cx="1243765" cy="621882"/>
              </a:xfrm>
              <a:custGeom>
                <a:avLst/>
                <a:gdLst>
                  <a:gd name="T0" fmla="*/ 763 w 788"/>
                  <a:gd name="T1" fmla="*/ 392 h 392"/>
                  <a:gd name="T2" fmla="*/ 788 w 788"/>
                  <a:gd name="T3" fmla="*/ 304 h 392"/>
                  <a:gd name="T4" fmla="*/ 625 w 788"/>
                  <a:gd name="T5" fmla="*/ 142 h 392"/>
                  <a:gd name="T6" fmla="*/ 580 w 788"/>
                  <a:gd name="T7" fmla="*/ 149 h 392"/>
                  <a:gd name="T8" fmla="*/ 358 w 788"/>
                  <a:gd name="T9" fmla="*/ 0 h 392"/>
                  <a:gd name="T10" fmla="*/ 120 w 788"/>
                  <a:gd name="T11" fmla="*/ 224 h 392"/>
                  <a:gd name="T12" fmla="*/ 0 w 788"/>
                  <a:gd name="T13" fmla="*/ 347 h 392"/>
                  <a:gd name="T14" fmla="*/ 8 w 788"/>
                  <a:gd name="T15" fmla="*/ 392 h 392"/>
                  <a:gd name="T16" fmla="*/ 763 w 788"/>
                  <a:gd name="T17" fmla="*/ 392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8" h="392">
                    <a:moveTo>
                      <a:pt x="763" y="392"/>
                    </a:moveTo>
                    <a:cubicBezTo>
                      <a:pt x="779" y="366"/>
                      <a:pt x="788" y="337"/>
                      <a:pt x="788" y="304"/>
                    </a:cubicBezTo>
                    <a:cubicBezTo>
                      <a:pt x="788" y="214"/>
                      <a:pt x="715" y="142"/>
                      <a:pt x="625" y="142"/>
                    </a:cubicBezTo>
                    <a:cubicBezTo>
                      <a:pt x="609" y="142"/>
                      <a:pt x="594" y="144"/>
                      <a:pt x="580" y="149"/>
                    </a:cubicBezTo>
                    <a:cubicBezTo>
                      <a:pt x="544" y="61"/>
                      <a:pt x="458" y="0"/>
                      <a:pt x="358" y="0"/>
                    </a:cubicBezTo>
                    <a:cubicBezTo>
                      <a:pt x="231" y="0"/>
                      <a:pt x="127" y="99"/>
                      <a:pt x="120" y="224"/>
                    </a:cubicBezTo>
                    <a:cubicBezTo>
                      <a:pt x="53" y="226"/>
                      <a:pt x="0" y="280"/>
                      <a:pt x="0" y="347"/>
                    </a:cubicBezTo>
                    <a:cubicBezTo>
                      <a:pt x="0" y="363"/>
                      <a:pt x="2" y="378"/>
                      <a:pt x="8" y="392"/>
                    </a:cubicBezTo>
                    <a:lnTo>
                      <a:pt x="763" y="392"/>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18" name="Freeform 55">
                <a:extLst>
                  <a:ext uri="{FF2B5EF4-FFF2-40B4-BE49-F238E27FC236}">
                    <a16:creationId xmlns:a16="http://schemas.microsoft.com/office/drawing/2014/main" id="{99ED4EDB-7B4F-493C-9110-DD0E70BFDCBE}"/>
                  </a:ext>
                </a:extLst>
              </p:cNvPr>
              <p:cNvSpPr>
                <a:spLocks/>
              </p:cNvSpPr>
              <p:nvPr userDrawn="1"/>
            </p:nvSpPr>
            <p:spPr bwMode="gray">
              <a:xfrm>
                <a:off x="11198092" y="5990359"/>
                <a:ext cx="1449301" cy="697263"/>
              </a:xfrm>
              <a:custGeom>
                <a:avLst/>
                <a:gdLst>
                  <a:gd name="T0" fmla="*/ 790 w 790"/>
                  <a:gd name="T1" fmla="*/ 206 h 414"/>
                  <a:gd name="T2" fmla="*/ 661 w 790"/>
                  <a:gd name="T3" fmla="*/ 149 h 414"/>
                  <a:gd name="T4" fmla="*/ 613 w 790"/>
                  <a:gd name="T5" fmla="*/ 156 h 414"/>
                  <a:gd name="T6" fmla="*/ 379 w 790"/>
                  <a:gd name="T7" fmla="*/ 0 h 414"/>
                  <a:gd name="T8" fmla="*/ 127 w 790"/>
                  <a:gd name="T9" fmla="*/ 236 h 414"/>
                  <a:gd name="T10" fmla="*/ 0 w 790"/>
                  <a:gd name="T11" fmla="*/ 366 h 414"/>
                  <a:gd name="T12" fmla="*/ 9 w 790"/>
                  <a:gd name="T13" fmla="*/ 414 h 414"/>
                  <a:gd name="T14" fmla="*/ 790 w 790"/>
                  <a:gd name="T15" fmla="*/ 414 h 414"/>
                  <a:gd name="T16" fmla="*/ 790 w 790"/>
                  <a:gd name="T17" fmla="*/ 206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0" h="414">
                    <a:moveTo>
                      <a:pt x="790" y="206"/>
                    </a:moveTo>
                    <a:cubicBezTo>
                      <a:pt x="758" y="172"/>
                      <a:pt x="713" y="149"/>
                      <a:pt x="661" y="149"/>
                    </a:cubicBezTo>
                    <a:cubicBezTo>
                      <a:pt x="644" y="149"/>
                      <a:pt x="628" y="152"/>
                      <a:pt x="613" y="156"/>
                    </a:cubicBezTo>
                    <a:cubicBezTo>
                      <a:pt x="576" y="64"/>
                      <a:pt x="484" y="0"/>
                      <a:pt x="379" y="0"/>
                    </a:cubicBezTo>
                    <a:cubicBezTo>
                      <a:pt x="245" y="0"/>
                      <a:pt x="135" y="104"/>
                      <a:pt x="127" y="236"/>
                    </a:cubicBezTo>
                    <a:cubicBezTo>
                      <a:pt x="56" y="238"/>
                      <a:pt x="0" y="295"/>
                      <a:pt x="0" y="366"/>
                    </a:cubicBezTo>
                    <a:cubicBezTo>
                      <a:pt x="0" y="383"/>
                      <a:pt x="3" y="399"/>
                      <a:pt x="9" y="414"/>
                    </a:cubicBezTo>
                    <a:cubicBezTo>
                      <a:pt x="790" y="414"/>
                      <a:pt x="790" y="414"/>
                      <a:pt x="790" y="414"/>
                    </a:cubicBezTo>
                    <a:lnTo>
                      <a:pt x="790" y="206"/>
                    </a:lnTo>
                    <a:close/>
                  </a:path>
                </a:pathLst>
              </a:custGeom>
              <a:ln/>
              <a:extLst>
                <a:ext uri="{91240B29-F687-4F45-9708-019B960494DF}">
                  <a14:hiddenLine xmlns:a14="http://schemas.microsoft.com/office/drawing/2010/main" w="9525">
                    <a:solidFill>
                      <a:srgbClr val="000000"/>
                    </a:solidFill>
                    <a:round/>
                    <a:headEnd/>
                    <a:tailEnd/>
                  </a14:hiddenLine>
                </a:ext>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endParaRPr lang="en-US" sz="1765"/>
              </a:p>
            </p:txBody>
          </p:sp>
          <p:sp>
            <p:nvSpPr>
              <p:cNvPr id="219" name="Freeform 59">
                <a:extLst>
                  <a:ext uri="{FF2B5EF4-FFF2-40B4-BE49-F238E27FC236}">
                    <a16:creationId xmlns:a16="http://schemas.microsoft.com/office/drawing/2014/main" id="{5DCA8E3F-F279-4C4A-8AEB-F375720E4FD6}"/>
                  </a:ext>
                </a:extLst>
              </p:cNvPr>
              <p:cNvSpPr>
                <a:spLocks/>
              </p:cNvSpPr>
              <p:nvPr userDrawn="1"/>
            </p:nvSpPr>
            <p:spPr bwMode="gray">
              <a:xfrm>
                <a:off x="11682678" y="5328094"/>
                <a:ext cx="309596" cy="441510"/>
              </a:xfrm>
              <a:custGeom>
                <a:avLst/>
                <a:gdLst>
                  <a:gd name="T0" fmla="*/ 198 w 198"/>
                  <a:gd name="T1" fmla="*/ 202 h 283"/>
                  <a:gd name="T2" fmla="*/ 198 w 198"/>
                  <a:gd name="T3" fmla="*/ 0 h 283"/>
                  <a:gd name="T4" fmla="*/ 177 w 198"/>
                  <a:gd name="T5" fmla="*/ 6 h 283"/>
                  <a:gd name="T6" fmla="*/ 177 w 198"/>
                  <a:gd name="T7" fmla="*/ 230 h 283"/>
                  <a:gd name="T8" fmla="*/ 0 w 198"/>
                  <a:gd name="T9" fmla="*/ 230 h 283"/>
                  <a:gd name="T10" fmla="*/ 26 w 198"/>
                  <a:gd name="T11" fmla="*/ 246 h 283"/>
                  <a:gd name="T12" fmla="*/ 26 w 198"/>
                  <a:gd name="T13" fmla="*/ 283 h 283"/>
                  <a:gd name="T14" fmla="*/ 171 w 198"/>
                  <a:gd name="T15" fmla="*/ 283 h 283"/>
                  <a:gd name="T16" fmla="*/ 171 w 198"/>
                  <a:gd name="T17" fmla="*/ 246 h 283"/>
                  <a:gd name="T18" fmla="*/ 198 w 198"/>
                  <a:gd name="T19" fmla="*/ 202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83">
                    <a:moveTo>
                      <a:pt x="198" y="202"/>
                    </a:moveTo>
                    <a:cubicBezTo>
                      <a:pt x="198" y="0"/>
                      <a:pt x="198" y="0"/>
                      <a:pt x="198" y="0"/>
                    </a:cubicBezTo>
                    <a:cubicBezTo>
                      <a:pt x="190" y="0"/>
                      <a:pt x="183" y="3"/>
                      <a:pt x="177" y="6"/>
                    </a:cubicBezTo>
                    <a:cubicBezTo>
                      <a:pt x="177" y="230"/>
                      <a:pt x="177" y="230"/>
                      <a:pt x="177" y="230"/>
                    </a:cubicBezTo>
                    <a:cubicBezTo>
                      <a:pt x="0" y="230"/>
                      <a:pt x="0" y="230"/>
                      <a:pt x="0" y="230"/>
                    </a:cubicBezTo>
                    <a:cubicBezTo>
                      <a:pt x="6" y="239"/>
                      <a:pt x="15" y="244"/>
                      <a:pt x="26" y="246"/>
                    </a:cubicBezTo>
                    <a:cubicBezTo>
                      <a:pt x="26" y="283"/>
                      <a:pt x="26" y="283"/>
                      <a:pt x="26" y="283"/>
                    </a:cubicBezTo>
                    <a:cubicBezTo>
                      <a:pt x="171" y="283"/>
                      <a:pt x="171" y="283"/>
                      <a:pt x="171" y="283"/>
                    </a:cubicBezTo>
                    <a:cubicBezTo>
                      <a:pt x="171" y="246"/>
                      <a:pt x="171" y="246"/>
                      <a:pt x="171" y="246"/>
                    </a:cubicBezTo>
                    <a:lnTo>
                      <a:pt x="198" y="202"/>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20" name="Freeform 60">
                <a:extLst>
                  <a:ext uri="{FF2B5EF4-FFF2-40B4-BE49-F238E27FC236}">
                    <a16:creationId xmlns:a16="http://schemas.microsoft.com/office/drawing/2014/main" id="{07F6B0B1-F79F-42EA-A36B-2779B9BF3F9D}"/>
                  </a:ext>
                </a:extLst>
              </p:cNvPr>
              <p:cNvSpPr>
                <a:spLocks/>
              </p:cNvSpPr>
              <p:nvPr userDrawn="1"/>
            </p:nvSpPr>
            <p:spPr bwMode="gray">
              <a:xfrm>
                <a:off x="11704215" y="5815369"/>
                <a:ext cx="263829" cy="419973"/>
              </a:xfrm>
              <a:custGeom>
                <a:avLst/>
                <a:gdLst>
                  <a:gd name="T0" fmla="*/ 167 w 167"/>
                  <a:gd name="T1" fmla="*/ 270 h 270"/>
                  <a:gd name="T2" fmla="*/ 167 w 167"/>
                  <a:gd name="T3" fmla="*/ 0 h 270"/>
                  <a:gd name="T4" fmla="*/ 0 w 167"/>
                  <a:gd name="T5" fmla="*/ 0 h 270"/>
                  <a:gd name="T6" fmla="*/ 0 w 167"/>
                  <a:gd name="T7" fmla="*/ 203 h 270"/>
                  <a:gd name="T8" fmla="*/ 18 w 167"/>
                  <a:gd name="T9" fmla="*/ 202 h 270"/>
                  <a:gd name="T10" fmla="*/ 167 w 167"/>
                  <a:gd name="T11" fmla="*/ 270 h 270"/>
                </a:gdLst>
                <a:ahLst/>
                <a:cxnLst>
                  <a:cxn ang="0">
                    <a:pos x="T0" y="T1"/>
                  </a:cxn>
                  <a:cxn ang="0">
                    <a:pos x="T2" y="T3"/>
                  </a:cxn>
                  <a:cxn ang="0">
                    <a:pos x="T4" y="T5"/>
                  </a:cxn>
                  <a:cxn ang="0">
                    <a:pos x="T6" y="T7"/>
                  </a:cxn>
                  <a:cxn ang="0">
                    <a:pos x="T8" y="T9"/>
                  </a:cxn>
                  <a:cxn ang="0">
                    <a:pos x="T10" y="T11"/>
                  </a:cxn>
                </a:cxnLst>
                <a:rect l="0" t="0" r="r" b="b"/>
                <a:pathLst>
                  <a:path w="167" h="270">
                    <a:moveTo>
                      <a:pt x="167" y="270"/>
                    </a:moveTo>
                    <a:cubicBezTo>
                      <a:pt x="167" y="0"/>
                      <a:pt x="167" y="0"/>
                      <a:pt x="167" y="0"/>
                    </a:cubicBezTo>
                    <a:cubicBezTo>
                      <a:pt x="0" y="0"/>
                      <a:pt x="0" y="0"/>
                      <a:pt x="0" y="0"/>
                    </a:cubicBezTo>
                    <a:cubicBezTo>
                      <a:pt x="0" y="203"/>
                      <a:pt x="0" y="203"/>
                      <a:pt x="0" y="203"/>
                    </a:cubicBezTo>
                    <a:cubicBezTo>
                      <a:pt x="6" y="203"/>
                      <a:pt x="12" y="202"/>
                      <a:pt x="18" y="202"/>
                    </a:cubicBezTo>
                    <a:cubicBezTo>
                      <a:pt x="77" y="202"/>
                      <a:pt x="131" y="229"/>
                      <a:pt x="167" y="27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21" name="Rectangle 220">
                <a:extLst>
                  <a:ext uri="{FF2B5EF4-FFF2-40B4-BE49-F238E27FC236}">
                    <a16:creationId xmlns:a16="http://schemas.microsoft.com/office/drawing/2014/main" id="{6787C03D-400C-41A0-B7D6-72F9CB892ACD}"/>
                  </a:ext>
                </a:extLst>
              </p:cNvPr>
              <p:cNvSpPr>
                <a:spLocks noChangeArrowheads="1"/>
              </p:cNvSpPr>
              <p:nvPr userDrawn="1"/>
            </p:nvSpPr>
            <p:spPr bwMode="gray">
              <a:xfrm>
                <a:off x="11712292" y="5769604"/>
                <a:ext cx="247676" cy="4576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22" name="Freeform 62">
                <a:extLst>
                  <a:ext uri="{FF2B5EF4-FFF2-40B4-BE49-F238E27FC236}">
                    <a16:creationId xmlns:a16="http://schemas.microsoft.com/office/drawing/2014/main" id="{5ACCDD62-87D1-4818-931E-57EB35E5E300}"/>
                  </a:ext>
                </a:extLst>
              </p:cNvPr>
              <p:cNvSpPr>
                <a:spLocks/>
              </p:cNvSpPr>
              <p:nvPr userDrawn="1"/>
            </p:nvSpPr>
            <p:spPr bwMode="gray">
              <a:xfrm>
                <a:off x="9698577" y="6491095"/>
                <a:ext cx="1017626" cy="503430"/>
              </a:xfrm>
              <a:custGeom>
                <a:avLst/>
                <a:gdLst>
                  <a:gd name="T0" fmla="*/ 628 w 650"/>
                  <a:gd name="T1" fmla="*/ 323 h 323"/>
                  <a:gd name="T2" fmla="*/ 650 w 650"/>
                  <a:gd name="T3" fmla="*/ 251 h 323"/>
                  <a:gd name="T4" fmla="*/ 515 w 650"/>
                  <a:gd name="T5" fmla="*/ 117 h 323"/>
                  <a:gd name="T6" fmla="*/ 477 w 650"/>
                  <a:gd name="T7" fmla="*/ 122 h 323"/>
                  <a:gd name="T8" fmla="*/ 295 w 650"/>
                  <a:gd name="T9" fmla="*/ 0 h 323"/>
                  <a:gd name="T10" fmla="*/ 99 w 650"/>
                  <a:gd name="T11" fmla="*/ 184 h 323"/>
                  <a:gd name="T12" fmla="*/ 0 w 650"/>
                  <a:gd name="T13" fmla="*/ 285 h 323"/>
                  <a:gd name="T14" fmla="*/ 7 w 650"/>
                  <a:gd name="T15" fmla="*/ 323 h 323"/>
                  <a:gd name="T16" fmla="*/ 628 w 650"/>
                  <a:gd name="T17" fmla="*/ 323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0" h="323">
                    <a:moveTo>
                      <a:pt x="628" y="323"/>
                    </a:moveTo>
                    <a:cubicBezTo>
                      <a:pt x="642" y="302"/>
                      <a:pt x="650" y="277"/>
                      <a:pt x="650" y="251"/>
                    </a:cubicBezTo>
                    <a:cubicBezTo>
                      <a:pt x="650" y="176"/>
                      <a:pt x="589" y="117"/>
                      <a:pt x="515" y="117"/>
                    </a:cubicBezTo>
                    <a:cubicBezTo>
                      <a:pt x="502" y="117"/>
                      <a:pt x="489" y="119"/>
                      <a:pt x="477" y="122"/>
                    </a:cubicBezTo>
                    <a:cubicBezTo>
                      <a:pt x="448" y="50"/>
                      <a:pt x="377" y="0"/>
                      <a:pt x="295" y="0"/>
                    </a:cubicBezTo>
                    <a:cubicBezTo>
                      <a:pt x="191" y="0"/>
                      <a:pt x="105" y="81"/>
                      <a:pt x="99" y="184"/>
                    </a:cubicBezTo>
                    <a:cubicBezTo>
                      <a:pt x="44" y="185"/>
                      <a:pt x="0" y="230"/>
                      <a:pt x="0" y="285"/>
                    </a:cubicBezTo>
                    <a:cubicBezTo>
                      <a:pt x="0" y="298"/>
                      <a:pt x="1" y="311"/>
                      <a:pt x="7" y="323"/>
                    </a:cubicBezTo>
                    <a:lnTo>
                      <a:pt x="628" y="323"/>
                    </a:lnTo>
                    <a:close/>
                  </a:path>
                </a:pathLst>
              </a:custGeom>
              <a:ln/>
              <a:extLst>
                <a:ext uri="{91240B29-F687-4F45-9708-019B960494DF}">
                  <a14:hiddenLine xmlns:a14="http://schemas.microsoft.com/office/drawing/2010/main" w="9525">
                    <a:solidFill>
                      <a:srgbClr val="000000"/>
                    </a:solidFill>
                    <a:round/>
                    <a:headEnd/>
                    <a:tailEnd/>
                  </a14:hiddenLine>
                </a:ext>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endParaRPr lang="en-US" sz="1765"/>
              </a:p>
            </p:txBody>
          </p:sp>
          <p:sp>
            <p:nvSpPr>
              <p:cNvPr id="223" name="Rectangle 222">
                <a:extLst>
                  <a:ext uri="{FF2B5EF4-FFF2-40B4-BE49-F238E27FC236}">
                    <a16:creationId xmlns:a16="http://schemas.microsoft.com/office/drawing/2014/main" id="{7063E912-BDFD-4128-BFAD-ED8B207E9497}"/>
                  </a:ext>
                </a:extLst>
              </p:cNvPr>
              <p:cNvSpPr>
                <a:spLocks noChangeArrowheads="1"/>
              </p:cNvSpPr>
              <p:nvPr userDrawn="1"/>
            </p:nvSpPr>
            <p:spPr bwMode="gray">
              <a:xfrm>
                <a:off x="10840041" y="5481545"/>
                <a:ext cx="43074" cy="91532"/>
              </a:xfrm>
              <a:prstGeom prst="rect">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24" name="Freeform 64">
                <a:extLst>
                  <a:ext uri="{FF2B5EF4-FFF2-40B4-BE49-F238E27FC236}">
                    <a16:creationId xmlns:a16="http://schemas.microsoft.com/office/drawing/2014/main" id="{AB931F5B-55D6-46DF-83E6-D0411A084AE1}"/>
                  </a:ext>
                </a:extLst>
              </p:cNvPr>
              <p:cNvSpPr>
                <a:spLocks/>
              </p:cNvSpPr>
              <p:nvPr userDrawn="1"/>
            </p:nvSpPr>
            <p:spPr bwMode="gray">
              <a:xfrm>
                <a:off x="6852992" y="5328094"/>
                <a:ext cx="729569" cy="231523"/>
              </a:xfrm>
              <a:custGeom>
                <a:avLst/>
                <a:gdLst>
                  <a:gd name="T0" fmla="*/ 271 w 271"/>
                  <a:gd name="T1" fmla="*/ 0 h 86"/>
                  <a:gd name="T2" fmla="*/ 0 w 271"/>
                  <a:gd name="T3" fmla="*/ 0 h 86"/>
                  <a:gd name="T4" fmla="*/ 17 w 271"/>
                  <a:gd name="T5" fmla="*/ 11 h 86"/>
                  <a:gd name="T6" fmla="*/ 132 w 271"/>
                  <a:gd name="T7" fmla="*/ 48 h 86"/>
                  <a:gd name="T8" fmla="*/ 133 w 271"/>
                  <a:gd name="T9" fmla="*/ 86 h 86"/>
                  <a:gd name="T10" fmla="*/ 240 w 271"/>
                  <a:gd name="T11" fmla="*/ 86 h 86"/>
                  <a:gd name="T12" fmla="*/ 240 w 271"/>
                  <a:gd name="T13" fmla="*/ 21 h 86"/>
                  <a:gd name="T14" fmla="*/ 271 w 271"/>
                  <a:gd name="T15" fmla="*/ 0 h 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1" h="86">
                    <a:moveTo>
                      <a:pt x="271" y="0"/>
                    </a:moveTo>
                    <a:lnTo>
                      <a:pt x="0" y="0"/>
                    </a:lnTo>
                    <a:lnTo>
                      <a:pt x="17" y="11"/>
                    </a:lnTo>
                    <a:lnTo>
                      <a:pt x="132" y="48"/>
                    </a:lnTo>
                    <a:lnTo>
                      <a:pt x="133" y="86"/>
                    </a:lnTo>
                    <a:lnTo>
                      <a:pt x="240" y="86"/>
                    </a:lnTo>
                    <a:lnTo>
                      <a:pt x="240" y="21"/>
                    </a:lnTo>
                    <a:lnTo>
                      <a:pt x="271" y="0"/>
                    </a:ln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25" name="Freeform 65">
                <a:extLst>
                  <a:ext uri="{FF2B5EF4-FFF2-40B4-BE49-F238E27FC236}">
                    <a16:creationId xmlns:a16="http://schemas.microsoft.com/office/drawing/2014/main" id="{F4B08B96-CDA2-4528-8F40-6E9C089E20B7}"/>
                  </a:ext>
                </a:extLst>
              </p:cNvPr>
              <p:cNvSpPr>
                <a:spLocks/>
              </p:cNvSpPr>
              <p:nvPr userDrawn="1"/>
            </p:nvSpPr>
            <p:spPr bwMode="gray">
              <a:xfrm>
                <a:off x="7192201" y="5621536"/>
                <a:ext cx="328440" cy="508814"/>
              </a:xfrm>
              <a:custGeom>
                <a:avLst/>
                <a:gdLst>
                  <a:gd name="T0" fmla="*/ 209 w 209"/>
                  <a:gd name="T1" fmla="*/ 327 h 327"/>
                  <a:gd name="T2" fmla="*/ 209 w 209"/>
                  <a:gd name="T3" fmla="*/ 0 h 327"/>
                  <a:gd name="T4" fmla="*/ 0 w 209"/>
                  <a:gd name="T5" fmla="*/ 0 h 327"/>
                  <a:gd name="T6" fmla="*/ 0 w 209"/>
                  <a:gd name="T7" fmla="*/ 242 h 327"/>
                  <a:gd name="T8" fmla="*/ 209 w 209"/>
                  <a:gd name="T9" fmla="*/ 327 h 327"/>
                </a:gdLst>
                <a:ahLst/>
                <a:cxnLst>
                  <a:cxn ang="0">
                    <a:pos x="T0" y="T1"/>
                  </a:cxn>
                  <a:cxn ang="0">
                    <a:pos x="T2" y="T3"/>
                  </a:cxn>
                  <a:cxn ang="0">
                    <a:pos x="T4" y="T5"/>
                  </a:cxn>
                  <a:cxn ang="0">
                    <a:pos x="T6" y="T7"/>
                  </a:cxn>
                  <a:cxn ang="0">
                    <a:pos x="T8" y="T9"/>
                  </a:cxn>
                </a:cxnLst>
                <a:rect l="0" t="0" r="r" b="b"/>
                <a:pathLst>
                  <a:path w="209" h="327">
                    <a:moveTo>
                      <a:pt x="209" y="327"/>
                    </a:moveTo>
                    <a:cubicBezTo>
                      <a:pt x="209" y="0"/>
                      <a:pt x="209" y="0"/>
                      <a:pt x="209" y="0"/>
                    </a:cubicBezTo>
                    <a:cubicBezTo>
                      <a:pt x="0" y="0"/>
                      <a:pt x="0" y="0"/>
                      <a:pt x="0" y="0"/>
                    </a:cubicBezTo>
                    <a:cubicBezTo>
                      <a:pt x="0" y="242"/>
                      <a:pt x="0" y="242"/>
                      <a:pt x="0" y="242"/>
                    </a:cubicBezTo>
                    <a:cubicBezTo>
                      <a:pt x="81" y="245"/>
                      <a:pt x="153" y="277"/>
                      <a:pt x="209" y="327"/>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26" name="Rectangle 225">
                <a:extLst>
                  <a:ext uri="{FF2B5EF4-FFF2-40B4-BE49-F238E27FC236}">
                    <a16:creationId xmlns:a16="http://schemas.microsoft.com/office/drawing/2014/main" id="{607FCEC3-32EF-4BE6-AF58-22B3AB421046}"/>
                  </a:ext>
                </a:extLst>
              </p:cNvPr>
              <p:cNvSpPr>
                <a:spLocks noChangeArrowheads="1"/>
              </p:cNvSpPr>
              <p:nvPr userDrawn="1"/>
            </p:nvSpPr>
            <p:spPr bwMode="gray">
              <a:xfrm>
                <a:off x="7202970" y="5559618"/>
                <a:ext cx="306903" cy="6192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27" name="Rectangle 226">
                <a:extLst>
                  <a:ext uri="{FF2B5EF4-FFF2-40B4-BE49-F238E27FC236}">
                    <a16:creationId xmlns:a16="http://schemas.microsoft.com/office/drawing/2014/main" id="{3946A66F-84B9-4824-909F-8D3FE781ED7D}"/>
                  </a:ext>
                </a:extLst>
              </p:cNvPr>
              <p:cNvSpPr>
                <a:spLocks noChangeArrowheads="1"/>
              </p:cNvSpPr>
              <p:nvPr userDrawn="1"/>
            </p:nvSpPr>
            <p:spPr bwMode="gray">
              <a:xfrm>
                <a:off x="7943307" y="5048112"/>
                <a:ext cx="43074" cy="91532"/>
              </a:xfrm>
              <a:prstGeom prst="rect">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28" name="Freeform 68">
                <a:extLst>
                  <a:ext uri="{FF2B5EF4-FFF2-40B4-BE49-F238E27FC236}">
                    <a16:creationId xmlns:a16="http://schemas.microsoft.com/office/drawing/2014/main" id="{DB8D30D0-9FFD-4163-A947-3717DC9CA45D}"/>
                  </a:ext>
                </a:extLst>
              </p:cNvPr>
              <p:cNvSpPr>
                <a:spLocks/>
              </p:cNvSpPr>
              <p:nvPr userDrawn="1"/>
            </p:nvSpPr>
            <p:spPr bwMode="gray">
              <a:xfrm>
                <a:off x="7940614" y="5088494"/>
                <a:ext cx="1289532" cy="454971"/>
              </a:xfrm>
              <a:custGeom>
                <a:avLst/>
                <a:gdLst>
                  <a:gd name="T0" fmla="*/ 479 w 479"/>
                  <a:gd name="T1" fmla="*/ 169 h 169"/>
                  <a:gd name="T2" fmla="*/ 163 w 479"/>
                  <a:gd name="T3" fmla="*/ 169 h 169"/>
                  <a:gd name="T4" fmla="*/ 163 w 479"/>
                  <a:gd name="T5" fmla="*/ 5 h 169"/>
                  <a:gd name="T6" fmla="*/ 0 w 479"/>
                  <a:gd name="T7" fmla="*/ 5 h 169"/>
                  <a:gd name="T8" fmla="*/ 0 w 479"/>
                  <a:gd name="T9" fmla="*/ 0 h 169"/>
                  <a:gd name="T10" fmla="*/ 169 w 479"/>
                  <a:gd name="T11" fmla="*/ 0 h 169"/>
                  <a:gd name="T12" fmla="*/ 169 w 479"/>
                  <a:gd name="T13" fmla="*/ 165 h 169"/>
                  <a:gd name="T14" fmla="*/ 479 w 479"/>
                  <a:gd name="T15" fmla="*/ 165 h 169"/>
                  <a:gd name="T16" fmla="*/ 479 w 479"/>
                  <a:gd name="T17" fmla="*/ 169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9" h="169">
                    <a:moveTo>
                      <a:pt x="479" y="169"/>
                    </a:moveTo>
                    <a:lnTo>
                      <a:pt x="163" y="169"/>
                    </a:lnTo>
                    <a:lnTo>
                      <a:pt x="163" y="5"/>
                    </a:lnTo>
                    <a:lnTo>
                      <a:pt x="0" y="5"/>
                    </a:lnTo>
                    <a:lnTo>
                      <a:pt x="0" y="0"/>
                    </a:lnTo>
                    <a:lnTo>
                      <a:pt x="169" y="0"/>
                    </a:lnTo>
                    <a:lnTo>
                      <a:pt x="169" y="165"/>
                    </a:lnTo>
                    <a:lnTo>
                      <a:pt x="479" y="165"/>
                    </a:lnTo>
                    <a:lnTo>
                      <a:pt x="479" y="169"/>
                    </a:lnTo>
                    <a:close/>
                  </a:path>
                </a:pathLst>
              </a:cu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29" name="Freeform 69">
                <a:extLst>
                  <a:ext uri="{FF2B5EF4-FFF2-40B4-BE49-F238E27FC236}">
                    <a16:creationId xmlns:a16="http://schemas.microsoft.com/office/drawing/2014/main" id="{6D2E9102-75E6-46A6-B593-59E00BE640BB}"/>
                  </a:ext>
                </a:extLst>
              </p:cNvPr>
              <p:cNvSpPr>
                <a:spLocks/>
              </p:cNvSpPr>
              <p:nvPr userDrawn="1"/>
            </p:nvSpPr>
            <p:spPr bwMode="gray">
              <a:xfrm>
                <a:off x="10215467" y="6227266"/>
                <a:ext cx="134607" cy="188449"/>
              </a:xfrm>
              <a:custGeom>
                <a:avLst/>
                <a:gdLst>
                  <a:gd name="T0" fmla="*/ 85 w 85"/>
                  <a:gd name="T1" fmla="*/ 86 h 121"/>
                  <a:gd name="T2" fmla="*/ 85 w 85"/>
                  <a:gd name="T3" fmla="*/ 0 h 121"/>
                  <a:gd name="T4" fmla="*/ 77 w 85"/>
                  <a:gd name="T5" fmla="*/ 2 h 121"/>
                  <a:gd name="T6" fmla="*/ 77 w 85"/>
                  <a:gd name="T7" fmla="*/ 98 h 121"/>
                  <a:gd name="T8" fmla="*/ 0 w 85"/>
                  <a:gd name="T9" fmla="*/ 98 h 121"/>
                  <a:gd name="T10" fmla="*/ 11 w 85"/>
                  <a:gd name="T11" fmla="*/ 105 h 121"/>
                  <a:gd name="T12" fmla="*/ 11 w 85"/>
                  <a:gd name="T13" fmla="*/ 121 h 121"/>
                  <a:gd name="T14" fmla="*/ 73 w 85"/>
                  <a:gd name="T15" fmla="*/ 121 h 121"/>
                  <a:gd name="T16" fmla="*/ 73 w 85"/>
                  <a:gd name="T17" fmla="*/ 105 h 121"/>
                  <a:gd name="T18" fmla="*/ 85 w 85"/>
                  <a:gd name="T19" fmla="*/ 86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121">
                    <a:moveTo>
                      <a:pt x="85" y="86"/>
                    </a:moveTo>
                    <a:cubicBezTo>
                      <a:pt x="85" y="0"/>
                      <a:pt x="85" y="0"/>
                      <a:pt x="85" y="0"/>
                    </a:cubicBezTo>
                    <a:cubicBezTo>
                      <a:pt x="82" y="0"/>
                      <a:pt x="79" y="1"/>
                      <a:pt x="77" y="2"/>
                    </a:cubicBezTo>
                    <a:cubicBezTo>
                      <a:pt x="77" y="98"/>
                      <a:pt x="77" y="98"/>
                      <a:pt x="77" y="98"/>
                    </a:cubicBezTo>
                    <a:cubicBezTo>
                      <a:pt x="0" y="98"/>
                      <a:pt x="0" y="98"/>
                      <a:pt x="0" y="98"/>
                    </a:cubicBezTo>
                    <a:cubicBezTo>
                      <a:pt x="3" y="102"/>
                      <a:pt x="7" y="104"/>
                      <a:pt x="11" y="105"/>
                    </a:cubicBezTo>
                    <a:cubicBezTo>
                      <a:pt x="11" y="121"/>
                      <a:pt x="11" y="121"/>
                      <a:pt x="11" y="121"/>
                    </a:cubicBezTo>
                    <a:cubicBezTo>
                      <a:pt x="73" y="121"/>
                      <a:pt x="73" y="121"/>
                      <a:pt x="73" y="121"/>
                    </a:cubicBezTo>
                    <a:cubicBezTo>
                      <a:pt x="73" y="105"/>
                      <a:pt x="73" y="105"/>
                      <a:pt x="73" y="105"/>
                    </a:cubicBezTo>
                    <a:lnTo>
                      <a:pt x="85" y="86"/>
                    </a:ln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30" name="Freeform 70">
                <a:extLst>
                  <a:ext uri="{FF2B5EF4-FFF2-40B4-BE49-F238E27FC236}">
                    <a16:creationId xmlns:a16="http://schemas.microsoft.com/office/drawing/2014/main" id="{5C50B6D6-D92D-4FB5-8C6D-FB17C7C25C42}"/>
                  </a:ext>
                </a:extLst>
              </p:cNvPr>
              <p:cNvSpPr>
                <a:spLocks/>
              </p:cNvSpPr>
              <p:nvPr userDrawn="1"/>
            </p:nvSpPr>
            <p:spPr bwMode="gray">
              <a:xfrm>
                <a:off x="10228926" y="6437253"/>
                <a:ext cx="110378" cy="250369"/>
              </a:xfrm>
              <a:custGeom>
                <a:avLst/>
                <a:gdLst>
                  <a:gd name="T0" fmla="*/ 72 w 72"/>
                  <a:gd name="T1" fmla="*/ 160 h 160"/>
                  <a:gd name="T2" fmla="*/ 72 w 72"/>
                  <a:gd name="T3" fmla="*/ 0 h 160"/>
                  <a:gd name="T4" fmla="*/ 0 w 72"/>
                  <a:gd name="T5" fmla="*/ 0 h 160"/>
                  <a:gd name="T6" fmla="*/ 0 w 72"/>
                  <a:gd name="T7" fmla="*/ 119 h 160"/>
                  <a:gd name="T8" fmla="*/ 72 w 72"/>
                  <a:gd name="T9" fmla="*/ 160 h 160"/>
                </a:gdLst>
                <a:ahLst/>
                <a:cxnLst>
                  <a:cxn ang="0">
                    <a:pos x="T0" y="T1"/>
                  </a:cxn>
                  <a:cxn ang="0">
                    <a:pos x="T2" y="T3"/>
                  </a:cxn>
                  <a:cxn ang="0">
                    <a:pos x="T4" y="T5"/>
                  </a:cxn>
                  <a:cxn ang="0">
                    <a:pos x="T6" y="T7"/>
                  </a:cxn>
                  <a:cxn ang="0">
                    <a:pos x="T8" y="T9"/>
                  </a:cxn>
                </a:cxnLst>
                <a:rect l="0" t="0" r="r" b="b"/>
                <a:pathLst>
                  <a:path w="72" h="160">
                    <a:moveTo>
                      <a:pt x="72" y="160"/>
                    </a:moveTo>
                    <a:cubicBezTo>
                      <a:pt x="72" y="0"/>
                      <a:pt x="72" y="0"/>
                      <a:pt x="72" y="0"/>
                    </a:cubicBezTo>
                    <a:cubicBezTo>
                      <a:pt x="0" y="0"/>
                      <a:pt x="0" y="0"/>
                      <a:pt x="0" y="0"/>
                    </a:cubicBezTo>
                    <a:cubicBezTo>
                      <a:pt x="0" y="119"/>
                      <a:pt x="0" y="119"/>
                      <a:pt x="0" y="119"/>
                    </a:cubicBezTo>
                    <a:cubicBezTo>
                      <a:pt x="27" y="126"/>
                      <a:pt x="52" y="140"/>
                      <a:pt x="72" y="16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31" name="Rectangle 230">
                <a:extLst>
                  <a:ext uri="{FF2B5EF4-FFF2-40B4-BE49-F238E27FC236}">
                    <a16:creationId xmlns:a16="http://schemas.microsoft.com/office/drawing/2014/main" id="{1B351706-DB5C-4497-B457-A3950EA48875}"/>
                  </a:ext>
                </a:extLst>
              </p:cNvPr>
              <p:cNvSpPr>
                <a:spLocks noChangeArrowheads="1"/>
              </p:cNvSpPr>
              <p:nvPr userDrawn="1"/>
            </p:nvSpPr>
            <p:spPr bwMode="gray">
              <a:xfrm>
                <a:off x="10231619" y="6415716"/>
                <a:ext cx="104994" cy="215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32" name="Freeform 72">
                <a:extLst>
                  <a:ext uri="{FF2B5EF4-FFF2-40B4-BE49-F238E27FC236}">
                    <a16:creationId xmlns:a16="http://schemas.microsoft.com/office/drawing/2014/main" id="{A2E6EFE7-48C5-43C5-AD3B-BEF071E06897}"/>
                  </a:ext>
                </a:extLst>
              </p:cNvPr>
              <p:cNvSpPr>
                <a:spLocks/>
              </p:cNvSpPr>
              <p:nvPr userDrawn="1"/>
            </p:nvSpPr>
            <p:spPr bwMode="gray">
              <a:xfrm>
                <a:off x="9916639" y="5287711"/>
                <a:ext cx="923402" cy="247676"/>
              </a:xfrm>
              <a:custGeom>
                <a:avLst/>
                <a:gdLst>
                  <a:gd name="T0" fmla="*/ 343 w 343"/>
                  <a:gd name="T1" fmla="*/ 92 h 92"/>
                  <a:gd name="T2" fmla="*/ 196 w 343"/>
                  <a:gd name="T3" fmla="*/ 92 h 92"/>
                  <a:gd name="T4" fmla="*/ 196 w 343"/>
                  <a:gd name="T5" fmla="*/ 5 h 92"/>
                  <a:gd name="T6" fmla="*/ 0 w 343"/>
                  <a:gd name="T7" fmla="*/ 5 h 92"/>
                  <a:gd name="T8" fmla="*/ 0 w 343"/>
                  <a:gd name="T9" fmla="*/ 0 h 92"/>
                  <a:gd name="T10" fmla="*/ 201 w 343"/>
                  <a:gd name="T11" fmla="*/ 0 h 92"/>
                  <a:gd name="T12" fmla="*/ 201 w 343"/>
                  <a:gd name="T13" fmla="*/ 87 h 92"/>
                  <a:gd name="T14" fmla="*/ 343 w 343"/>
                  <a:gd name="T15" fmla="*/ 87 h 92"/>
                  <a:gd name="T16" fmla="*/ 343 w 343"/>
                  <a:gd name="T17" fmla="*/ 9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3" h="92">
                    <a:moveTo>
                      <a:pt x="343" y="92"/>
                    </a:moveTo>
                    <a:lnTo>
                      <a:pt x="196" y="92"/>
                    </a:lnTo>
                    <a:lnTo>
                      <a:pt x="196" y="5"/>
                    </a:lnTo>
                    <a:lnTo>
                      <a:pt x="0" y="5"/>
                    </a:lnTo>
                    <a:lnTo>
                      <a:pt x="0" y="0"/>
                    </a:lnTo>
                    <a:lnTo>
                      <a:pt x="201" y="0"/>
                    </a:lnTo>
                    <a:lnTo>
                      <a:pt x="201" y="87"/>
                    </a:lnTo>
                    <a:lnTo>
                      <a:pt x="343" y="87"/>
                    </a:lnTo>
                    <a:lnTo>
                      <a:pt x="343" y="92"/>
                    </a:lnTo>
                    <a:close/>
                  </a:path>
                </a:pathLst>
              </a:cu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33" name="Freeform 73">
                <a:extLst>
                  <a:ext uri="{FF2B5EF4-FFF2-40B4-BE49-F238E27FC236}">
                    <a16:creationId xmlns:a16="http://schemas.microsoft.com/office/drawing/2014/main" id="{7E4016BF-3E4F-4B72-A4B2-3C11F55487BF}"/>
                  </a:ext>
                </a:extLst>
              </p:cNvPr>
              <p:cNvSpPr>
                <a:spLocks/>
              </p:cNvSpPr>
              <p:nvPr userDrawn="1"/>
            </p:nvSpPr>
            <p:spPr bwMode="gray">
              <a:xfrm>
                <a:off x="9623198" y="5565002"/>
                <a:ext cx="282675" cy="743029"/>
              </a:xfrm>
              <a:custGeom>
                <a:avLst/>
                <a:gdLst>
                  <a:gd name="T0" fmla="*/ 93 w 105"/>
                  <a:gd name="T1" fmla="*/ 276 h 276"/>
                  <a:gd name="T2" fmla="*/ 0 w 105"/>
                  <a:gd name="T3" fmla="*/ 276 h 276"/>
                  <a:gd name="T4" fmla="*/ 0 w 105"/>
                  <a:gd name="T5" fmla="*/ 0 h 276"/>
                  <a:gd name="T6" fmla="*/ 105 w 105"/>
                  <a:gd name="T7" fmla="*/ 0 h 276"/>
                  <a:gd name="T8" fmla="*/ 105 w 105"/>
                  <a:gd name="T9" fmla="*/ 6 h 276"/>
                  <a:gd name="T10" fmla="*/ 6 w 105"/>
                  <a:gd name="T11" fmla="*/ 6 h 276"/>
                  <a:gd name="T12" fmla="*/ 6 w 105"/>
                  <a:gd name="T13" fmla="*/ 271 h 276"/>
                  <a:gd name="T14" fmla="*/ 93 w 105"/>
                  <a:gd name="T15" fmla="*/ 271 h 276"/>
                  <a:gd name="T16" fmla="*/ 93 w 105"/>
                  <a:gd name="T17" fmla="*/ 276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 h="276">
                    <a:moveTo>
                      <a:pt x="93" y="276"/>
                    </a:moveTo>
                    <a:lnTo>
                      <a:pt x="0" y="276"/>
                    </a:lnTo>
                    <a:lnTo>
                      <a:pt x="0" y="0"/>
                    </a:lnTo>
                    <a:lnTo>
                      <a:pt x="105" y="0"/>
                    </a:lnTo>
                    <a:lnTo>
                      <a:pt x="105" y="6"/>
                    </a:lnTo>
                    <a:lnTo>
                      <a:pt x="6" y="6"/>
                    </a:lnTo>
                    <a:lnTo>
                      <a:pt x="6" y="271"/>
                    </a:lnTo>
                    <a:lnTo>
                      <a:pt x="93" y="271"/>
                    </a:lnTo>
                    <a:lnTo>
                      <a:pt x="93" y="276"/>
                    </a:lnTo>
                    <a:close/>
                  </a:path>
                </a:pathLst>
              </a:cu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34" name="Rectangle 233">
                <a:extLst>
                  <a:ext uri="{FF2B5EF4-FFF2-40B4-BE49-F238E27FC236}">
                    <a16:creationId xmlns:a16="http://schemas.microsoft.com/office/drawing/2014/main" id="{19A9635F-AA77-466F-A3F5-70ED184F2066}"/>
                  </a:ext>
                </a:extLst>
              </p:cNvPr>
              <p:cNvSpPr>
                <a:spLocks noChangeArrowheads="1"/>
              </p:cNvSpPr>
              <p:nvPr userDrawn="1"/>
            </p:nvSpPr>
            <p:spPr bwMode="gray">
              <a:xfrm>
                <a:off x="9846644" y="6273032"/>
                <a:ext cx="26921" cy="56536"/>
              </a:xfrm>
              <a:prstGeom prst="rect">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35" name="Freeform 75">
                <a:extLst>
                  <a:ext uri="{FF2B5EF4-FFF2-40B4-BE49-F238E27FC236}">
                    <a16:creationId xmlns:a16="http://schemas.microsoft.com/office/drawing/2014/main" id="{D2F0FCAF-D9AA-4598-B6B8-B3D8CED12466}"/>
                  </a:ext>
                </a:extLst>
              </p:cNvPr>
              <p:cNvSpPr>
                <a:spLocks/>
              </p:cNvSpPr>
              <p:nvPr userDrawn="1"/>
            </p:nvSpPr>
            <p:spPr bwMode="gray">
              <a:xfrm>
                <a:off x="10883115" y="4951196"/>
                <a:ext cx="1076853" cy="734953"/>
              </a:xfrm>
              <a:custGeom>
                <a:avLst/>
                <a:gdLst>
                  <a:gd name="T0" fmla="*/ 400 w 400"/>
                  <a:gd name="T1" fmla="*/ 273 h 273"/>
                  <a:gd name="T2" fmla="*/ 400 w 400"/>
                  <a:gd name="T3" fmla="*/ 0 h 273"/>
                  <a:gd name="T4" fmla="*/ 201 w 400"/>
                  <a:gd name="T5" fmla="*/ 0 h 273"/>
                  <a:gd name="T6" fmla="*/ 0 w 400"/>
                  <a:gd name="T7" fmla="*/ 0 h 273"/>
                  <a:gd name="T8" fmla="*/ 0 w 400"/>
                  <a:gd name="T9" fmla="*/ 273 h 273"/>
                  <a:gd name="T10" fmla="*/ 201 w 400"/>
                  <a:gd name="T11" fmla="*/ 273 h 273"/>
                  <a:gd name="T12" fmla="*/ 400 w 400"/>
                  <a:gd name="T13" fmla="*/ 273 h 273"/>
                </a:gdLst>
                <a:ahLst/>
                <a:cxnLst>
                  <a:cxn ang="0">
                    <a:pos x="T0" y="T1"/>
                  </a:cxn>
                  <a:cxn ang="0">
                    <a:pos x="T2" y="T3"/>
                  </a:cxn>
                  <a:cxn ang="0">
                    <a:pos x="T4" y="T5"/>
                  </a:cxn>
                  <a:cxn ang="0">
                    <a:pos x="T6" y="T7"/>
                  </a:cxn>
                  <a:cxn ang="0">
                    <a:pos x="T8" y="T9"/>
                  </a:cxn>
                  <a:cxn ang="0">
                    <a:pos x="T10" y="T11"/>
                  </a:cxn>
                  <a:cxn ang="0">
                    <a:pos x="T12" y="T13"/>
                  </a:cxn>
                </a:cxnLst>
                <a:rect l="0" t="0" r="r" b="b"/>
                <a:pathLst>
                  <a:path w="400" h="273">
                    <a:moveTo>
                      <a:pt x="400" y="273"/>
                    </a:moveTo>
                    <a:lnTo>
                      <a:pt x="400" y="0"/>
                    </a:lnTo>
                    <a:lnTo>
                      <a:pt x="201" y="0"/>
                    </a:lnTo>
                    <a:lnTo>
                      <a:pt x="0" y="0"/>
                    </a:lnTo>
                    <a:lnTo>
                      <a:pt x="0" y="273"/>
                    </a:lnTo>
                    <a:lnTo>
                      <a:pt x="201" y="273"/>
                    </a:lnTo>
                    <a:lnTo>
                      <a:pt x="400" y="273"/>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36" name="Rectangle 235">
                <a:extLst>
                  <a:ext uri="{FF2B5EF4-FFF2-40B4-BE49-F238E27FC236}">
                    <a16:creationId xmlns:a16="http://schemas.microsoft.com/office/drawing/2014/main" id="{183C8235-2FD9-47BB-9D91-A293067540B9}"/>
                  </a:ext>
                </a:extLst>
              </p:cNvPr>
              <p:cNvSpPr>
                <a:spLocks noChangeArrowheads="1"/>
              </p:cNvSpPr>
              <p:nvPr userDrawn="1"/>
            </p:nvSpPr>
            <p:spPr bwMode="gray">
              <a:xfrm>
                <a:off x="10939649" y="4991577"/>
                <a:ext cx="966476" cy="573425"/>
              </a:xfrm>
              <a:prstGeom prst="rect">
                <a:avLst/>
              </a:prstGeom>
              <a:solidFill>
                <a:srgbClr val="D0482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dirty="0"/>
              </a:p>
            </p:txBody>
          </p:sp>
          <p:sp>
            <p:nvSpPr>
              <p:cNvPr id="237" name="Freeform 80">
                <a:extLst>
                  <a:ext uri="{FF2B5EF4-FFF2-40B4-BE49-F238E27FC236}">
                    <a16:creationId xmlns:a16="http://schemas.microsoft.com/office/drawing/2014/main" id="{985B5663-2DB1-46D8-BAC4-2524871106F0}"/>
                  </a:ext>
                </a:extLst>
              </p:cNvPr>
              <p:cNvSpPr>
                <a:spLocks/>
              </p:cNvSpPr>
              <p:nvPr userDrawn="1"/>
            </p:nvSpPr>
            <p:spPr bwMode="gray">
              <a:xfrm>
                <a:off x="9873565" y="6065739"/>
                <a:ext cx="463047" cy="314980"/>
              </a:xfrm>
              <a:custGeom>
                <a:avLst/>
                <a:gdLst>
                  <a:gd name="T0" fmla="*/ 172 w 172"/>
                  <a:gd name="T1" fmla="*/ 117 h 117"/>
                  <a:gd name="T2" fmla="*/ 172 w 172"/>
                  <a:gd name="T3" fmla="*/ 0 h 117"/>
                  <a:gd name="T4" fmla="*/ 86 w 172"/>
                  <a:gd name="T5" fmla="*/ 0 h 117"/>
                  <a:gd name="T6" fmla="*/ 0 w 172"/>
                  <a:gd name="T7" fmla="*/ 0 h 117"/>
                  <a:gd name="T8" fmla="*/ 0 w 172"/>
                  <a:gd name="T9" fmla="*/ 117 h 117"/>
                  <a:gd name="T10" fmla="*/ 86 w 172"/>
                  <a:gd name="T11" fmla="*/ 117 h 117"/>
                  <a:gd name="T12" fmla="*/ 172 w 172"/>
                  <a:gd name="T13" fmla="*/ 117 h 117"/>
                </a:gdLst>
                <a:ahLst/>
                <a:cxnLst>
                  <a:cxn ang="0">
                    <a:pos x="T0" y="T1"/>
                  </a:cxn>
                  <a:cxn ang="0">
                    <a:pos x="T2" y="T3"/>
                  </a:cxn>
                  <a:cxn ang="0">
                    <a:pos x="T4" y="T5"/>
                  </a:cxn>
                  <a:cxn ang="0">
                    <a:pos x="T6" y="T7"/>
                  </a:cxn>
                  <a:cxn ang="0">
                    <a:pos x="T8" y="T9"/>
                  </a:cxn>
                  <a:cxn ang="0">
                    <a:pos x="T10" y="T11"/>
                  </a:cxn>
                  <a:cxn ang="0">
                    <a:pos x="T12" y="T13"/>
                  </a:cxn>
                </a:cxnLst>
                <a:rect l="0" t="0" r="r" b="b"/>
                <a:pathLst>
                  <a:path w="172" h="117">
                    <a:moveTo>
                      <a:pt x="172" y="117"/>
                    </a:moveTo>
                    <a:lnTo>
                      <a:pt x="172" y="0"/>
                    </a:lnTo>
                    <a:lnTo>
                      <a:pt x="86" y="0"/>
                    </a:lnTo>
                    <a:lnTo>
                      <a:pt x="0" y="0"/>
                    </a:lnTo>
                    <a:lnTo>
                      <a:pt x="0" y="117"/>
                    </a:lnTo>
                    <a:lnTo>
                      <a:pt x="86" y="117"/>
                    </a:lnTo>
                    <a:lnTo>
                      <a:pt x="172" y="117"/>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38" name="Rectangle 237">
                <a:extLst>
                  <a:ext uri="{FF2B5EF4-FFF2-40B4-BE49-F238E27FC236}">
                    <a16:creationId xmlns:a16="http://schemas.microsoft.com/office/drawing/2014/main" id="{6FD613C3-40D6-40E1-8F37-F1CDD12EBFDC}"/>
                  </a:ext>
                </a:extLst>
              </p:cNvPr>
              <p:cNvSpPr>
                <a:spLocks noChangeArrowheads="1"/>
              </p:cNvSpPr>
              <p:nvPr userDrawn="1"/>
            </p:nvSpPr>
            <p:spPr bwMode="gray">
              <a:xfrm>
                <a:off x="9897795" y="6079198"/>
                <a:ext cx="414588" cy="250369"/>
              </a:xfrm>
              <a:prstGeom prst="rect">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39" name="Freeform 83">
                <a:extLst>
                  <a:ext uri="{FF2B5EF4-FFF2-40B4-BE49-F238E27FC236}">
                    <a16:creationId xmlns:a16="http://schemas.microsoft.com/office/drawing/2014/main" id="{C197F68C-359F-40FB-97EC-4B7675F4410E}"/>
                  </a:ext>
                </a:extLst>
              </p:cNvPr>
              <p:cNvSpPr>
                <a:spLocks/>
              </p:cNvSpPr>
              <p:nvPr userDrawn="1"/>
            </p:nvSpPr>
            <p:spPr bwMode="gray">
              <a:xfrm>
                <a:off x="6624162" y="5271559"/>
                <a:ext cx="1523747" cy="56536"/>
              </a:xfrm>
              <a:custGeom>
                <a:avLst/>
                <a:gdLst>
                  <a:gd name="T0" fmla="*/ 0 w 973"/>
                  <a:gd name="T1" fmla="*/ 0 h 35"/>
                  <a:gd name="T2" fmla="*/ 75 w 973"/>
                  <a:gd name="T3" fmla="*/ 35 h 35"/>
                  <a:gd name="T4" fmla="*/ 897 w 973"/>
                  <a:gd name="T5" fmla="*/ 35 h 35"/>
                  <a:gd name="T6" fmla="*/ 973 w 973"/>
                  <a:gd name="T7" fmla="*/ 0 h 35"/>
                  <a:gd name="T8" fmla="*/ 0 w 973"/>
                  <a:gd name="T9" fmla="*/ 0 h 35"/>
                </a:gdLst>
                <a:ahLst/>
                <a:cxnLst>
                  <a:cxn ang="0">
                    <a:pos x="T0" y="T1"/>
                  </a:cxn>
                  <a:cxn ang="0">
                    <a:pos x="T2" y="T3"/>
                  </a:cxn>
                  <a:cxn ang="0">
                    <a:pos x="T4" y="T5"/>
                  </a:cxn>
                  <a:cxn ang="0">
                    <a:pos x="T6" y="T7"/>
                  </a:cxn>
                  <a:cxn ang="0">
                    <a:pos x="T8" y="T9"/>
                  </a:cxn>
                </a:cxnLst>
                <a:rect l="0" t="0" r="r" b="b"/>
                <a:pathLst>
                  <a:path w="973" h="35">
                    <a:moveTo>
                      <a:pt x="0" y="0"/>
                    </a:moveTo>
                    <a:cubicBezTo>
                      <a:pt x="0" y="3"/>
                      <a:pt x="2" y="35"/>
                      <a:pt x="75" y="35"/>
                    </a:cubicBezTo>
                    <a:cubicBezTo>
                      <a:pt x="897" y="35"/>
                      <a:pt x="897" y="35"/>
                      <a:pt x="897" y="35"/>
                    </a:cubicBezTo>
                    <a:cubicBezTo>
                      <a:pt x="897" y="35"/>
                      <a:pt x="973" y="35"/>
                      <a:pt x="973" y="0"/>
                    </a:cubicBezTo>
                    <a:lnTo>
                      <a:pt x="0"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40" name="Freeform 84">
                <a:extLst>
                  <a:ext uri="{FF2B5EF4-FFF2-40B4-BE49-F238E27FC236}">
                    <a16:creationId xmlns:a16="http://schemas.microsoft.com/office/drawing/2014/main" id="{DDD2FA0C-A12A-47E8-9CD6-341E72AA5A02}"/>
                  </a:ext>
                </a:extLst>
              </p:cNvPr>
              <p:cNvSpPr>
                <a:spLocks/>
              </p:cNvSpPr>
              <p:nvPr userDrawn="1"/>
            </p:nvSpPr>
            <p:spPr bwMode="gray">
              <a:xfrm>
                <a:off x="6931065" y="4480072"/>
                <a:ext cx="1012242" cy="756489"/>
              </a:xfrm>
              <a:custGeom>
                <a:avLst/>
                <a:gdLst>
                  <a:gd name="T0" fmla="*/ 60 w 710"/>
                  <a:gd name="T1" fmla="*/ 0 h 515"/>
                  <a:gd name="T2" fmla="*/ 0 w 710"/>
                  <a:gd name="T3" fmla="*/ 60 h 515"/>
                  <a:gd name="T4" fmla="*/ 0 w 710"/>
                  <a:gd name="T5" fmla="*/ 515 h 515"/>
                  <a:gd name="T6" fmla="*/ 60 w 710"/>
                  <a:gd name="T7" fmla="*/ 513 h 515"/>
                  <a:gd name="T8" fmla="*/ 648 w 710"/>
                  <a:gd name="T9" fmla="*/ 513 h 515"/>
                  <a:gd name="T10" fmla="*/ 710 w 710"/>
                  <a:gd name="T11" fmla="*/ 515 h 515"/>
                  <a:gd name="T12" fmla="*/ 710 w 710"/>
                  <a:gd name="T13" fmla="*/ 60 h 515"/>
                  <a:gd name="T14" fmla="*/ 648 w 710"/>
                  <a:gd name="T15" fmla="*/ 0 h 515"/>
                  <a:gd name="T16" fmla="*/ 92 w 710"/>
                  <a:gd name="T17" fmla="*/ 0 h 515"/>
                  <a:gd name="T18" fmla="*/ 60 w 710"/>
                  <a:gd name="T19" fmla="*/ 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0" h="515">
                    <a:moveTo>
                      <a:pt x="60" y="0"/>
                    </a:moveTo>
                    <a:cubicBezTo>
                      <a:pt x="60" y="0"/>
                      <a:pt x="0" y="0"/>
                      <a:pt x="0" y="60"/>
                    </a:cubicBezTo>
                    <a:cubicBezTo>
                      <a:pt x="0" y="515"/>
                      <a:pt x="0" y="515"/>
                      <a:pt x="0" y="515"/>
                    </a:cubicBezTo>
                    <a:cubicBezTo>
                      <a:pt x="60" y="513"/>
                      <a:pt x="60" y="513"/>
                      <a:pt x="60" y="513"/>
                    </a:cubicBezTo>
                    <a:cubicBezTo>
                      <a:pt x="648" y="513"/>
                      <a:pt x="648" y="513"/>
                      <a:pt x="648" y="513"/>
                    </a:cubicBezTo>
                    <a:cubicBezTo>
                      <a:pt x="710" y="515"/>
                      <a:pt x="710" y="515"/>
                      <a:pt x="710" y="515"/>
                    </a:cubicBezTo>
                    <a:cubicBezTo>
                      <a:pt x="710" y="60"/>
                      <a:pt x="710" y="60"/>
                      <a:pt x="710" y="60"/>
                    </a:cubicBezTo>
                    <a:cubicBezTo>
                      <a:pt x="710" y="60"/>
                      <a:pt x="710" y="0"/>
                      <a:pt x="648" y="0"/>
                    </a:cubicBezTo>
                    <a:cubicBezTo>
                      <a:pt x="92" y="0"/>
                      <a:pt x="92" y="0"/>
                      <a:pt x="92" y="0"/>
                    </a:cubicBezTo>
                    <a:lnTo>
                      <a:pt x="60"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dirty="0"/>
              </a:p>
            </p:txBody>
          </p:sp>
          <p:sp>
            <p:nvSpPr>
              <p:cNvPr id="241" name="Freeform 85">
                <a:extLst>
                  <a:ext uri="{FF2B5EF4-FFF2-40B4-BE49-F238E27FC236}">
                    <a16:creationId xmlns:a16="http://schemas.microsoft.com/office/drawing/2014/main" id="{925F5F78-DD94-48E7-86AA-54266C964DE9}"/>
                  </a:ext>
                </a:extLst>
              </p:cNvPr>
              <p:cNvSpPr>
                <a:spLocks/>
              </p:cNvSpPr>
              <p:nvPr userDrawn="1"/>
            </p:nvSpPr>
            <p:spPr bwMode="gray">
              <a:xfrm>
                <a:off x="7016288" y="4545006"/>
                <a:ext cx="854330" cy="670017"/>
              </a:xfrm>
              <a:custGeom>
                <a:avLst/>
                <a:gdLst>
                  <a:gd name="T0" fmla="*/ 55 w 646"/>
                  <a:gd name="T1" fmla="*/ 0 h 466"/>
                  <a:gd name="T2" fmla="*/ 0 w 646"/>
                  <a:gd name="T3" fmla="*/ 55 h 466"/>
                  <a:gd name="T4" fmla="*/ 0 w 646"/>
                  <a:gd name="T5" fmla="*/ 411 h 466"/>
                  <a:gd name="T6" fmla="*/ 55 w 646"/>
                  <a:gd name="T7" fmla="*/ 466 h 466"/>
                  <a:gd name="T8" fmla="*/ 590 w 646"/>
                  <a:gd name="T9" fmla="*/ 466 h 466"/>
                  <a:gd name="T10" fmla="*/ 646 w 646"/>
                  <a:gd name="T11" fmla="*/ 411 h 466"/>
                  <a:gd name="T12" fmla="*/ 646 w 646"/>
                  <a:gd name="T13" fmla="*/ 55 h 466"/>
                  <a:gd name="T14" fmla="*/ 590 w 646"/>
                  <a:gd name="T15" fmla="*/ 0 h 466"/>
                  <a:gd name="T16" fmla="*/ 220 w 646"/>
                  <a:gd name="T17" fmla="*/ 0 h 466"/>
                  <a:gd name="T18" fmla="*/ 55 w 646"/>
                  <a:gd name="T19" fmla="*/ 0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6" h="466">
                    <a:moveTo>
                      <a:pt x="55" y="0"/>
                    </a:moveTo>
                    <a:cubicBezTo>
                      <a:pt x="55" y="0"/>
                      <a:pt x="0" y="0"/>
                      <a:pt x="0" y="55"/>
                    </a:cubicBezTo>
                    <a:cubicBezTo>
                      <a:pt x="0" y="411"/>
                      <a:pt x="0" y="411"/>
                      <a:pt x="0" y="411"/>
                    </a:cubicBezTo>
                    <a:cubicBezTo>
                      <a:pt x="0" y="411"/>
                      <a:pt x="0" y="466"/>
                      <a:pt x="55" y="466"/>
                    </a:cubicBezTo>
                    <a:cubicBezTo>
                      <a:pt x="590" y="466"/>
                      <a:pt x="590" y="466"/>
                      <a:pt x="590" y="466"/>
                    </a:cubicBezTo>
                    <a:cubicBezTo>
                      <a:pt x="590" y="466"/>
                      <a:pt x="646" y="466"/>
                      <a:pt x="646" y="411"/>
                    </a:cubicBezTo>
                    <a:cubicBezTo>
                      <a:pt x="646" y="55"/>
                      <a:pt x="646" y="55"/>
                      <a:pt x="646" y="55"/>
                    </a:cubicBezTo>
                    <a:cubicBezTo>
                      <a:pt x="646" y="55"/>
                      <a:pt x="646" y="0"/>
                      <a:pt x="590" y="0"/>
                    </a:cubicBezTo>
                    <a:cubicBezTo>
                      <a:pt x="220" y="0"/>
                      <a:pt x="220" y="0"/>
                      <a:pt x="220" y="0"/>
                    </a:cubicBezTo>
                    <a:lnTo>
                      <a:pt x="55" y="0"/>
                    </a:lnTo>
                    <a:close/>
                  </a:path>
                </a:pathLst>
              </a:custGeom>
              <a:solidFill>
                <a:srgbClr val="D0482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dirty="0"/>
              </a:p>
            </p:txBody>
          </p:sp>
          <p:sp>
            <p:nvSpPr>
              <p:cNvPr id="242" name="Freeform 86">
                <a:extLst>
                  <a:ext uri="{FF2B5EF4-FFF2-40B4-BE49-F238E27FC236}">
                    <a16:creationId xmlns:a16="http://schemas.microsoft.com/office/drawing/2014/main" id="{3A8FE7F3-E5DA-495F-A11B-FF2072CA829E}"/>
                  </a:ext>
                </a:extLst>
              </p:cNvPr>
              <p:cNvSpPr>
                <a:spLocks/>
              </p:cNvSpPr>
              <p:nvPr userDrawn="1"/>
            </p:nvSpPr>
            <p:spPr bwMode="gray">
              <a:xfrm>
                <a:off x="6624162" y="5233869"/>
                <a:ext cx="1523747" cy="37690"/>
              </a:xfrm>
              <a:custGeom>
                <a:avLst/>
                <a:gdLst>
                  <a:gd name="T0" fmla="*/ 76 w 566"/>
                  <a:gd name="T1" fmla="*/ 0 h 14"/>
                  <a:gd name="T2" fmla="*/ 0 w 566"/>
                  <a:gd name="T3" fmla="*/ 14 h 14"/>
                  <a:gd name="T4" fmla="*/ 566 w 566"/>
                  <a:gd name="T5" fmla="*/ 14 h 14"/>
                  <a:gd name="T6" fmla="*/ 490 w 566"/>
                  <a:gd name="T7" fmla="*/ 0 h 14"/>
                  <a:gd name="T8" fmla="*/ 76 w 566"/>
                  <a:gd name="T9" fmla="*/ 0 h 14"/>
                </a:gdLst>
                <a:ahLst/>
                <a:cxnLst>
                  <a:cxn ang="0">
                    <a:pos x="T0" y="T1"/>
                  </a:cxn>
                  <a:cxn ang="0">
                    <a:pos x="T2" y="T3"/>
                  </a:cxn>
                  <a:cxn ang="0">
                    <a:pos x="T4" y="T5"/>
                  </a:cxn>
                  <a:cxn ang="0">
                    <a:pos x="T6" y="T7"/>
                  </a:cxn>
                  <a:cxn ang="0">
                    <a:pos x="T8" y="T9"/>
                  </a:cxn>
                </a:cxnLst>
                <a:rect l="0" t="0" r="r" b="b"/>
                <a:pathLst>
                  <a:path w="566" h="14">
                    <a:moveTo>
                      <a:pt x="76" y="0"/>
                    </a:moveTo>
                    <a:lnTo>
                      <a:pt x="0" y="14"/>
                    </a:lnTo>
                    <a:lnTo>
                      <a:pt x="566" y="14"/>
                    </a:lnTo>
                    <a:lnTo>
                      <a:pt x="490" y="0"/>
                    </a:lnTo>
                    <a:lnTo>
                      <a:pt x="76"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grpSp>
        <p:pic>
          <p:nvPicPr>
            <p:cNvPr id="86" name="Picture 85">
              <a:extLst>
                <a:ext uri="{FF2B5EF4-FFF2-40B4-BE49-F238E27FC236}">
                  <a16:creationId xmlns:a16="http://schemas.microsoft.com/office/drawing/2014/main" id="{46FDB8A5-F07D-418B-B49D-426F2C370A6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7086220" y="4568432"/>
              <a:ext cx="736358" cy="613092"/>
            </a:xfrm>
            <a:prstGeom prst="rect">
              <a:avLst/>
            </a:prstGeom>
          </p:spPr>
        </p:pic>
        <p:pic>
          <p:nvPicPr>
            <p:cNvPr id="87" name="Picture 86">
              <a:extLst>
                <a:ext uri="{FF2B5EF4-FFF2-40B4-BE49-F238E27FC236}">
                  <a16:creationId xmlns:a16="http://schemas.microsoft.com/office/drawing/2014/main" id="{77429991-F7EA-48DC-95B5-112281448DC0}"/>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1136377" y="5038107"/>
              <a:ext cx="604035" cy="502920"/>
            </a:xfrm>
            <a:prstGeom prst="rect">
              <a:avLst/>
            </a:prstGeom>
          </p:spPr>
        </p:pic>
        <p:pic>
          <p:nvPicPr>
            <p:cNvPr id="104" name="Picture 103">
              <a:extLst>
                <a:ext uri="{FF2B5EF4-FFF2-40B4-BE49-F238E27FC236}">
                  <a16:creationId xmlns:a16="http://schemas.microsoft.com/office/drawing/2014/main" id="{A53321D3-0CFC-412A-9DF8-210DC852B4F9}"/>
                </a:ext>
              </a:extLst>
            </p:cNvPr>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9980500" y="6106350"/>
              <a:ext cx="252597" cy="210312"/>
            </a:xfrm>
            <a:prstGeom prst="rect">
              <a:avLst/>
            </a:prstGeom>
          </p:spPr>
        </p:pic>
      </p:grpSp>
    </p:spTree>
    <p:extLst>
      <p:ext uri="{BB962C8B-B14F-4D97-AF65-F5344CB8AC3E}">
        <p14:creationId xmlns:p14="http://schemas.microsoft.com/office/powerpoint/2010/main" val="26787502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8997057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Title square photo">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5"/>
            <a:ext cx="4840694" cy="1799462"/>
          </a:xfrm>
          <a:noFill/>
        </p:spPr>
        <p:txBody>
          <a:bodyPr lIns="146304" tIns="91440" rIns="146304" bIns="91440" anchor="t" anchorCtr="0"/>
          <a:lstStyle>
            <a:lvl1pPr>
              <a:defRPr sz="4705" spc="-98" baseline="0">
                <a:gradFill>
                  <a:gsLst>
                    <a:gs pos="74359">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2" y="3877277"/>
            <a:ext cx="4840694"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367"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sp>
        <p:nvSpPr>
          <p:cNvPr id="8" name="Rectangle 7"/>
          <p:cNvSpPr/>
          <p:nvPr userDrawn="1"/>
        </p:nvSpPr>
        <p:spPr bwMode="gray">
          <a:xfrm>
            <a:off x="5547610" y="0"/>
            <a:ext cx="6857027" cy="6858000"/>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42" name="MS logo gray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4013" y="470067"/>
            <a:ext cx="1423303" cy="304828"/>
          </a:xfrm>
          <a:prstGeom prst="rect">
            <a:avLst/>
          </a:prstGeom>
        </p:spPr>
      </p:pic>
    </p:spTree>
    <p:extLst>
      <p:ext uri="{BB962C8B-B14F-4D97-AF65-F5344CB8AC3E}">
        <p14:creationId xmlns:p14="http://schemas.microsoft.com/office/powerpoint/2010/main" val="41151540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solidFill>
                  <a:schemeClr val="tx1"/>
                </a:solidFill>
              </a:defRPr>
            </a:lvl1pPr>
            <a:lvl2pPr marL="224097" indent="0">
              <a:buNone/>
              <a:defRPr>
                <a:solidFill>
                  <a:schemeClr val="tx1"/>
                </a:solidFill>
              </a:defRPr>
            </a:lvl2pPr>
            <a:lvl3pPr marL="448193" indent="0">
              <a:buNone/>
              <a:defRPr>
                <a:solidFill>
                  <a:schemeClr val="tx1"/>
                </a:solidFill>
              </a:defRPr>
            </a:lvl3pPr>
            <a:lvl4pPr marL="672290" indent="0">
              <a:buNone/>
              <a:defRPr>
                <a:solidFill>
                  <a:schemeClr val="tx1"/>
                </a:solidFill>
              </a:defRPr>
            </a:lvl4pPr>
            <a:lvl5pPr marL="896386" indent="0">
              <a:buNone/>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6098267"/>
      </p:ext>
    </p:extLst>
  </p:cSld>
  <p:clrMapOvr>
    <a:masterClrMapping/>
  </p:clrMapOvr>
  <p:transition>
    <p:fade/>
  </p:transition>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3" name="Text Placeholder 2"/>
          <p:cNvSpPr>
            <a:spLocks noGrp="1"/>
          </p:cNvSpPr>
          <p:nvPr>
            <p:ph type="body" sz="quarter" idx="10"/>
          </p:nvPr>
        </p:nvSpPr>
        <p:spPr>
          <a:xfrm>
            <a:off x="269303" y="1187644"/>
            <a:ext cx="11655078" cy="226326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24891132"/>
      </p:ext>
    </p:extLst>
  </p:cSld>
  <p:clrMapOvr>
    <a:masterClrMapping/>
  </p:clrMapOvr>
  <p:transition>
    <p:fade/>
  </p:transition>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solidFill>
                  <a:schemeClr val="tx1"/>
                </a:solidFill>
                <a:latin typeface="+mn-lt"/>
              </a:defRPr>
            </a:lvl1pPr>
            <a:lvl2pPr marL="250553" indent="0">
              <a:buFont typeface="Wingdings" panose="05000000000000000000" pitchFamily="2" charset="2"/>
              <a:buNone/>
              <a:defRPr sz="2353" b="0">
                <a:solidFill>
                  <a:schemeClr val="tx1"/>
                </a:solidFill>
              </a:defRPr>
            </a:lvl2pPr>
            <a:lvl3pPr marL="441968" indent="0">
              <a:buFont typeface="Wingdings" panose="05000000000000000000" pitchFamily="2" charset="2"/>
              <a:buNone/>
              <a:tabLst/>
              <a:defRPr sz="2157" b="0">
                <a:solidFill>
                  <a:schemeClr val="tx1"/>
                </a:solidFill>
              </a:defRPr>
            </a:lvl3pPr>
            <a:lvl4pPr marL="639608" indent="0">
              <a:buFont typeface="Wingdings" panose="05000000000000000000" pitchFamily="2" charset="2"/>
              <a:buNone/>
              <a:defRPr sz="2157" b="0">
                <a:solidFill>
                  <a:schemeClr val="tx1"/>
                </a:solidFill>
              </a:defRPr>
            </a:lvl4pPr>
            <a:lvl5pPr marL="837250" indent="0">
              <a:buFont typeface="Wingdings" panose="05000000000000000000" pitchFamily="2" charset="2"/>
              <a:buNone/>
              <a:tabLst/>
              <a:defRPr sz="2157" b="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5"/>
            <a:ext cx="5378548" cy="2414153"/>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solidFill>
                  <a:schemeClr val="tx1"/>
                </a:solidFill>
                <a:latin typeface="+mn-lt"/>
                <a:ea typeface="+mn-ea"/>
                <a:cs typeface="+mn-cs"/>
              </a:defRPr>
            </a:lvl1pPr>
            <a:lvl2pPr marL="250553" indent="0">
              <a:buFont typeface="Arial" panose="020B0604020202020204" pitchFamily="34" charset="0"/>
              <a:buNone/>
              <a:defRPr lang="en-US" sz="2353" b="0" kern="1200" spc="0" baseline="0" dirty="0">
                <a:solidFill>
                  <a:schemeClr val="tx1"/>
                </a:solidFill>
                <a:latin typeface="+mn-lt"/>
                <a:ea typeface="+mn-ea"/>
                <a:cs typeface="+mn-cs"/>
              </a:defRPr>
            </a:lvl2pPr>
            <a:lvl3pPr marL="441968" indent="0">
              <a:buFont typeface="Arial" panose="020B0604020202020204" pitchFamily="34" charset="0"/>
              <a:buNone/>
              <a:tabLst/>
              <a:defRPr lang="en-US" sz="2157" b="0" kern="1200" spc="0" baseline="0" dirty="0">
                <a:solidFill>
                  <a:schemeClr val="tx1"/>
                </a:solidFill>
                <a:latin typeface="+mn-lt"/>
                <a:ea typeface="+mn-ea"/>
                <a:cs typeface="+mn-cs"/>
              </a:defRPr>
            </a:lvl3pPr>
            <a:lvl4pPr marL="639608" indent="0">
              <a:buFont typeface="Arial" panose="020B0604020202020204" pitchFamily="34" charset="0"/>
              <a:buNone/>
              <a:defRPr lang="en-US" sz="2157" b="0" kern="1200" spc="0" baseline="0" dirty="0">
                <a:solidFill>
                  <a:schemeClr val="tx1"/>
                </a:solidFill>
                <a:latin typeface="+mn-lt"/>
                <a:ea typeface="+mn-ea"/>
                <a:cs typeface="+mn-cs"/>
              </a:defRPr>
            </a:lvl4pPr>
            <a:lvl5pPr marL="837250" indent="0">
              <a:buFont typeface="Arial" panose="020B0604020202020204" pitchFamily="34" charset="0"/>
              <a:buNone/>
              <a:tabLst/>
              <a:defRPr lang="en-US" sz="2157" b="0" kern="1200" spc="0" baseline="0" dirty="0">
                <a:solidFill>
                  <a:schemeClr val="tx1"/>
                </a:soli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Click to 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endParaRPr lang="en-US" dirty="0"/>
          </a:p>
        </p:txBody>
      </p:sp>
    </p:spTree>
    <p:extLst>
      <p:ext uri="{BB962C8B-B14F-4D97-AF65-F5344CB8AC3E}">
        <p14:creationId xmlns:p14="http://schemas.microsoft.com/office/powerpoint/2010/main" val="880586037"/>
      </p:ext>
    </p:extLst>
  </p:cSld>
  <p:clrMapOvr>
    <a:masterClrMapping/>
  </p:clrMapOvr>
  <p:transition>
    <p:fade/>
  </p:transition>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solidFill>
                  <a:schemeClr val="tx1"/>
                </a:solidFill>
                <a:latin typeface="+mn-lt"/>
              </a:defRPr>
            </a:lvl1pPr>
            <a:lvl2pPr marL="418625" indent="-168072">
              <a:buFont typeface="Wingdings" panose="05000000000000000000" pitchFamily="2" charset="2"/>
              <a:buChar char=""/>
              <a:defRPr sz="2353" b="0">
                <a:solidFill>
                  <a:schemeClr val="tx1"/>
                </a:solidFill>
              </a:defRPr>
            </a:lvl2pPr>
            <a:lvl3pPr marL="627160" indent="-185191">
              <a:buFont typeface="Wingdings" panose="05000000000000000000" pitchFamily="2" charset="2"/>
              <a:buChar char=""/>
              <a:tabLst/>
              <a:defRPr sz="2157" b="0">
                <a:solidFill>
                  <a:schemeClr val="tx1"/>
                </a:solidFill>
              </a:defRPr>
            </a:lvl3pPr>
            <a:lvl4pPr marL="812350" indent="-172742">
              <a:buFont typeface="Wingdings" panose="05000000000000000000" pitchFamily="2" charset="2"/>
              <a:buChar char=""/>
              <a:defRPr sz="2157" b="0">
                <a:solidFill>
                  <a:schemeClr val="tx1"/>
                </a:solidFill>
              </a:defRPr>
            </a:lvl4pPr>
            <a:lvl5pPr marL="1003766" indent="-166517">
              <a:buFont typeface="Wingdings" panose="05000000000000000000" pitchFamily="2" charset="2"/>
              <a:buChar char=""/>
              <a:tabLst/>
              <a:defRPr sz="2157" b="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5"/>
            <a:ext cx="5378548" cy="2414153"/>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solidFill>
                  <a:schemeClr val="tx1"/>
                </a:solidFill>
                <a:latin typeface="+mn-lt"/>
                <a:ea typeface="+mn-ea"/>
                <a:cs typeface="+mn-cs"/>
              </a:defRPr>
            </a:lvl1pPr>
            <a:lvl2pPr marL="586698" indent="-336145">
              <a:defRPr lang="en-US" sz="2353" b="0" kern="1200" spc="0" baseline="0" dirty="0">
                <a:solidFill>
                  <a:schemeClr val="tx1"/>
                </a:solidFill>
                <a:latin typeface="+mn-lt"/>
                <a:ea typeface="+mn-ea"/>
                <a:cs typeface="+mn-cs"/>
              </a:defRPr>
            </a:lvl2pPr>
            <a:lvl3pPr marL="778113" indent="-336145">
              <a:tabLst/>
              <a:defRPr lang="en-US" sz="2157" b="0" kern="1200" spc="0" baseline="0" dirty="0">
                <a:solidFill>
                  <a:schemeClr val="tx1"/>
                </a:solidFill>
                <a:latin typeface="+mn-lt"/>
                <a:ea typeface="+mn-ea"/>
                <a:cs typeface="+mn-cs"/>
              </a:defRPr>
            </a:lvl3pPr>
            <a:lvl4pPr marL="975753" indent="-336145">
              <a:defRPr lang="en-US" sz="2157" b="0" kern="1200" spc="0" baseline="0" dirty="0">
                <a:solidFill>
                  <a:schemeClr val="tx1"/>
                </a:solidFill>
                <a:latin typeface="+mn-lt"/>
                <a:ea typeface="+mn-ea"/>
                <a:cs typeface="+mn-cs"/>
              </a:defRPr>
            </a:lvl4pPr>
            <a:lvl5pPr marL="1173395" indent="-336145">
              <a:tabLst/>
              <a:defRPr lang="en-US" sz="2157" b="0" kern="1200" spc="0" baseline="0" dirty="0">
                <a:solidFill>
                  <a:schemeClr val="tx1"/>
                </a:soli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Click to 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ext uri="{BB962C8B-B14F-4D97-AF65-F5344CB8AC3E}">
        <p14:creationId xmlns:p14="http://schemas.microsoft.com/office/powerpoint/2010/main" val="1420299158"/>
      </p:ext>
    </p:extLst>
  </p:cSld>
  <p:clrMapOvr>
    <a:masterClrMapping/>
  </p:clrMapOvr>
  <p:transition>
    <p:fade/>
  </p:transition>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763931672"/>
      </p:ext>
    </p:extLst>
  </p:cSld>
  <p:clrMapOvr>
    <a:masterClrMapping/>
  </p:clrMapOvr>
  <p:transition>
    <p:fade/>
  </p:transition>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grpSp>
        <p:nvGrpSpPr>
          <p:cNvPr id="83" name="Group 82">
            <a:extLst>
              <a:ext uri="{FF2B5EF4-FFF2-40B4-BE49-F238E27FC236}">
                <a16:creationId xmlns:a16="http://schemas.microsoft.com/office/drawing/2014/main" id="{59A2C86A-7EAC-4D4F-8B16-57793A5D3C0B}"/>
              </a:ext>
            </a:extLst>
          </p:cNvPr>
          <p:cNvGrpSpPr/>
          <p:nvPr userDrawn="1"/>
        </p:nvGrpSpPr>
        <p:grpSpPr>
          <a:xfrm>
            <a:off x="5468357" y="4139517"/>
            <a:ext cx="6723644" cy="2716134"/>
            <a:chOff x="5789470" y="4224320"/>
            <a:chExt cx="6858467" cy="2770205"/>
          </a:xfrm>
        </p:grpSpPr>
        <p:grpSp>
          <p:nvGrpSpPr>
            <p:cNvPr id="84" name="Group 83">
              <a:extLst>
                <a:ext uri="{FF2B5EF4-FFF2-40B4-BE49-F238E27FC236}">
                  <a16:creationId xmlns:a16="http://schemas.microsoft.com/office/drawing/2014/main" id="{3FE489B8-1AF6-4600-9E80-7F3BBD376DAE}"/>
                </a:ext>
              </a:extLst>
            </p:cNvPr>
            <p:cNvGrpSpPr>
              <a:grpSpLocks noChangeAspect="1"/>
            </p:cNvGrpSpPr>
            <p:nvPr userDrawn="1"/>
          </p:nvGrpSpPr>
          <p:grpSpPr bwMode="gray">
            <a:xfrm>
              <a:off x="5789470" y="4224320"/>
              <a:ext cx="6858467" cy="2770205"/>
              <a:chOff x="5788926" y="4224320"/>
              <a:chExt cx="6858467" cy="2770205"/>
            </a:xfrm>
          </p:grpSpPr>
          <p:sp>
            <p:nvSpPr>
              <p:cNvPr id="88" name="Freeform: Shape 87">
                <a:extLst>
                  <a:ext uri="{FF2B5EF4-FFF2-40B4-BE49-F238E27FC236}">
                    <a16:creationId xmlns:a16="http://schemas.microsoft.com/office/drawing/2014/main" id="{511D0668-C2D5-49A4-95C6-2876A90160DF}"/>
                  </a:ext>
                </a:extLst>
              </p:cNvPr>
              <p:cNvSpPr/>
              <p:nvPr userDrawn="1"/>
            </p:nvSpPr>
            <p:spPr bwMode="gray">
              <a:xfrm>
                <a:off x="5788926" y="5758835"/>
                <a:ext cx="2577047" cy="1235690"/>
              </a:xfrm>
              <a:custGeom>
                <a:avLst/>
                <a:gdLst>
                  <a:gd name="connsiteX0" fmla="*/ 1214715 w 2577047"/>
                  <a:gd name="connsiteY0" fmla="*/ 0 h 1235690"/>
                  <a:gd name="connsiteX1" fmla="*/ 1914672 w 2577047"/>
                  <a:gd name="connsiteY1" fmla="*/ 468064 h 1235690"/>
                  <a:gd name="connsiteX2" fmla="*/ 2060300 w 2577047"/>
                  <a:gd name="connsiteY2" fmla="*/ 446221 h 1235690"/>
                  <a:gd name="connsiteX3" fmla="*/ 2577047 w 2577047"/>
                  <a:gd name="connsiteY3" fmla="*/ 957972 h 1235690"/>
                  <a:gd name="connsiteX4" fmla="*/ 2495620 w 2577047"/>
                  <a:gd name="connsiteY4" fmla="*/ 1235690 h 1235690"/>
                  <a:gd name="connsiteX5" fmla="*/ 1889591 w 2577047"/>
                  <a:gd name="connsiteY5" fmla="*/ 1235690 h 1235690"/>
                  <a:gd name="connsiteX6" fmla="*/ 1799319 w 2577047"/>
                  <a:gd name="connsiteY6" fmla="*/ 1235690 h 1235690"/>
                  <a:gd name="connsiteX7" fmla="*/ 31390 w 2577047"/>
                  <a:gd name="connsiteY7" fmla="*/ 1235690 h 1235690"/>
                  <a:gd name="connsiteX8" fmla="*/ 9264 w 2577047"/>
                  <a:gd name="connsiteY8" fmla="*/ 1164413 h 1235690"/>
                  <a:gd name="connsiteX9" fmla="*/ 0 w 2577047"/>
                  <a:gd name="connsiteY9" fmla="*/ 1072517 h 1235690"/>
                  <a:gd name="connsiteX10" fmla="*/ 455981 w 2577047"/>
                  <a:gd name="connsiteY10" fmla="*/ 616536 h 1235690"/>
                  <a:gd name="connsiteX11" fmla="*/ 459500 w 2577047"/>
                  <a:gd name="connsiteY11" fmla="*/ 616891 h 1235690"/>
                  <a:gd name="connsiteX12" fmla="*/ 459640 w 2577047"/>
                  <a:gd name="connsiteY12" fmla="*/ 615506 h 1235690"/>
                  <a:gd name="connsiteX13" fmla="*/ 720719 w 2577047"/>
                  <a:gd name="connsiteY13" fmla="*/ 182302 h 1235690"/>
                  <a:gd name="connsiteX14" fmla="*/ 739060 w 2577047"/>
                  <a:gd name="connsiteY14" fmla="*/ 169592 h 1235690"/>
                  <a:gd name="connsiteX15" fmla="*/ 747661 w 2577047"/>
                  <a:gd name="connsiteY15" fmla="*/ 161263 h 1235690"/>
                  <a:gd name="connsiteX16" fmla="*/ 1214715 w 2577047"/>
                  <a:gd name="connsiteY16" fmla="*/ 0 h 1235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77047" h="1235690">
                    <a:moveTo>
                      <a:pt x="1214715" y="0"/>
                    </a:moveTo>
                    <a:cubicBezTo>
                      <a:pt x="1532592" y="0"/>
                      <a:pt x="1803493" y="191906"/>
                      <a:pt x="1914672" y="468064"/>
                    </a:cubicBezTo>
                    <a:cubicBezTo>
                      <a:pt x="1961649" y="454022"/>
                      <a:pt x="2010192" y="446221"/>
                      <a:pt x="2060300" y="446221"/>
                    </a:cubicBezTo>
                    <a:cubicBezTo>
                      <a:pt x="2346860" y="446221"/>
                      <a:pt x="2577047" y="675573"/>
                      <a:pt x="2577047" y="957972"/>
                    </a:cubicBezTo>
                    <a:cubicBezTo>
                      <a:pt x="2577047" y="1060946"/>
                      <a:pt x="2547295" y="1156119"/>
                      <a:pt x="2495620" y="1235690"/>
                    </a:cubicBezTo>
                    <a:cubicBezTo>
                      <a:pt x="2495620" y="1235690"/>
                      <a:pt x="2495620" y="1235690"/>
                      <a:pt x="1889591" y="1235690"/>
                    </a:cubicBezTo>
                    <a:lnTo>
                      <a:pt x="1799319" y="1235690"/>
                    </a:lnTo>
                    <a:lnTo>
                      <a:pt x="31390" y="1235690"/>
                    </a:lnTo>
                    <a:lnTo>
                      <a:pt x="9264" y="1164413"/>
                    </a:lnTo>
                    <a:cubicBezTo>
                      <a:pt x="3190" y="1134730"/>
                      <a:pt x="0" y="1103996"/>
                      <a:pt x="0" y="1072517"/>
                    </a:cubicBezTo>
                    <a:cubicBezTo>
                      <a:pt x="0" y="820686"/>
                      <a:pt x="204150" y="616536"/>
                      <a:pt x="455981" y="616536"/>
                    </a:cubicBezTo>
                    <a:lnTo>
                      <a:pt x="459500" y="616891"/>
                    </a:lnTo>
                    <a:lnTo>
                      <a:pt x="459640" y="615506"/>
                    </a:lnTo>
                    <a:cubicBezTo>
                      <a:pt x="495067" y="442379"/>
                      <a:pt x="589371" y="290700"/>
                      <a:pt x="720719" y="182302"/>
                    </a:cubicBezTo>
                    <a:lnTo>
                      <a:pt x="739060" y="169592"/>
                    </a:lnTo>
                    <a:lnTo>
                      <a:pt x="747661" y="161263"/>
                    </a:lnTo>
                    <a:cubicBezTo>
                      <a:pt x="876480" y="60556"/>
                      <a:pt x="1038551" y="0"/>
                      <a:pt x="1214715" y="0"/>
                    </a:cubicBezTo>
                    <a:close/>
                  </a:path>
                </a:pathLst>
              </a:cu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89" name="Freeform 6">
                <a:extLst>
                  <a:ext uri="{FF2B5EF4-FFF2-40B4-BE49-F238E27FC236}">
                    <a16:creationId xmlns:a16="http://schemas.microsoft.com/office/drawing/2014/main" id="{7F83AA1D-90D4-4C4D-A636-4B7678F1FC01}"/>
                  </a:ext>
                </a:extLst>
              </p:cNvPr>
              <p:cNvSpPr>
                <a:spLocks/>
              </p:cNvSpPr>
              <p:nvPr userDrawn="1"/>
            </p:nvSpPr>
            <p:spPr bwMode="gray">
              <a:xfrm>
                <a:off x="8422506" y="4305084"/>
                <a:ext cx="2008331" cy="1846803"/>
              </a:xfrm>
              <a:custGeom>
                <a:avLst/>
                <a:gdLst>
                  <a:gd name="T0" fmla="*/ 948 w 1281"/>
                  <a:gd name="T1" fmla="*/ 6 h 1185"/>
                  <a:gd name="T2" fmla="*/ 641 w 1281"/>
                  <a:gd name="T3" fmla="*/ 168 h 1185"/>
                  <a:gd name="T4" fmla="*/ 333 w 1281"/>
                  <a:gd name="T5" fmla="*/ 6 h 1185"/>
                  <a:gd name="T6" fmla="*/ 10 w 1281"/>
                  <a:gd name="T7" fmla="*/ 362 h 1185"/>
                  <a:gd name="T8" fmla="*/ 641 w 1281"/>
                  <a:gd name="T9" fmla="*/ 1185 h 1185"/>
                  <a:gd name="T10" fmla="*/ 641 w 1281"/>
                  <a:gd name="T11" fmla="*/ 1184 h 1185"/>
                  <a:gd name="T12" fmla="*/ 641 w 1281"/>
                  <a:gd name="T13" fmla="*/ 1185 h 1185"/>
                  <a:gd name="T14" fmla="*/ 1272 w 1281"/>
                  <a:gd name="T15" fmla="*/ 361 h 1185"/>
                  <a:gd name="T16" fmla="*/ 948 w 1281"/>
                  <a:gd name="T17" fmla="*/ 6 h 1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1" h="1185">
                    <a:moveTo>
                      <a:pt x="948" y="6"/>
                    </a:moveTo>
                    <a:cubicBezTo>
                      <a:pt x="820" y="0"/>
                      <a:pt x="703" y="65"/>
                      <a:pt x="641" y="168"/>
                    </a:cubicBezTo>
                    <a:cubicBezTo>
                      <a:pt x="578" y="65"/>
                      <a:pt x="461" y="0"/>
                      <a:pt x="333" y="6"/>
                    </a:cubicBezTo>
                    <a:cubicBezTo>
                      <a:pt x="144" y="15"/>
                      <a:pt x="0" y="175"/>
                      <a:pt x="10" y="362"/>
                    </a:cubicBezTo>
                    <a:cubicBezTo>
                      <a:pt x="19" y="548"/>
                      <a:pt x="641" y="1185"/>
                      <a:pt x="641" y="1185"/>
                    </a:cubicBezTo>
                    <a:cubicBezTo>
                      <a:pt x="641" y="1185"/>
                      <a:pt x="641" y="1185"/>
                      <a:pt x="641" y="1184"/>
                    </a:cubicBezTo>
                    <a:cubicBezTo>
                      <a:pt x="641" y="1185"/>
                      <a:pt x="641" y="1185"/>
                      <a:pt x="641" y="1185"/>
                    </a:cubicBezTo>
                    <a:cubicBezTo>
                      <a:pt x="641" y="1185"/>
                      <a:pt x="1263" y="548"/>
                      <a:pt x="1272" y="361"/>
                    </a:cubicBezTo>
                    <a:cubicBezTo>
                      <a:pt x="1281" y="174"/>
                      <a:pt x="1137" y="15"/>
                      <a:pt x="948" y="6"/>
                    </a:cubicBezTo>
                    <a:close/>
                  </a:path>
                </a:pathLst>
              </a:custGeom>
              <a:solidFill>
                <a:srgbClr val="3393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dirty="0"/>
              </a:p>
            </p:txBody>
          </p:sp>
          <p:sp>
            <p:nvSpPr>
              <p:cNvPr id="90" name="Rectangle 89">
                <a:extLst>
                  <a:ext uri="{FF2B5EF4-FFF2-40B4-BE49-F238E27FC236}">
                    <a16:creationId xmlns:a16="http://schemas.microsoft.com/office/drawing/2014/main" id="{4A9108CE-BDAB-4166-8EC8-EF20C9BA1E7A}"/>
                  </a:ext>
                </a:extLst>
              </p:cNvPr>
              <p:cNvSpPr>
                <a:spLocks noChangeArrowheads="1"/>
              </p:cNvSpPr>
              <p:nvPr userDrawn="1"/>
            </p:nvSpPr>
            <p:spPr bwMode="gray">
              <a:xfrm>
                <a:off x="9601660" y="4515070"/>
                <a:ext cx="573425" cy="1445676"/>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1" name="Rectangle 90">
                <a:extLst>
                  <a:ext uri="{FF2B5EF4-FFF2-40B4-BE49-F238E27FC236}">
                    <a16:creationId xmlns:a16="http://schemas.microsoft.com/office/drawing/2014/main" id="{4EFE87EC-D69B-4F02-A1C4-1ADA933D6D5C}"/>
                  </a:ext>
                </a:extLst>
              </p:cNvPr>
              <p:cNvSpPr>
                <a:spLocks noChangeArrowheads="1"/>
              </p:cNvSpPr>
              <p:nvPr userDrawn="1"/>
            </p:nvSpPr>
            <p:spPr bwMode="gray">
              <a:xfrm>
                <a:off x="8640568" y="4224320"/>
                <a:ext cx="576116" cy="1445676"/>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2" name="Rectangle 91">
                <a:extLst>
                  <a:ext uri="{FF2B5EF4-FFF2-40B4-BE49-F238E27FC236}">
                    <a16:creationId xmlns:a16="http://schemas.microsoft.com/office/drawing/2014/main" id="{E8E252F3-06A3-4BF0-81D8-A640F731BEA2}"/>
                  </a:ext>
                </a:extLst>
              </p:cNvPr>
              <p:cNvSpPr>
                <a:spLocks noChangeArrowheads="1"/>
              </p:cNvSpPr>
              <p:nvPr userDrawn="1"/>
            </p:nvSpPr>
            <p:spPr bwMode="gray">
              <a:xfrm>
                <a:off x="9771264" y="4698135"/>
                <a:ext cx="573425" cy="1445676"/>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3" name="Rectangle 92">
                <a:extLst>
                  <a:ext uri="{FF2B5EF4-FFF2-40B4-BE49-F238E27FC236}">
                    <a16:creationId xmlns:a16="http://schemas.microsoft.com/office/drawing/2014/main" id="{764EF321-FFF0-43E1-9980-B6FBDA9B60C1}"/>
                  </a:ext>
                </a:extLst>
              </p:cNvPr>
              <p:cNvSpPr>
                <a:spLocks noChangeArrowheads="1"/>
              </p:cNvSpPr>
              <p:nvPr userDrawn="1"/>
            </p:nvSpPr>
            <p:spPr bwMode="gray">
              <a:xfrm>
                <a:off x="9351291" y="4843510"/>
                <a:ext cx="320365" cy="1397218"/>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4" name="Rectangle 93">
                <a:extLst>
                  <a:ext uri="{FF2B5EF4-FFF2-40B4-BE49-F238E27FC236}">
                    <a16:creationId xmlns:a16="http://schemas.microsoft.com/office/drawing/2014/main" id="{B0328D1B-6D4A-4A3D-BD0F-85E38F25DC3D}"/>
                  </a:ext>
                </a:extLst>
              </p:cNvPr>
              <p:cNvSpPr>
                <a:spLocks noChangeArrowheads="1"/>
              </p:cNvSpPr>
              <p:nvPr userDrawn="1"/>
            </p:nvSpPr>
            <p:spPr bwMode="gray">
              <a:xfrm>
                <a:off x="8505962" y="4708904"/>
                <a:ext cx="309596" cy="1292224"/>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5" name="Rectangle 94">
                <a:extLst>
                  <a:ext uri="{FF2B5EF4-FFF2-40B4-BE49-F238E27FC236}">
                    <a16:creationId xmlns:a16="http://schemas.microsoft.com/office/drawing/2014/main" id="{8A527ADA-E713-4837-8513-74FF1584FC1A}"/>
                  </a:ext>
                </a:extLst>
              </p:cNvPr>
              <p:cNvSpPr>
                <a:spLocks noChangeArrowheads="1"/>
              </p:cNvSpPr>
              <p:nvPr userDrawn="1"/>
            </p:nvSpPr>
            <p:spPr bwMode="gray">
              <a:xfrm>
                <a:off x="8780559" y="4576988"/>
                <a:ext cx="570732" cy="1518363"/>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6" name="Freeform 13">
                <a:extLst>
                  <a:ext uri="{FF2B5EF4-FFF2-40B4-BE49-F238E27FC236}">
                    <a16:creationId xmlns:a16="http://schemas.microsoft.com/office/drawing/2014/main" id="{BD4F5580-D9B0-4FFF-BA03-CCF92BCA7069}"/>
                  </a:ext>
                </a:extLst>
              </p:cNvPr>
              <p:cNvSpPr>
                <a:spLocks/>
              </p:cNvSpPr>
              <p:nvPr userDrawn="1"/>
            </p:nvSpPr>
            <p:spPr bwMode="gray">
              <a:xfrm>
                <a:off x="8842479" y="4665830"/>
                <a:ext cx="446894" cy="78073"/>
              </a:xfrm>
              <a:custGeom>
                <a:avLst/>
                <a:gdLst>
                  <a:gd name="T0" fmla="*/ 24 w 286"/>
                  <a:gd name="T1" fmla="*/ 0 h 50"/>
                  <a:gd name="T2" fmla="*/ 0 w 286"/>
                  <a:gd name="T3" fmla="*/ 22 h 50"/>
                  <a:gd name="T4" fmla="*/ 0 w 286"/>
                  <a:gd name="T5" fmla="*/ 28 h 50"/>
                  <a:gd name="T6" fmla="*/ 24 w 286"/>
                  <a:gd name="T7" fmla="*/ 50 h 50"/>
                  <a:gd name="T8" fmla="*/ 262 w 286"/>
                  <a:gd name="T9" fmla="*/ 50 h 50"/>
                  <a:gd name="T10" fmla="*/ 286 w 286"/>
                  <a:gd name="T11" fmla="*/ 28 h 50"/>
                  <a:gd name="T12" fmla="*/ 286 w 286"/>
                  <a:gd name="T13" fmla="*/ 22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2"/>
                    </a:cubicBezTo>
                    <a:cubicBezTo>
                      <a:pt x="0" y="28"/>
                      <a:pt x="0" y="28"/>
                      <a:pt x="0" y="28"/>
                    </a:cubicBezTo>
                    <a:cubicBezTo>
                      <a:pt x="0" y="28"/>
                      <a:pt x="0" y="50"/>
                      <a:pt x="24" y="50"/>
                    </a:cubicBezTo>
                    <a:cubicBezTo>
                      <a:pt x="262" y="50"/>
                      <a:pt x="262" y="50"/>
                      <a:pt x="262" y="50"/>
                    </a:cubicBezTo>
                    <a:cubicBezTo>
                      <a:pt x="262" y="50"/>
                      <a:pt x="286" y="50"/>
                      <a:pt x="286" y="28"/>
                    </a:cubicBezTo>
                    <a:cubicBezTo>
                      <a:pt x="286" y="22"/>
                      <a:pt x="286" y="22"/>
                      <a:pt x="286" y="22"/>
                    </a:cubicBezTo>
                    <a:cubicBezTo>
                      <a:pt x="286" y="22"/>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7" name="Freeform 14">
                <a:extLst>
                  <a:ext uri="{FF2B5EF4-FFF2-40B4-BE49-F238E27FC236}">
                    <a16:creationId xmlns:a16="http://schemas.microsoft.com/office/drawing/2014/main" id="{CEC3CE8E-09FC-4292-8709-BDB91D066129}"/>
                  </a:ext>
                </a:extLst>
              </p:cNvPr>
              <p:cNvSpPr>
                <a:spLocks/>
              </p:cNvSpPr>
              <p:nvPr userDrawn="1"/>
            </p:nvSpPr>
            <p:spPr bwMode="gray">
              <a:xfrm>
                <a:off x="8842479" y="4805821"/>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8" name="Freeform 15">
                <a:extLst>
                  <a:ext uri="{FF2B5EF4-FFF2-40B4-BE49-F238E27FC236}">
                    <a16:creationId xmlns:a16="http://schemas.microsoft.com/office/drawing/2014/main" id="{83F11FC7-8A5A-4AAC-A98B-B552F3106031}"/>
                  </a:ext>
                </a:extLst>
              </p:cNvPr>
              <p:cNvSpPr>
                <a:spLocks/>
              </p:cNvSpPr>
              <p:nvPr userDrawn="1"/>
            </p:nvSpPr>
            <p:spPr bwMode="gray">
              <a:xfrm>
                <a:off x="8842479" y="4943118"/>
                <a:ext cx="446894" cy="78073"/>
              </a:xfrm>
              <a:custGeom>
                <a:avLst/>
                <a:gdLst>
                  <a:gd name="T0" fmla="*/ 24 w 286"/>
                  <a:gd name="T1" fmla="*/ 0 h 50"/>
                  <a:gd name="T2" fmla="*/ 0 w 286"/>
                  <a:gd name="T3" fmla="*/ 24 h 50"/>
                  <a:gd name="T4" fmla="*/ 0 w 286"/>
                  <a:gd name="T5" fmla="*/ 28 h 50"/>
                  <a:gd name="T6" fmla="*/ 24 w 286"/>
                  <a:gd name="T7" fmla="*/ 50 h 50"/>
                  <a:gd name="T8" fmla="*/ 262 w 286"/>
                  <a:gd name="T9" fmla="*/ 50 h 50"/>
                  <a:gd name="T10" fmla="*/ 286 w 286"/>
                  <a:gd name="T11" fmla="*/ 28 h 50"/>
                  <a:gd name="T12" fmla="*/ 286 w 286"/>
                  <a:gd name="T13" fmla="*/ 24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4"/>
                    </a:cubicBezTo>
                    <a:cubicBezTo>
                      <a:pt x="0" y="28"/>
                      <a:pt x="0" y="28"/>
                      <a:pt x="0" y="28"/>
                    </a:cubicBezTo>
                    <a:cubicBezTo>
                      <a:pt x="0" y="28"/>
                      <a:pt x="0" y="50"/>
                      <a:pt x="24" y="50"/>
                    </a:cubicBezTo>
                    <a:cubicBezTo>
                      <a:pt x="262" y="50"/>
                      <a:pt x="262" y="50"/>
                      <a:pt x="262" y="50"/>
                    </a:cubicBezTo>
                    <a:cubicBezTo>
                      <a:pt x="262" y="50"/>
                      <a:pt x="286" y="50"/>
                      <a:pt x="286" y="28"/>
                    </a:cubicBezTo>
                    <a:cubicBezTo>
                      <a:pt x="286" y="24"/>
                      <a:pt x="286" y="24"/>
                      <a:pt x="286" y="24"/>
                    </a:cubicBezTo>
                    <a:cubicBezTo>
                      <a:pt x="286" y="24"/>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9" name="Freeform 16">
                <a:extLst>
                  <a:ext uri="{FF2B5EF4-FFF2-40B4-BE49-F238E27FC236}">
                    <a16:creationId xmlns:a16="http://schemas.microsoft.com/office/drawing/2014/main" id="{ABE16C56-D08A-4B15-A507-077A144E8177}"/>
                  </a:ext>
                </a:extLst>
              </p:cNvPr>
              <p:cNvSpPr>
                <a:spLocks/>
              </p:cNvSpPr>
              <p:nvPr userDrawn="1"/>
            </p:nvSpPr>
            <p:spPr bwMode="gray">
              <a:xfrm>
                <a:off x="8842479" y="5080418"/>
                <a:ext cx="446894" cy="78073"/>
              </a:xfrm>
              <a:custGeom>
                <a:avLst/>
                <a:gdLst>
                  <a:gd name="T0" fmla="*/ 24 w 286"/>
                  <a:gd name="T1" fmla="*/ 0 h 50"/>
                  <a:gd name="T2" fmla="*/ 0 w 286"/>
                  <a:gd name="T3" fmla="*/ 23 h 50"/>
                  <a:gd name="T4" fmla="*/ 0 w 286"/>
                  <a:gd name="T5" fmla="*/ 28 h 50"/>
                  <a:gd name="T6" fmla="*/ 24 w 286"/>
                  <a:gd name="T7" fmla="*/ 50 h 50"/>
                  <a:gd name="T8" fmla="*/ 262 w 286"/>
                  <a:gd name="T9" fmla="*/ 50 h 50"/>
                  <a:gd name="T10" fmla="*/ 286 w 286"/>
                  <a:gd name="T11" fmla="*/ 28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8"/>
                      <a:pt x="0" y="28"/>
                      <a:pt x="0" y="28"/>
                    </a:cubicBezTo>
                    <a:cubicBezTo>
                      <a:pt x="0" y="28"/>
                      <a:pt x="0" y="50"/>
                      <a:pt x="24" y="50"/>
                    </a:cubicBezTo>
                    <a:cubicBezTo>
                      <a:pt x="262" y="50"/>
                      <a:pt x="262" y="50"/>
                      <a:pt x="262" y="50"/>
                    </a:cubicBezTo>
                    <a:cubicBezTo>
                      <a:pt x="262" y="50"/>
                      <a:pt x="286" y="50"/>
                      <a:pt x="286" y="28"/>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0" name="Freeform 17">
                <a:extLst>
                  <a:ext uri="{FF2B5EF4-FFF2-40B4-BE49-F238E27FC236}">
                    <a16:creationId xmlns:a16="http://schemas.microsoft.com/office/drawing/2014/main" id="{DFE87D74-DF62-4904-AB55-EA8018327872}"/>
                  </a:ext>
                </a:extLst>
              </p:cNvPr>
              <p:cNvSpPr>
                <a:spLocks/>
              </p:cNvSpPr>
              <p:nvPr userDrawn="1"/>
            </p:nvSpPr>
            <p:spPr bwMode="gray">
              <a:xfrm>
                <a:off x="8842479" y="5220409"/>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1" name="Freeform 18">
                <a:extLst>
                  <a:ext uri="{FF2B5EF4-FFF2-40B4-BE49-F238E27FC236}">
                    <a16:creationId xmlns:a16="http://schemas.microsoft.com/office/drawing/2014/main" id="{97EF7CCF-57EC-4648-AB47-5EC375D22E80}"/>
                  </a:ext>
                </a:extLst>
              </p:cNvPr>
              <p:cNvSpPr>
                <a:spLocks/>
              </p:cNvSpPr>
              <p:nvPr userDrawn="1"/>
            </p:nvSpPr>
            <p:spPr bwMode="gray">
              <a:xfrm>
                <a:off x="8842479" y="5357707"/>
                <a:ext cx="446894" cy="78073"/>
              </a:xfrm>
              <a:custGeom>
                <a:avLst/>
                <a:gdLst>
                  <a:gd name="T0" fmla="*/ 24 w 286"/>
                  <a:gd name="T1" fmla="*/ 0 h 51"/>
                  <a:gd name="T2" fmla="*/ 0 w 286"/>
                  <a:gd name="T3" fmla="*/ 24 h 51"/>
                  <a:gd name="T4" fmla="*/ 0 w 286"/>
                  <a:gd name="T5" fmla="*/ 28 h 51"/>
                  <a:gd name="T6" fmla="*/ 24 w 286"/>
                  <a:gd name="T7" fmla="*/ 51 h 51"/>
                  <a:gd name="T8" fmla="*/ 262 w 286"/>
                  <a:gd name="T9" fmla="*/ 51 h 51"/>
                  <a:gd name="T10" fmla="*/ 286 w 286"/>
                  <a:gd name="T11" fmla="*/ 28 h 51"/>
                  <a:gd name="T12" fmla="*/ 286 w 286"/>
                  <a:gd name="T13" fmla="*/ 24 h 51"/>
                  <a:gd name="T14" fmla="*/ 262 w 286"/>
                  <a:gd name="T15" fmla="*/ 0 h 51"/>
                  <a:gd name="T16" fmla="*/ 152 w 286"/>
                  <a:gd name="T17" fmla="*/ 0 h 51"/>
                  <a:gd name="T18" fmla="*/ 24 w 286"/>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1">
                    <a:moveTo>
                      <a:pt x="24" y="0"/>
                    </a:moveTo>
                    <a:cubicBezTo>
                      <a:pt x="24" y="0"/>
                      <a:pt x="0" y="0"/>
                      <a:pt x="0" y="24"/>
                    </a:cubicBezTo>
                    <a:cubicBezTo>
                      <a:pt x="0" y="28"/>
                      <a:pt x="0" y="28"/>
                      <a:pt x="0" y="28"/>
                    </a:cubicBezTo>
                    <a:cubicBezTo>
                      <a:pt x="0" y="28"/>
                      <a:pt x="0" y="51"/>
                      <a:pt x="24" y="51"/>
                    </a:cubicBezTo>
                    <a:cubicBezTo>
                      <a:pt x="262" y="51"/>
                      <a:pt x="262" y="51"/>
                      <a:pt x="262" y="51"/>
                    </a:cubicBezTo>
                    <a:cubicBezTo>
                      <a:pt x="262" y="51"/>
                      <a:pt x="286" y="51"/>
                      <a:pt x="286" y="28"/>
                    </a:cubicBezTo>
                    <a:cubicBezTo>
                      <a:pt x="286" y="24"/>
                      <a:pt x="286" y="24"/>
                      <a:pt x="286" y="24"/>
                    </a:cubicBezTo>
                    <a:cubicBezTo>
                      <a:pt x="286" y="24"/>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2" name="Freeform 19">
                <a:extLst>
                  <a:ext uri="{FF2B5EF4-FFF2-40B4-BE49-F238E27FC236}">
                    <a16:creationId xmlns:a16="http://schemas.microsoft.com/office/drawing/2014/main" id="{DEEDEA0D-FB3A-4F2B-B9C0-162774823C2A}"/>
                  </a:ext>
                </a:extLst>
              </p:cNvPr>
              <p:cNvSpPr>
                <a:spLocks/>
              </p:cNvSpPr>
              <p:nvPr userDrawn="1"/>
            </p:nvSpPr>
            <p:spPr bwMode="gray">
              <a:xfrm>
                <a:off x="8842479" y="5495006"/>
                <a:ext cx="446894" cy="78073"/>
              </a:xfrm>
              <a:custGeom>
                <a:avLst/>
                <a:gdLst>
                  <a:gd name="T0" fmla="*/ 24 w 286"/>
                  <a:gd name="T1" fmla="*/ 0 h 50"/>
                  <a:gd name="T2" fmla="*/ 0 w 286"/>
                  <a:gd name="T3" fmla="*/ 23 h 50"/>
                  <a:gd name="T4" fmla="*/ 0 w 286"/>
                  <a:gd name="T5" fmla="*/ 28 h 50"/>
                  <a:gd name="T6" fmla="*/ 24 w 286"/>
                  <a:gd name="T7" fmla="*/ 50 h 50"/>
                  <a:gd name="T8" fmla="*/ 262 w 286"/>
                  <a:gd name="T9" fmla="*/ 50 h 50"/>
                  <a:gd name="T10" fmla="*/ 286 w 286"/>
                  <a:gd name="T11" fmla="*/ 28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8"/>
                      <a:pt x="0" y="28"/>
                      <a:pt x="0" y="28"/>
                    </a:cubicBezTo>
                    <a:cubicBezTo>
                      <a:pt x="0" y="28"/>
                      <a:pt x="0" y="50"/>
                      <a:pt x="24" y="50"/>
                    </a:cubicBezTo>
                    <a:cubicBezTo>
                      <a:pt x="262" y="50"/>
                      <a:pt x="262" y="50"/>
                      <a:pt x="262" y="50"/>
                    </a:cubicBezTo>
                    <a:cubicBezTo>
                      <a:pt x="262" y="50"/>
                      <a:pt x="286" y="50"/>
                      <a:pt x="286" y="28"/>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3" name="Freeform 20">
                <a:extLst>
                  <a:ext uri="{FF2B5EF4-FFF2-40B4-BE49-F238E27FC236}">
                    <a16:creationId xmlns:a16="http://schemas.microsoft.com/office/drawing/2014/main" id="{4E1849C0-1536-4A41-AAA9-DB7E3FF2E195}"/>
                  </a:ext>
                </a:extLst>
              </p:cNvPr>
              <p:cNvSpPr>
                <a:spLocks/>
              </p:cNvSpPr>
              <p:nvPr userDrawn="1"/>
            </p:nvSpPr>
            <p:spPr bwMode="gray">
              <a:xfrm>
                <a:off x="8842479" y="5634997"/>
                <a:ext cx="446894" cy="78073"/>
              </a:xfrm>
              <a:custGeom>
                <a:avLst/>
                <a:gdLst>
                  <a:gd name="T0" fmla="*/ 24 w 286"/>
                  <a:gd name="T1" fmla="*/ 0 h 51"/>
                  <a:gd name="T2" fmla="*/ 0 w 286"/>
                  <a:gd name="T3" fmla="*/ 23 h 51"/>
                  <a:gd name="T4" fmla="*/ 0 w 286"/>
                  <a:gd name="T5" fmla="*/ 27 h 51"/>
                  <a:gd name="T6" fmla="*/ 24 w 286"/>
                  <a:gd name="T7" fmla="*/ 51 h 51"/>
                  <a:gd name="T8" fmla="*/ 262 w 286"/>
                  <a:gd name="T9" fmla="*/ 51 h 51"/>
                  <a:gd name="T10" fmla="*/ 286 w 286"/>
                  <a:gd name="T11" fmla="*/ 27 h 51"/>
                  <a:gd name="T12" fmla="*/ 286 w 286"/>
                  <a:gd name="T13" fmla="*/ 23 h 51"/>
                  <a:gd name="T14" fmla="*/ 262 w 286"/>
                  <a:gd name="T15" fmla="*/ 0 h 51"/>
                  <a:gd name="T16" fmla="*/ 152 w 286"/>
                  <a:gd name="T17" fmla="*/ 0 h 51"/>
                  <a:gd name="T18" fmla="*/ 24 w 286"/>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1">
                    <a:moveTo>
                      <a:pt x="24" y="0"/>
                    </a:moveTo>
                    <a:cubicBezTo>
                      <a:pt x="24" y="0"/>
                      <a:pt x="0" y="0"/>
                      <a:pt x="0" y="23"/>
                    </a:cubicBezTo>
                    <a:cubicBezTo>
                      <a:pt x="0" y="27"/>
                      <a:pt x="0" y="27"/>
                      <a:pt x="0" y="27"/>
                    </a:cubicBezTo>
                    <a:cubicBezTo>
                      <a:pt x="0" y="27"/>
                      <a:pt x="0" y="51"/>
                      <a:pt x="24" y="51"/>
                    </a:cubicBezTo>
                    <a:cubicBezTo>
                      <a:pt x="262" y="51"/>
                      <a:pt x="262" y="51"/>
                      <a:pt x="262" y="51"/>
                    </a:cubicBezTo>
                    <a:cubicBezTo>
                      <a:pt x="262" y="51"/>
                      <a:pt x="286" y="51"/>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4" name="Oval 103">
                <a:extLst>
                  <a:ext uri="{FF2B5EF4-FFF2-40B4-BE49-F238E27FC236}">
                    <a16:creationId xmlns:a16="http://schemas.microsoft.com/office/drawing/2014/main" id="{EA993CC2-E013-4020-88FC-2A78001254D1}"/>
                  </a:ext>
                </a:extLst>
              </p:cNvPr>
              <p:cNvSpPr>
                <a:spLocks noChangeArrowheads="1"/>
              </p:cNvSpPr>
              <p:nvPr userDrawn="1"/>
            </p:nvSpPr>
            <p:spPr bwMode="gray">
              <a:xfrm>
                <a:off x="9203225" y="4681982"/>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5" name="Oval 104">
                <a:extLst>
                  <a:ext uri="{FF2B5EF4-FFF2-40B4-BE49-F238E27FC236}">
                    <a16:creationId xmlns:a16="http://schemas.microsoft.com/office/drawing/2014/main" id="{B75D9E4A-00D0-40DD-87C9-31011C925D69}"/>
                  </a:ext>
                </a:extLst>
              </p:cNvPr>
              <p:cNvSpPr>
                <a:spLocks noChangeArrowheads="1"/>
              </p:cNvSpPr>
              <p:nvPr userDrawn="1"/>
            </p:nvSpPr>
            <p:spPr bwMode="gray">
              <a:xfrm>
                <a:off x="9203225" y="4821973"/>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6" name="Oval 105">
                <a:extLst>
                  <a:ext uri="{FF2B5EF4-FFF2-40B4-BE49-F238E27FC236}">
                    <a16:creationId xmlns:a16="http://schemas.microsoft.com/office/drawing/2014/main" id="{D606A6A6-40EA-4D88-A4E2-5DE61C7A71C0}"/>
                  </a:ext>
                </a:extLst>
              </p:cNvPr>
              <p:cNvSpPr>
                <a:spLocks noChangeArrowheads="1"/>
              </p:cNvSpPr>
              <p:nvPr userDrawn="1"/>
            </p:nvSpPr>
            <p:spPr bwMode="gray">
              <a:xfrm>
                <a:off x="9203225" y="4959271"/>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7" name="Oval 106">
                <a:extLst>
                  <a:ext uri="{FF2B5EF4-FFF2-40B4-BE49-F238E27FC236}">
                    <a16:creationId xmlns:a16="http://schemas.microsoft.com/office/drawing/2014/main" id="{F76F23DA-7FD4-4E10-84B4-6668D977E1AB}"/>
                  </a:ext>
                </a:extLst>
              </p:cNvPr>
              <p:cNvSpPr>
                <a:spLocks noChangeArrowheads="1"/>
              </p:cNvSpPr>
              <p:nvPr userDrawn="1"/>
            </p:nvSpPr>
            <p:spPr bwMode="gray">
              <a:xfrm>
                <a:off x="9203225" y="5099262"/>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8" name="Freeform 25">
                <a:extLst>
                  <a:ext uri="{FF2B5EF4-FFF2-40B4-BE49-F238E27FC236}">
                    <a16:creationId xmlns:a16="http://schemas.microsoft.com/office/drawing/2014/main" id="{4CB1426B-E211-43A6-8156-52923829BF86}"/>
                  </a:ext>
                </a:extLst>
              </p:cNvPr>
              <p:cNvSpPr>
                <a:spLocks/>
              </p:cNvSpPr>
              <p:nvPr userDrawn="1"/>
            </p:nvSpPr>
            <p:spPr bwMode="gray">
              <a:xfrm>
                <a:off x="9203225" y="5236562"/>
                <a:ext cx="45767" cy="43074"/>
              </a:xfrm>
              <a:custGeom>
                <a:avLst/>
                <a:gdLst>
                  <a:gd name="T0" fmla="*/ 14 w 28"/>
                  <a:gd name="T1" fmla="*/ 28 h 28"/>
                  <a:gd name="T2" fmla="*/ 28 w 28"/>
                  <a:gd name="T3" fmla="*/ 13 h 28"/>
                  <a:gd name="T4" fmla="*/ 14 w 28"/>
                  <a:gd name="T5" fmla="*/ 0 h 28"/>
                  <a:gd name="T6" fmla="*/ 0 w 28"/>
                  <a:gd name="T7" fmla="*/ 13 h 28"/>
                  <a:gd name="T8" fmla="*/ 14 w 28"/>
                  <a:gd name="T9" fmla="*/ 28 h 28"/>
                </a:gdLst>
                <a:ahLst/>
                <a:cxnLst>
                  <a:cxn ang="0">
                    <a:pos x="T0" y="T1"/>
                  </a:cxn>
                  <a:cxn ang="0">
                    <a:pos x="T2" y="T3"/>
                  </a:cxn>
                  <a:cxn ang="0">
                    <a:pos x="T4" y="T5"/>
                  </a:cxn>
                  <a:cxn ang="0">
                    <a:pos x="T6" y="T7"/>
                  </a:cxn>
                  <a:cxn ang="0">
                    <a:pos x="T8" y="T9"/>
                  </a:cxn>
                </a:cxnLst>
                <a:rect l="0" t="0" r="r" b="b"/>
                <a:pathLst>
                  <a:path w="28" h="28">
                    <a:moveTo>
                      <a:pt x="14" y="28"/>
                    </a:moveTo>
                    <a:cubicBezTo>
                      <a:pt x="22" y="28"/>
                      <a:pt x="28" y="21"/>
                      <a:pt x="28" y="13"/>
                    </a:cubicBezTo>
                    <a:cubicBezTo>
                      <a:pt x="28" y="7"/>
                      <a:pt x="22" y="0"/>
                      <a:pt x="14" y="0"/>
                    </a:cubicBezTo>
                    <a:cubicBezTo>
                      <a:pt x="7" y="0"/>
                      <a:pt x="0" y="7"/>
                      <a:pt x="0" y="13"/>
                    </a:cubicBezTo>
                    <a:cubicBezTo>
                      <a:pt x="0" y="21"/>
                      <a:pt x="7" y="28"/>
                      <a:pt x="14" y="28"/>
                    </a:cubicBezTo>
                    <a:close/>
                  </a:path>
                </a:pathLst>
              </a:cu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9" name="Oval 108">
                <a:extLst>
                  <a:ext uri="{FF2B5EF4-FFF2-40B4-BE49-F238E27FC236}">
                    <a16:creationId xmlns:a16="http://schemas.microsoft.com/office/drawing/2014/main" id="{2BEB8798-F01D-473F-8154-F256BDB8F3B9}"/>
                  </a:ext>
                </a:extLst>
              </p:cNvPr>
              <p:cNvSpPr>
                <a:spLocks noChangeArrowheads="1"/>
              </p:cNvSpPr>
              <p:nvPr userDrawn="1"/>
            </p:nvSpPr>
            <p:spPr bwMode="gray">
              <a:xfrm>
                <a:off x="9203225" y="5376553"/>
                <a:ext cx="45767" cy="40383"/>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0" name="Oval 109">
                <a:extLst>
                  <a:ext uri="{FF2B5EF4-FFF2-40B4-BE49-F238E27FC236}">
                    <a16:creationId xmlns:a16="http://schemas.microsoft.com/office/drawing/2014/main" id="{4F8A51E7-7B82-4EB2-9BB0-E67289E9CDB7}"/>
                  </a:ext>
                </a:extLst>
              </p:cNvPr>
              <p:cNvSpPr>
                <a:spLocks noChangeArrowheads="1"/>
              </p:cNvSpPr>
              <p:nvPr userDrawn="1"/>
            </p:nvSpPr>
            <p:spPr bwMode="gray">
              <a:xfrm>
                <a:off x="9203225" y="5513851"/>
                <a:ext cx="45767" cy="43074"/>
              </a:xfrm>
              <a:prstGeom prst="ellipse">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1" name="Oval 110">
                <a:extLst>
                  <a:ext uri="{FF2B5EF4-FFF2-40B4-BE49-F238E27FC236}">
                    <a16:creationId xmlns:a16="http://schemas.microsoft.com/office/drawing/2014/main" id="{3CA7F338-199C-4185-9849-899AB0C8AE5F}"/>
                  </a:ext>
                </a:extLst>
              </p:cNvPr>
              <p:cNvSpPr>
                <a:spLocks noChangeArrowheads="1"/>
              </p:cNvSpPr>
              <p:nvPr userDrawn="1"/>
            </p:nvSpPr>
            <p:spPr bwMode="gray">
              <a:xfrm>
                <a:off x="9203225" y="5653841"/>
                <a:ext cx="45767" cy="40383"/>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2" name="Freeform 29">
                <a:extLst>
                  <a:ext uri="{FF2B5EF4-FFF2-40B4-BE49-F238E27FC236}">
                    <a16:creationId xmlns:a16="http://schemas.microsoft.com/office/drawing/2014/main" id="{BE09CA33-D1A5-4092-92CB-B67EA7826AC7}"/>
                  </a:ext>
                </a:extLst>
              </p:cNvPr>
              <p:cNvSpPr>
                <a:spLocks/>
              </p:cNvSpPr>
              <p:nvPr userDrawn="1"/>
            </p:nvSpPr>
            <p:spPr bwMode="gray">
              <a:xfrm>
                <a:off x="8842479" y="5772295"/>
                <a:ext cx="446894" cy="78073"/>
              </a:xfrm>
              <a:custGeom>
                <a:avLst/>
                <a:gdLst>
                  <a:gd name="T0" fmla="*/ 24 w 286"/>
                  <a:gd name="T1" fmla="*/ 0 h 50"/>
                  <a:gd name="T2" fmla="*/ 0 w 286"/>
                  <a:gd name="T3" fmla="*/ 22 h 50"/>
                  <a:gd name="T4" fmla="*/ 0 w 286"/>
                  <a:gd name="T5" fmla="*/ 27 h 50"/>
                  <a:gd name="T6" fmla="*/ 24 w 286"/>
                  <a:gd name="T7" fmla="*/ 50 h 50"/>
                  <a:gd name="T8" fmla="*/ 262 w 286"/>
                  <a:gd name="T9" fmla="*/ 50 h 50"/>
                  <a:gd name="T10" fmla="*/ 286 w 286"/>
                  <a:gd name="T11" fmla="*/ 27 h 50"/>
                  <a:gd name="T12" fmla="*/ 286 w 286"/>
                  <a:gd name="T13" fmla="*/ 22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2"/>
                    </a:cubicBezTo>
                    <a:cubicBezTo>
                      <a:pt x="0" y="27"/>
                      <a:pt x="0" y="27"/>
                      <a:pt x="0" y="27"/>
                    </a:cubicBezTo>
                    <a:cubicBezTo>
                      <a:pt x="0" y="27"/>
                      <a:pt x="0" y="50"/>
                      <a:pt x="24" y="50"/>
                    </a:cubicBezTo>
                    <a:cubicBezTo>
                      <a:pt x="262" y="50"/>
                      <a:pt x="262" y="50"/>
                      <a:pt x="262" y="50"/>
                    </a:cubicBezTo>
                    <a:cubicBezTo>
                      <a:pt x="262" y="50"/>
                      <a:pt x="286" y="50"/>
                      <a:pt x="286" y="27"/>
                    </a:cubicBezTo>
                    <a:cubicBezTo>
                      <a:pt x="286" y="22"/>
                      <a:pt x="286" y="22"/>
                      <a:pt x="286" y="22"/>
                    </a:cubicBezTo>
                    <a:cubicBezTo>
                      <a:pt x="286" y="22"/>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3" name="Oval 112">
                <a:extLst>
                  <a:ext uri="{FF2B5EF4-FFF2-40B4-BE49-F238E27FC236}">
                    <a16:creationId xmlns:a16="http://schemas.microsoft.com/office/drawing/2014/main" id="{529E7749-4E00-465F-9EF1-BAA9C869CD72}"/>
                  </a:ext>
                </a:extLst>
              </p:cNvPr>
              <p:cNvSpPr>
                <a:spLocks noChangeArrowheads="1"/>
              </p:cNvSpPr>
              <p:nvPr userDrawn="1"/>
            </p:nvSpPr>
            <p:spPr bwMode="gray">
              <a:xfrm>
                <a:off x="9203225" y="5791141"/>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4" name="Rectangle 113">
                <a:extLst>
                  <a:ext uri="{FF2B5EF4-FFF2-40B4-BE49-F238E27FC236}">
                    <a16:creationId xmlns:a16="http://schemas.microsoft.com/office/drawing/2014/main" id="{3A0077F4-3F18-4DB1-9AB1-37A3D9FC32CE}"/>
                  </a:ext>
                </a:extLst>
              </p:cNvPr>
              <p:cNvSpPr>
                <a:spLocks noChangeArrowheads="1"/>
              </p:cNvSpPr>
              <p:nvPr userDrawn="1"/>
            </p:nvSpPr>
            <p:spPr bwMode="gray">
              <a:xfrm>
                <a:off x="9467054" y="4883892"/>
                <a:ext cx="570732" cy="1337991"/>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5" name="Freeform 32">
                <a:extLst>
                  <a:ext uri="{FF2B5EF4-FFF2-40B4-BE49-F238E27FC236}">
                    <a16:creationId xmlns:a16="http://schemas.microsoft.com/office/drawing/2014/main" id="{3A5B7D77-90A5-40E6-9A2D-64654E4A100D}"/>
                  </a:ext>
                </a:extLst>
              </p:cNvPr>
              <p:cNvSpPr>
                <a:spLocks/>
              </p:cNvSpPr>
              <p:nvPr userDrawn="1"/>
            </p:nvSpPr>
            <p:spPr bwMode="gray">
              <a:xfrm>
                <a:off x="9526281" y="4975424"/>
                <a:ext cx="449587" cy="78073"/>
              </a:xfrm>
              <a:custGeom>
                <a:avLst/>
                <a:gdLst>
                  <a:gd name="T0" fmla="*/ 25 w 287"/>
                  <a:gd name="T1" fmla="*/ 0 h 50"/>
                  <a:gd name="T2" fmla="*/ 0 w 287"/>
                  <a:gd name="T3" fmla="*/ 22 h 50"/>
                  <a:gd name="T4" fmla="*/ 0 w 287"/>
                  <a:gd name="T5" fmla="*/ 27 h 50"/>
                  <a:gd name="T6" fmla="*/ 25 w 287"/>
                  <a:gd name="T7" fmla="*/ 50 h 50"/>
                  <a:gd name="T8" fmla="*/ 262 w 287"/>
                  <a:gd name="T9" fmla="*/ 50 h 50"/>
                  <a:gd name="T10" fmla="*/ 287 w 287"/>
                  <a:gd name="T11" fmla="*/ 27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7"/>
                      <a:pt x="0" y="27"/>
                      <a:pt x="0" y="27"/>
                    </a:cubicBezTo>
                    <a:cubicBezTo>
                      <a:pt x="0" y="27"/>
                      <a:pt x="0" y="50"/>
                      <a:pt x="25" y="50"/>
                    </a:cubicBezTo>
                    <a:cubicBezTo>
                      <a:pt x="262" y="50"/>
                      <a:pt x="262" y="50"/>
                      <a:pt x="262" y="50"/>
                    </a:cubicBezTo>
                    <a:cubicBezTo>
                      <a:pt x="262" y="50"/>
                      <a:pt x="287" y="50"/>
                      <a:pt x="287" y="27"/>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6" name="Freeform 33">
                <a:extLst>
                  <a:ext uri="{FF2B5EF4-FFF2-40B4-BE49-F238E27FC236}">
                    <a16:creationId xmlns:a16="http://schemas.microsoft.com/office/drawing/2014/main" id="{786B8398-E492-4E9E-BF07-4743B46CB5A5}"/>
                  </a:ext>
                </a:extLst>
              </p:cNvPr>
              <p:cNvSpPr>
                <a:spLocks/>
              </p:cNvSpPr>
              <p:nvPr userDrawn="1"/>
            </p:nvSpPr>
            <p:spPr bwMode="gray">
              <a:xfrm>
                <a:off x="9526281" y="5112724"/>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7" name="Freeform 34">
                <a:extLst>
                  <a:ext uri="{FF2B5EF4-FFF2-40B4-BE49-F238E27FC236}">
                    <a16:creationId xmlns:a16="http://schemas.microsoft.com/office/drawing/2014/main" id="{DE6DF825-9E9B-448C-A306-13AB6B34427A}"/>
                  </a:ext>
                </a:extLst>
              </p:cNvPr>
              <p:cNvSpPr>
                <a:spLocks/>
              </p:cNvSpPr>
              <p:nvPr userDrawn="1"/>
            </p:nvSpPr>
            <p:spPr bwMode="gray">
              <a:xfrm>
                <a:off x="9526281" y="5252715"/>
                <a:ext cx="449587" cy="78073"/>
              </a:xfrm>
              <a:custGeom>
                <a:avLst/>
                <a:gdLst>
                  <a:gd name="T0" fmla="*/ 25 w 287"/>
                  <a:gd name="T1" fmla="*/ 0 h 50"/>
                  <a:gd name="T2" fmla="*/ 0 w 287"/>
                  <a:gd name="T3" fmla="*/ 22 h 50"/>
                  <a:gd name="T4" fmla="*/ 0 w 287"/>
                  <a:gd name="T5" fmla="*/ 28 h 50"/>
                  <a:gd name="T6" fmla="*/ 25 w 287"/>
                  <a:gd name="T7" fmla="*/ 50 h 50"/>
                  <a:gd name="T8" fmla="*/ 262 w 287"/>
                  <a:gd name="T9" fmla="*/ 50 h 50"/>
                  <a:gd name="T10" fmla="*/ 287 w 287"/>
                  <a:gd name="T11" fmla="*/ 28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8"/>
                      <a:pt x="0" y="28"/>
                      <a:pt x="0" y="28"/>
                    </a:cubicBezTo>
                    <a:cubicBezTo>
                      <a:pt x="0" y="28"/>
                      <a:pt x="0" y="50"/>
                      <a:pt x="25" y="50"/>
                    </a:cubicBezTo>
                    <a:cubicBezTo>
                      <a:pt x="262" y="50"/>
                      <a:pt x="262" y="50"/>
                      <a:pt x="262" y="50"/>
                    </a:cubicBezTo>
                    <a:cubicBezTo>
                      <a:pt x="262" y="50"/>
                      <a:pt x="287" y="50"/>
                      <a:pt x="287" y="28"/>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8" name="Freeform 35">
                <a:extLst>
                  <a:ext uri="{FF2B5EF4-FFF2-40B4-BE49-F238E27FC236}">
                    <a16:creationId xmlns:a16="http://schemas.microsoft.com/office/drawing/2014/main" id="{43199998-DE10-448F-945B-84B41F360B4B}"/>
                  </a:ext>
                </a:extLst>
              </p:cNvPr>
              <p:cNvSpPr>
                <a:spLocks/>
              </p:cNvSpPr>
              <p:nvPr userDrawn="1"/>
            </p:nvSpPr>
            <p:spPr bwMode="gray">
              <a:xfrm>
                <a:off x="9526281" y="5390012"/>
                <a:ext cx="449587" cy="78073"/>
              </a:xfrm>
              <a:custGeom>
                <a:avLst/>
                <a:gdLst>
                  <a:gd name="T0" fmla="*/ 25 w 287"/>
                  <a:gd name="T1" fmla="*/ 0 h 50"/>
                  <a:gd name="T2" fmla="*/ 0 w 287"/>
                  <a:gd name="T3" fmla="*/ 22 h 50"/>
                  <a:gd name="T4" fmla="*/ 0 w 287"/>
                  <a:gd name="T5" fmla="*/ 27 h 50"/>
                  <a:gd name="T6" fmla="*/ 25 w 287"/>
                  <a:gd name="T7" fmla="*/ 50 h 50"/>
                  <a:gd name="T8" fmla="*/ 262 w 287"/>
                  <a:gd name="T9" fmla="*/ 50 h 50"/>
                  <a:gd name="T10" fmla="*/ 287 w 287"/>
                  <a:gd name="T11" fmla="*/ 27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7"/>
                      <a:pt x="0" y="27"/>
                      <a:pt x="0" y="27"/>
                    </a:cubicBezTo>
                    <a:cubicBezTo>
                      <a:pt x="0" y="27"/>
                      <a:pt x="0" y="50"/>
                      <a:pt x="25" y="50"/>
                    </a:cubicBezTo>
                    <a:cubicBezTo>
                      <a:pt x="262" y="50"/>
                      <a:pt x="262" y="50"/>
                      <a:pt x="262" y="50"/>
                    </a:cubicBezTo>
                    <a:cubicBezTo>
                      <a:pt x="262" y="50"/>
                      <a:pt x="287" y="50"/>
                      <a:pt x="287" y="27"/>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9" name="Freeform 36">
                <a:extLst>
                  <a:ext uri="{FF2B5EF4-FFF2-40B4-BE49-F238E27FC236}">
                    <a16:creationId xmlns:a16="http://schemas.microsoft.com/office/drawing/2014/main" id="{07591D14-6A6B-4A0E-9249-F865481331C4}"/>
                  </a:ext>
                </a:extLst>
              </p:cNvPr>
              <p:cNvSpPr>
                <a:spLocks/>
              </p:cNvSpPr>
              <p:nvPr userDrawn="1"/>
            </p:nvSpPr>
            <p:spPr bwMode="gray">
              <a:xfrm>
                <a:off x="9526281" y="5527312"/>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0" name="Freeform 37">
                <a:extLst>
                  <a:ext uri="{FF2B5EF4-FFF2-40B4-BE49-F238E27FC236}">
                    <a16:creationId xmlns:a16="http://schemas.microsoft.com/office/drawing/2014/main" id="{971F1A08-EB40-43F2-B2F8-873282CEAB80}"/>
                  </a:ext>
                </a:extLst>
              </p:cNvPr>
              <p:cNvSpPr>
                <a:spLocks/>
              </p:cNvSpPr>
              <p:nvPr userDrawn="1"/>
            </p:nvSpPr>
            <p:spPr bwMode="gray">
              <a:xfrm>
                <a:off x="9526281" y="5667303"/>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1" name="Freeform 38">
                <a:extLst>
                  <a:ext uri="{FF2B5EF4-FFF2-40B4-BE49-F238E27FC236}">
                    <a16:creationId xmlns:a16="http://schemas.microsoft.com/office/drawing/2014/main" id="{C9B9291E-0D81-4179-A94E-C0CD8C71B880}"/>
                  </a:ext>
                </a:extLst>
              </p:cNvPr>
              <p:cNvSpPr>
                <a:spLocks/>
              </p:cNvSpPr>
              <p:nvPr userDrawn="1"/>
            </p:nvSpPr>
            <p:spPr bwMode="gray">
              <a:xfrm>
                <a:off x="9526281" y="5807294"/>
                <a:ext cx="449587" cy="75380"/>
              </a:xfrm>
              <a:custGeom>
                <a:avLst/>
                <a:gdLst>
                  <a:gd name="T0" fmla="*/ 25 w 287"/>
                  <a:gd name="T1" fmla="*/ 0 h 49"/>
                  <a:gd name="T2" fmla="*/ 0 w 287"/>
                  <a:gd name="T3" fmla="*/ 23 h 49"/>
                  <a:gd name="T4" fmla="*/ 0 w 287"/>
                  <a:gd name="T5" fmla="*/ 27 h 49"/>
                  <a:gd name="T6" fmla="*/ 25 w 287"/>
                  <a:gd name="T7" fmla="*/ 49 h 49"/>
                  <a:gd name="T8" fmla="*/ 262 w 287"/>
                  <a:gd name="T9" fmla="*/ 49 h 49"/>
                  <a:gd name="T10" fmla="*/ 287 w 287"/>
                  <a:gd name="T11" fmla="*/ 27 h 49"/>
                  <a:gd name="T12" fmla="*/ 287 w 287"/>
                  <a:gd name="T13" fmla="*/ 23 h 49"/>
                  <a:gd name="T14" fmla="*/ 262 w 287"/>
                  <a:gd name="T15" fmla="*/ 0 h 49"/>
                  <a:gd name="T16" fmla="*/ 153 w 287"/>
                  <a:gd name="T17" fmla="*/ 0 h 49"/>
                  <a:gd name="T18" fmla="*/ 25 w 287"/>
                  <a:gd name="T19"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49">
                    <a:moveTo>
                      <a:pt x="25" y="0"/>
                    </a:moveTo>
                    <a:cubicBezTo>
                      <a:pt x="25" y="0"/>
                      <a:pt x="0" y="0"/>
                      <a:pt x="0" y="23"/>
                    </a:cubicBezTo>
                    <a:cubicBezTo>
                      <a:pt x="0" y="27"/>
                      <a:pt x="0" y="27"/>
                      <a:pt x="0" y="27"/>
                    </a:cubicBezTo>
                    <a:cubicBezTo>
                      <a:pt x="0" y="27"/>
                      <a:pt x="0" y="49"/>
                      <a:pt x="25" y="49"/>
                    </a:cubicBezTo>
                    <a:cubicBezTo>
                      <a:pt x="262" y="49"/>
                      <a:pt x="262" y="49"/>
                      <a:pt x="262" y="49"/>
                    </a:cubicBezTo>
                    <a:cubicBezTo>
                      <a:pt x="262" y="49"/>
                      <a:pt x="287" y="49"/>
                      <a:pt x="287" y="27"/>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2" name="Freeform 39">
                <a:extLst>
                  <a:ext uri="{FF2B5EF4-FFF2-40B4-BE49-F238E27FC236}">
                    <a16:creationId xmlns:a16="http://schemas.microsoft.com/office/drawing/2014/main" id="{ACB5F053-9962-4F76-ABB8-A958BE7CA6AE}"/>
                  </a:ext>
                </a:extLst>
              </p:cNvPr>
              <p:cNvSpPr>
                <a:spLocks/>
              </p:cNvSpPr>
              <p:nvPr userDrawn="1"/>
            </p:nvSpPr>
            <p:spPr bwMode="gray">
              <a:xfrm>
                <a:off x="9526281" y="5941900"/>
                <a:ext cx="449587" cy="78073"/>
              </a:xfrm>
              <a:custGeom>
                <a:avLst/>
                <a:gdLst>
                  <a:gd name="T0" fmla="*/ 25 w 287"/>
                  <a:gd name="T1" fmla="*/ 0 h 50"/>
                  <a:gd name="T2" fmla="*/ 0 w 287"/>
                  <a:gd name="T3" fmla="*/ 24 h 50"/>
                  <a:gd name="T4" fmla="*/ 0 w 287"/>
                  <a:gd name="T5" fmla="*/ 28 h 50"/>
                  <a:gd name="T6" fmla="*/ 25 w 287"/>
                  <a:gd name="T7" fmla="*/ 50 h 50"/>
                  <a:gd name="T8" fmla="*/ 262 w 287"/>
                  <a:gd name="T9" fmla="*/ 50 h 50"/>
                  <a:gd name="T10" fmla="*/ 287 w 287"/>
                  <a:gd name="T11" fmla="*/ 28 h 50"/>
                  <a:gd name="T12" fmla="*/ 287 w 287"/>
                  <a:gd name="T13" fmla="*/ 24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4"/>
                    </a:cubicBezTo>
                    <a:cubicBezTo>
                      <a:pt x="0" y="28"/>
                      <a:pt x="0" y="28"/>
                      <a:pt x="0" y="28"/>
                    </a:cubicBezTo>
                    <a:cubicBezTo>
                      <a:pt x="0" y="28"/>
                      <a:pt x="0" y="50"/>
                      <a:pt x="25" y="50"/>
                    </a:cubicBezTo>
                    <a:cubicBezTo>
                      <a:pt x="262" y="50"/>
                      <a:pt x="262" y="50"/>
                      <a:pt x="262" y="50"/>
                    </a:cubicBezTo>
                    <a:cubicBezTo>
                      <a:pt x="262" y="50"/>
                      <a:pt x="287" y="50"/>
                      <a:pt x="287" y="28"/>
                    </a:cubicBezTo>
                    <a:cubicBezTo>
                      <a:pt x="287" y="24"/>
                      <a:pt x="287" y="24"/>
                      <a:pt x="287" y="24"/>
                    </a:cubicBezTo>
                    <a:cubicBezTo>
                      <a:pt x="287" y="24"/>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3" name="Oval 122">
                <a:extLst>
                  <a:ext uri="{FF2B5EF4-FFF2-40B4-BE49-F238E27FC236}">
                    <a16:creationId xmlns:a16="http://schemas.microsoft.com/office/drawing/2014/main" id="{A440987D-FAF9-457A-9328-0174D80ED6FC}"/>
                  </a:ext>
                </a:extLst>
              </p:cNvPr>
              <p:cNvSpPr>
                <a:spLocks noChangeArrowheads="1"/>
              </p:cNvSpPr>
              <p:nvPr userDrawn="1"/>
            </p:nvSpPr>
            <p:spPr bwMode="gray">
              <a:xfrm>
                <a:off x="9889718" y="4991577"/>
                <a:ext cx="45767" cy="43074"/>
              </a:xfrm>
              <a:prstGeom prst="ellipse">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4" name="Oval 123">
                <a:extLst>
                  <a:ext uri="{FF2B5EF4-FFF2-40B4-BE49-F238E27FC236}">
                    <a16:creationId xmlns:a16="http://schemas.microsoft.com/office/drawing/2014/main" id="{62641C66-5DA3-49AB-B64B-205AF587AE91}"/>
                  </a:ext>
                </a:extLst>
              </p:cNvPr>
              <p:cNvSpPr>
                <a:spLocks noChangeArrowheads="1"/>
              </p:cNvSpPr>
              <p:nvPr userDrawn="1"/>
            </p:nvSpPr>
            <p:spPr bwMode="gray">
              <a:xfrm>
                <a:off x="9889718" y="5131568"/>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5" name="Oval 124">
                <a:extLst>
                  <a:ext uri="{FF2B5EF4-FFF2-40B4-BE49-F238E27FC236}">
                    <a16:creationId xmlns:a16="http://schemas.microsoft.com/office/drawing/2014/main" id="{607546CC-4D5E-430F-868C-6D252A07AC96}"/>
                  </a:ext>
                </a:extLst>
              </p:cNvPr>
              <p:cNvSpPr>
                <a:spLocks noChangeArrowheads="1"/>
              </p:cNvSpPr>
              <p:nvPr userDrawn="1"/>
            </p:nvSpPr>
            <p:spPr bwMode="gray">
              <a:xfrm>
                <a:off x="9889718" y="5268867"/>
                <a:ext cx="45767" cy="45767"/>
              </a:xfrm>
              <a:prstGeom prst="ellipse">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6" name="Oval 125">
                <a:extLst>
                  <a:ext uri="{FF2B5EF4-FFF2-40B4-BE49-F238E27FC236}">
                    <a16:creationId xmlns:a16="http://schemas.microsoft.com/office/drawing/2014/main" id="{C446B10F-7A7C-4917-A01C-14F3E9EA5360}"/>
                  </a:ext>
                </a:extLst>
              </p:cNvPr>
              <p:cNvSpPr>
                <a:spLocks noChangeArrowheads="1"/>
              </p:cNvSpPr>
              <p:nvPr userDrawn="1"/>
            </p:nvSpPr>
            <p:spPr bwMode="gray">
              <a:xfrm>
                <a:off x="9889718" y="5406165"/>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7" name="Oval 126">
                <a:extLst>
                  <a:ext uri="{FF2B5EF4-FFF2-40B4-BE49-F238E27FC236}">
                    <a16:creationId xmlns:a16="http://schemas.microsoft.com/office/drawing/2014/main" id="{71522F5D-F273-47BD-B15A-C8780C569B67}"/>
                  </a:ext>
                </a:extLst>
              </p:cNvPr>
              <p:cNvSpPr>
                <a:spLocks noChangeArrowheads="1"/>
              </p:cNvSpPr>
              <p:nvPr userDrawn="1"/>
            </p:nvSpPr>
            <p:spPr bwMode="gray">
              <a:xfrm>
                <a:off x="9889718" y="5546156"/>
                <a:ext cx="45767" cy="43074"/>
              </a:xfrm>
              <a:prstGeom prst="ellipse">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8" name="Oval 127">
                <a:extLst>
                  <a:ext uri="{FF2B5EF4-FFF2-40B4-BE49-F238E27FC236}">
                    <a16:creationId xmlns:a16="http://schemas.microsoft.com/office/drawing/2014/main" id="{D29E6970-A0A1-49F3-A79B-3E8A656280AD}"/>
                  </a:ext>
                </a:extLst>
              </p:cNvPr>
              <p:cNvSpPr>
                <a:spLocks noChangeArrowheads="1"/>
              </p:cNvSpPr>
              <p:nvPr userDrawn="1"/>
            </p:nvSpPr>
            <p:spPr bwMode="gray">
              <a:xfrm>
                <a:off x="9889718" y="5683456"/>
                <a:ext cx="45767" cy="45767"/>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9" name="Oval 128">
                <a:extLst>
                  <a:ext uri="{FF2B5EF4-FFF2-40B4-BE49-F238E27FC236}">
                    <a16:creationId xmlns:a16="http://schemas.microsoft.com/office/drawing/2014/main" id="{4F5CE6E8-2D50-48D4-95BC-DD11C28E8B13}"/>
                  </a:ext>
                </a:extLst>
              </p:cNvPr>
              <p:cNvSpPr>
                <a:spLocks noChangeArrowheads="1"/>
              </p:cNvSpPr>
              <p:nvPr userDrawn="1"/>
            </p:nvSpPr>
            <p:spPr bwMode="gray">
              <a:xfrm>
                <a:off x="9889718" y="5823447"/>
                <a:ext cx="45767" cy="43074"/>
              </a:xfrm>
              <a:prstGeom prst="ellipse">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0" name="Oval 129">
                <a:extLst>
                  <a:ext uri="{FF2B5EF4-FFF2-40B4-BE49-F238E27FC236}">
                    <a16:creationId xmlns:a16="http://schemas.microsoft.com/office/drawing/2014/main" id="{1E2B566A-E7AC-481F-BC97-32D3923A7055}"/>
                  </a:ext>
                </a:extLst>
              </p:cNvPr>
              <p:cNvSpPr>
                <a:spLocks noChangeArrowheads="1"/>
              </p:cNvSpPr>
              <p:nvPr userDrawn="1"/>
            </p:nvSpPr>
            <p:spPr bwMode="gray">
              <a:xfrm>
                <a:off x="9889718" y="5960744"/>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1" name="Freeform 48">
                <a:extLst>
                  <a:ext uri="{FF2B5EF4-FFF2-40B4-BE49-F238E27FC236}">
                    <a16:creationId xmlns:a16="http://schemas.microsoft.com/office/drawing/2014/main" id="{62260D8A-ADC1-46D9-9905-1FC91F6EF938}"/>
                  </a:ext>
                </a:extLst>
              </p:cNvPr>
              <p:cNvSpPr>
                <a:spLocks/>
              </p:cNvSpPr>
              <p:nvPr userDrawn="1"/>
            </p:nvSpPr>
            <p:spPr bwMode="gray">
              <a:xfrm>
                <a:off x="9526281" y="6081891"/>
                <a:ext cx="449587" cy="78073"/>
              </a:xfrm>
              <a:custGeom>
                <a:avLst/>
                <a:gdLst>
                  <a:gd name="T0" fmla="*/ 25 w 287"/>
                  <a:gd name="T1" fmla="*/ 0 h 50"/>
                  <a:gd name="T2" fmla="*/ 0 w 287"/>
                  <a:gd name="T3" fmla="*/ 23 h 50"/>
                  <a:gd name="T4" fmla="*/ 0 w 287"/>
                  <a:gd name="T5" fmla="*/ 27 h 50"/>
                  <a:gd name="T6" fmla="*/ 25 w 287"/>
                  <a:gd name="T7" fmla="*/ 50 h 50"/>
                  <a:gd name="T8" fmla="*/ 262 w 287"/>
                  <a:gd name="T9" fmla="*/ 50 h 50"/>
                  <a:gd name="T10" fmla="*/ 287 w 287"/>
                  <a:gd name="T11" fmla="*/ 27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7"/>
                      <a:pt x="0" y="27"/>
                      <a:pt x="0" y="27"/>
                    </a:cubicBezTo>
                    <a:cubicBezTo>
                      <a:pt x="0" y="27"/>
                      <a:pt x="0" y="50"/>
                      <a:pt x="25" y="50"/>
                    </a:cubicBezTo>
                    <a:cubicBezTo>
                      <a:pt x="262" y="50"/>
                      <a:pt x="262" y="50"/>
                      <a:pt x="262" y="50"/>
                    </a:cubicBezTo>
                    <a:cubicBezTo>
                      <a:pt x="262" y="50"/>
                      <a:pt x="287" y="50"/>
                      <a:pt x="287" y="27"/>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2" name="Oval 131">
                <a:extLst>
                  <a:ext uri="{FF2B5EF4-FFF2-40B4-BE49-F238E27FC236}">
                    <a16:creationId xmlns:a16="http://schemas.microsoft.com/office/drawing/2014/main" id="{0AC62D01-CDEA-47A9-9775-640542F37CA9}"/>
                  </a:ext>
                </a:extLst>
              </p:cNvPr>
              <p:cNvSpPr>
                <a:spLocks noChangeArrowheads="1"/>
              </p:cNvSpPr>
              <p:nvPr userDrawn="1"/>
            </p:nvSpPr>
            <p:spPr bwMode="gray">
              <a:xfrm>
                <a:off x="9889718" y="6100735"/>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3" name="Freeform 50">
                <a:extLst>
                  <a:ext uri="{FF2B5EF4-FFF2-40B4-BE49-F238E27FC236}">
                    <a16:creationId xmlns:a16="http://schemas.microsoft.com/office/drawing/2014/main" id="{0C9EEC98-5DC1-4F6F-9D96-3EF7F3B07240}"/>
                  </a:ext>
                </a:extLst>
              </p:cNvPr>
              <p:cNvSpPr>
                <a:spLocks/>
              </p:cNvSpPr>
              <p:nvPr userDrawn="1"/>
            </p:nvSpPr>
            <p:spPr bwMode="gray">
              <a:xfrm>
                <a:off x="8842479" y="5909595"/>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4" name="Oval 133">
                <a:extLst>
                  <a:ext uri="{FF2B5EF4-FFF2-40B4-BE49-F238E27FC236}">
                    <a16:creationId xmlns:a16="http://schemas.microsoft.com/office/drawing/2014/main" id="{C8FDA0EF-5637-41A8-911A-1045DAE3D0F5}"/>
                  </a:ext>
                </a:extLst>
              </p:cNvPr>
              <p:cNvSpPr>
                <a:spLocks noChangeArrowheads="1"/>
              </p:cNvSpPr>
              <p:nvPr userDrawn="1"/>
            </p:nvSpPr>
            <p:spPr bwMode="gray">
              <a:xfrm>
                <a:off x="9203225" y="5928439"/>
                <a:ext cx="45767" cy="43074"/>
              </a:xfrm>
              <a:prstGeom prst="ellipse">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5" name="Rectangle 134">
                <a:extLst>
                  <a:ext uri="{FF2B5EF4-FFF2-40B4-BE49-F238E27FC236}">
                    <a16:creationId xmlns:a16="http://schemas.microsoft.com/office/drawing/2014/main" id="{8574CC2E-FD7F-4CCF-91A0-3BDD62F7D122}"/>
                  </a:ext>
                </a:extLst>
              </p:cNvPr>
              <p:cNvSpPr>
                <a:spLocks noChangeArrowheads="1"/>
              </p:cNvSpPr>
              <p:nvPr userDrawn="1"/>
            </p:nvSpPr>
            <p:spPr bwMode="gray">
              <a:xfrm>
                <a:off x="8643261" y="4245857"/>
                <a:ext cx="573425" cy="255753"/>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6" name="Freeform 53">
                <a:extLst>
                  <a:ext uri="{FF2B5EF4-FFF2-40B4-BE49-F238E27FC236}">
                    <a16:creationId xmlns:a16="http://schemas.microsoft.com/office/drawing/2014/main" id="{882875D9-1239-481C-B32E-F294B362A21D}"/>
                  </a:ext>
                </a:extLst>
              </p:cNvPr>
              <p:cNvSpPr>
                <a:spLocks/>
              </p:cNvSpPr>
              <p:nvPr userDrawn="1"/>
            </p:nvSpPr>
            <p:spPr bwMode="gray">
              <a:xfrm>
                <a:off x="10772739" y="5917670"/>
                <a:ext cx="1243765" cy="621882"/>
              </a:xfrm>
              <a:custGeom>
                <a:avLst/>
                <a:gdLst>
                  <a:gd name="T0" fmla="*/ 763 w 788"/>
                  <a:gd name="T1" fmla="*/ 392 h 392"/>
                  <a:gd name="T2" fmla="*/ 788 w 788"/>
                  <a:gd name="T3" fmla="*/ 304 h 392"/>
                  <a:gd name="T4" fmla="*/ 625 w 788"/>
                  <a:gd name="T5" fmla="*/ 142 h 392"/>
                  <a:gd name="T6" fmla="*/ 580 w 788"/>
                  <a:gd name="T7" fmla="*/ 149 h 392"/>
                  <a:gd name="T8" fmla="*/ 358 w 788"/>
                  <a:gd name="T9" fmla="*/ 0 h 392"/>
                  <a:gd name="T10" fmla="*/ 120 w 788"/>
                  <a:gd name="T11" fmla="*/ 224 h 392"/>
                  <a:gd name="T12" fmla="*/ 0 w 788"/>
                  <a:gd name="T13" fmla="*/ 347 h 392"/>
                  <a:gd name="T14" fmla="*/ 8 w 788"/>
                  <a:gd name="T15" fmla="*/ 392 h 392"/>
                  <a:gd name="T16" fmla="*/ 763 w 788"/>
                  <a:gd name="T17" fmla="*/ 392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8" h="392">
                    <a:moveTo>
                      <a:pt x="763" y="392"/>
                    </a:moveTo>
                    <a:cubicBezTo>
                      <a:pt x="779" y="366"/>
                      <a:pt x="788" y="337"/>
                      <a:pt x="788" y="304"/>
                    </a:cubicBezTo>
                    <a:cubicBezTo>
                      <a:pt x="788" y="214"/>
                      <a:pt x="715" y="142"/>
                      <a:pt x="625" y="142"/>
                    </a:cubicBezTo>
                    <a:cubicBezTo>
                      <a:pt x="609" y="142"/>
                      <a:pt x="594" y="144"/>
                      <a:pt x="580" y="149"/>
                    </a:cubicBezTo>
                    <a:cubicBezTo>
                      <a:pt x="544" y="61"/>
                      <a:pt x="458" y="0"/>
                      <a:pt x="358" y="0"/>
                    </a:cubicBezTo>
                    <a:cubicBezTo>
                      <a:pt x="231" y="0"/>
                      <a:pt x="127" y="99"/>
                      <a:pt x="120" y="224"/>
                    </a:cubicBezTo>
                    <a:cubicBezTo>
                      <a:pt x="53" y="226"/>
                      <a:pt x="0" y="280"/>
                      <a:pt x="0" y="347"/>
                    </a:cubicBezTo>
                    <a:cubicBezTo>
                      <a:pt x="0" y="363"/>
                      <a:pt x="2" y="378"/>
                      <a:pt x="8" y="392"/>
                    </a:cubicBezTo>
                    <a:lnTo>
                      <a:pt x="763" y="392"/>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7" name="Freeform 55">
                <a:extLst>
                  <a:ext uri="{FF2B5EF4-FFF2-40B4-BE49-F238E27FC236}">
                    <a16:creationId xmlns:a16="http://schemas.microsoft.com/office/drawing/2014/main" id="{4A015C18-0779-4C8D-97FA-827C04BCCD23}"/>
                  </a:ext>
                </a:extLst>
              </p:cNvPr>
              <p:cNvSpPr>
                <a:spLocks/>
              </p:cNvSpPr>
              <p:nvPr userDrawn="1"/>
            </p:nvSpPr>
            <p:spPr bwMode="gray">
              <a:xfrm>
                <a:off x="11198092" y="5990359"/>
                <a:ext cx="1449301" cy="697263"/>
              </a:xfrm>
              <a:custGeom>
                <a:avLst/>
                <a:gdLst>
                  <a:gd name="T0" fmla="*/ 790 w 790"/>
                  <a:gd name="T1" fmla="*/ 206 h 414"/>
                  <a:gd name="T2" fmla="*/ 661 w 790"/>
                  <a:gd name="T3" fmla="*/ 149 h 414"/>
                  <a:gd name="T4" fmla="*/ 613 w 790"/>
                  <a:gd name="T5" fmla="*/ 156 h 414"/>
                  <a:gd name="T6" fmla="*/ 379 w 790"/>
                  <a:gd name="T7" fmla="*/ 0 h 414"/>
                  <a:gd name="T8" fmla="*/ 127 w 790"/>
                  <a:gd name="T9" fmla="*/ 236 h 414"/>
                  <a:gd name="T10" fmla="*/ 0 w 790"/>
                  <a:gd name="T11" fmla="*/ 366 h 414"/>
                  <a:gd name="T12" fmla="*/ 9 w 790"/>
                  <a:gd name="T13" fmla="*/ 414 h 414"/>
                  <a:gd name="T14" fmla="*/ 790 w 790"/>
                  <a:gd name="T15" fmla="*/ 414 h 414"/>
                  <a:gd name="T16" fmla="*/ 790 w 790"/>
                  <a:gd name="T17" fmla="*/ 206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0" h="414">
                    <a:moveTo>
                      <a:pt x="790" y="206"/>
                    </a:moveTo>
                    <a:cubicBezTo>
                      <a:pt x="758" y="172"/>
                      <a:pt x="713" y="149"/>
                      <a:pt x="661" y="149"/>
                    </a:cubicBezTo>
                    <a:cubicBezTo>
                      <a:pt x="644" y="149"/>
                      <a:pt x="628" y="152"/>
                      <a:pt x="613" y="156"/>
                    </a:cubicBezTo>
                    <a:cubicBezTo>
                      <a:pt x="576" y="64"/>
                      <a:pt x="484" y="0"/>
                      <a:pt x="379" y="0"/>
                    </a:cubicBezTo>
                    <a:cubicBezTo>
                      <a:pt x="245" y="0"/>
                      <a:pt x="135" y="104"/>
                      <a:pt x="127" y="236"/>
                    </a:cubicBezTo>
                    <a:cubicBezTo>
                      <a:pt x="56" y="238"/>
                      <a:pt x="0" y="295"/>
                      <a:pt x="0" y="366"/>
                    </a:cubicBezTo>
                    <a:cubicBezTo>
                      <a:pt x="0" y="383"/>
                      <a:pt x="3" y="399"/>
                      <a:pt x="9" y="414"/>
                    </a:cubicBezTo>
                    <a:cubicBezTo>
                      <a:pt x="790" y="414"/>
                      <a:pt x="790" y="414"/>
                      <a:pt x="790" y="414"/>
                    </a:cubicBezTo>
                    <a:lnTo>
                      <a:pt x="790" y="206"/>
                    </a:lnTo>
                    <a:close/>
                  </a:path>
                </a:pathLst>
              </a:custGeom>
              <a:ln/>
              <a:extLst>
                <a:ext uri="{91240B29-F687-4F45-9708-019B960494DF}">
                  <a14:hiddenLine xmlns:a14="http://schemas.microsoft.com/office/drawing/2010/main" w="9525">
                    <a:solidFill>
                      <a:srgbClr val="000000"/>
                    </a:solidFill>
                    <a:round/>
                    <a:headEnd/>
                    <a:tailEnd/>
                  </a14:hiddenLine>
                </a:ext>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endParaRPr lang="en-US" sz="1765"/>
              </a:p>
            </p:txBody>
          </p:sp>
          <p:sp>
            <p:nvSpPr>
              <p:cNvPr id="138" name="Freeform 59">
                <a:extLst>
                  <a:ext uri="{FF2B5EF4-FFF2-40B4-BE49-F238E27FC236}">
                    <a16:creationId xmlns:a16="http://schemas.microsoft.com/office/drawing/2014/main" id="{74B3437C-6C61-4615-8601-38A751827B97}"/>
                  </a:ext>
                </a:extLst>
              </p:cNvPr>
              <p:cNvSpPr>
                <a:spLocks/>
              </p:cNvSpPr>
              <p:nvPr userDrawn="1"/>
            </p:nvSpPr>
            <p:spPr bwMode="gray">
              <a:xfrm>
                <a:off x="11682678" y="5328094"/>
                <a:ext cx="309596" cy="441510"/>
              </a:xfrm>
              <a:custGeom>
                <a:avLst/>
                <a:gdLst>
                  <a:gd name="T0" fmla="*/ 198 w 198"/>
                  <a:gd name="T1" fmla="*/ 202 h 283"/>
                  <a:gd name="T2" fmla="*/ 198 w 198"/>
                  <a:gd name="T3" fmla="*/ 0 h 283"/>
                  <a:gd name="T4" fmla="*/ 177 w 198"/>
                  <a:gd name="T5" fmla="*/ 6 h 283"/>
                  <a:gd name="T6" fmla="*/ 177 w 198"/>
                  <a:gd name="T7" fmla="*/ 230 h 283"/>
                  <a:gd name="T8" fmla="*/ 0 w 198"/>
                  <a:gd name="T9" fmla="*/ 230 h 283"/>
                  <a:gd name="T10" fmla="*/ 26 w 198"/>
                  <a:gd name="T11" fmla="*/ 246 h 283"/>
                  <a:gd name="T12" fmla="*/ 26 w 198"/>
                  <a:gd name="T13" fmla="*/ 283 h 283"/>
                  <a:gd name="T14" fmla="*/ 171 w 198"/>
                  <a:gd name="T15" fmla="*/ 283 h 283"/>
                  <a:gd name="T16" fmla="*/ 171 w 198"/>
                  <a:gd name="T17" fmla="*/ 246 h 283"/>
                  <a:gd name="T18" fmla="*/ 198 w 198"/>
                  <a:gd name="T19" fmla="*/ 202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83">
                    <a:moveTo>
                      <a:pt x="198" y="202"/>
                    </a:moveTo>
                    <a:cubicBezTo>
                      <a:pt x="198" y="0"/>
                      <a:pt x="198" y="0"/>
                      <a:pt x="198" y="0"/>
                    </a:cubicBezTo>
                    <a:cubicBezTo>
                      <a:pt x="190" y="0"/>
                      <a:pt x="183" y="3"/>
                      <a:pt x="177" y="6"/>
                    </a:cubicBezTo>
                    <a:cubicBezTo>
                      <a:pt x="177" y="230"/>
                      <a:pt x="177" y="230"/>
                      <a:pt x="177" y="230"/>
                    </a:cubicBezTo>
                    <a:cubicBezTo>
                      <a:pt x="0" y="230"/>
                      <a:pt x="0" y="230"/>
                      <a:pt x="0" y="230"/>
                    </a:cubicBezTo>
                    <a:cubicBezTo>
                      <a:pt x="6" y="239"/>
                      <a:pt x="15" y="244"/>
                      <a:pt x="26" y="246"/>
                    </a:cubicBezTo>
                    <a:cubicBezTo>
                      <a:pt x="26" y="283"/>
                      <a:pt x="26" y="283"/>
                      <a:pt x="26" y="283"/>
                    </a:cubicBezTo>
                    <a:cubicBezTo>
                      <a:pt x="171" y="283"/>
                      <a:pt x="171" y="283"/>
                      <a:pt x="171" y="283"/>
                    </a:cubicBezTo>
                    <a:cubicBezTo>
                      <a:pt x="171" y="246"/>
                      <a:pt x="171" y="246"/>
                      <a:pt x="171" y="246"/>
                    </a:cubicBezTo>
                    <a:lnTo>
                      <a:pt x="198" y="202"/>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9" name="Freeform 60">
                <a:extLst>
                  <a:ext uri="{FF2B5EF4-FFF2-40B4-BE49-F238E27FC236}">
                    <a16:creationId xmlns:a16="http://schemas.microsoft.com/office/drawing/2014/main" id="{7EEFB72C-5898-4419-AD38-58C22150C297}"/>
                  </a:ext>
                </a:extLst>
              </p:cNvPr>
              <p:cNvSpPr>
                <a:spLocks/>
              </p:cNvSpPr>
              <p:nvPr userDrawn="1"/>
            </p:nvSpPr>
            <p:spPr bwMode="gray">
              <a:xfrm>
                <a:off x="11704215" y="5815369"/>
                <a:ext cx="263829" cy="419973"/>
              </a:xfrm>
              <a:custGeom>
                <a:avLst/>
                <a:gdLst>
                  <a:gd name="T0" fmla="*/ 167 w 167"/>
                  <a:gd name="T1" fmla="*/ 270 h 270"/>
                  <a:gd name="T2" fmla="*/ 167 w 167"/>
                  <a:gd name="T3" fmla="*/ 0 h 270"/>
                  <a:gd name="T4" fmla="*/ 0 w 167"/>
                  <a:gd name="T5" fmla="*/ 0 h 270"/>
                  <a:gd name="T6" fmla="*/ 0 w 167"/>
                  <a:gd name="T7" fmla="*/ 203 h 270"/>
                  <a:gd name="T8" fmla="*/ 18 w 167"/>
                  <a:gd name="T9" fmla="*/ 202 h 270"/>
                  <a:gd name="T10" fmla="*/ 167 w 167"/>
                  <a:gd name="T11" fmla="*/ 270 h 270"/>
                </a:gdLst>
                <a:ahLst/>
                <a:cxnLst>
                  <a:cxn ang="0">
                    <a:pos x="T0" y="T1"/>
                  </a:cxn>
                  <a:cxn ang="0">
                    <a:pos x="T2" y="T3"/>
                  </a:cxn>
                  <a:cxn ang="0">
                    <a:pos x="T4" y="T5"/>
                  </a:cxn>
                  <a:cxn ang="0">
                    <a:pos x="T6" y="T7"/>
                  </a:cxn>
                  <a:cxn ang="0">
                    <a:pos x="T8" y="T9"/>
                  </a:cxn>
                  <a:cxn ang="0">
                    <a:pos x="T10" y="T11"/>
                  </a:cxn>
                </a:cxnLst>
                <a:rect l="0" t="0" r="r" b="b"/>
                <a:pathLst>
                  <a:path w="167" h="270">
                    <a:moveTo>
                      <a:pt x="167" y="270"/>
                    </a:moveTo>
                    <a:cubicBezTo>
                      <a:pt x="167" y="0"/>
                      <a:pt x="167" y="0"/>
                      <a:pt x="167" y="0"/>
                    </a:cubicBezTo>
                    <a:cubicBezTo>
                      <a:pt x="0" y="0"/>
                      <a:pt x="0" y="0"/>
                      <a:pt x="0" y="0"/>
                    </a:cubicBezTo>
                    <a:cubicBezTo>
                      <a:pt x="0" y="203"/>
                      <a:pt x="0" y="203"/>
                      <a:pt x="0" y="203"/>
                    </a:cubicBezTo>
                    <a:cubicBezTo>
                      <a:pt x="6" y="203"/>
                      <a:pt x="12" y="202"/>
                      <a:pt x="18" y="202"/>
                    </a:cubicBezTo>
                    <a:cubicBezTo>
                      <a:pt x="77" y="202"/>
                      <a:pt x="131" y="229"/>
                      <a:pt x="167" y="27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0" name="Rectangle 139">
                <a:extLst>
                  <a:ext uri="{FF2B5EF4-FFF2-40B4-BE49-F238E27FC236}">
                    <a16:creationId xmlns:a16="http://schemas.microsoft.com/office/drawing/2014/main" id="{CB945D0D-3E4C-45A1-85D7-B4DACE1B883F}"/>
                  </a:ext>
                </a:extLst>
              </p:cNvPr>
              <p:cNvSpPr>
                <a:spLocks noChangeArrowheads="1"/>
              </p:cNvSpPr>
              <p:nvPr userDrawn="1"/>
            </p:nvSpPr>
            <p:spPr bwMode="gray">
              <a:xfrm>
                <a:off x="11712292" y="5769604"/>
                <a:ext cx="247676" cy="4576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1" name="Freeform 62">
                <a:extLst>
                  <a:ext uri="{FF2B5EF4-FFF2-40B4-BE49-F238E27FC236}">
                    <a16:creationId xmlns:a16="http://schemas.microsoft.com/office/drawing/2014/main" id="{F252316E-7D81-4F02-B32C-D5CA5544143D}"/>
                  </a:ext>
                </a:extLst>
              </p:cNvPr>
              <p:cNvSpPr>
                <a:spLocks/>
              </p:cNvSpPr>
              <p:nvPr userDrawn="1"/>
            </p:nvSpPr>
            <p:spPr bwMode="gray">
              <a:xfrm>
                <a:off x="9698577" y="6491095"/>
                <a:ext cx="1017626" cy="503430"/>
              </a:xfrm>
              <a:custGeom>
                <a:avLst/>
                <a:gdLst>
                  <a:gd name="T0" fmla="*/ 628 w 650"/>
                  <a:gd name="T1" fmla="*/ 323 h 323"/>
                  <a:gd name="T2" fmla="*/ 650 w 650"/>
                  <a:gd name="T3" fmla="*/ 251 h 323"/>
                  <a:gd name="T4" fmla="*/ 515 w 650"/>
                  <a:gd name="T5" fmla="*/ 117 h 323"/>
                  <a:gd name="T6" fmla="*/ 477 w 650"/>
                  <a:gd name="T7" fmla="*/ 122 h 323"/>
                  <a:gd name="T8" fmla="*/ 295 w 650"/>
                  <a:gd name="T9" fmla="*/ 0 h 323"/>
                  <a:gd name="T10" fmla="*/ 99 w 650"/>
                  <a:gd name="T11" fmla="*/ 184 h 323"/>
                  <a:gd name="T12" fmla="*/ 0 w 650"/>
                  <a:gd name="T13" fmla="*/ 285 h 323"/>
                  <a:gd name="T14" fmla="*/ 7 w 650"/>
                  <a:gd name="T15" fmla="*/ 323 h 323"/>
                  <a:gd name="T16" fmla="*/ 628 w 650"/>
                  <a:gd name="T17" fmla="*/ 323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0" h="323">
                    <a:moveTo>
                      <a:pt x="628" y="323"/>
                    </a:moveTo>
                    <a:cubicBezTo>
                      <a:pt x="642" y="302"/>
                      <a:pt x="650" y="277"/>
                      <a:pt x="650" y="251"/>
                    </a:cubicBezTo>
                    <a:cubicBezTo>
                      <a:pt x="650" y="176"/>
                      <a:pt x="589" y="117"/>
                      <a:pt x="515" y="117"/>
                    </a:cubicBezTo>
                    <a:cubicBezTo>
                      <a:pt x="502" y="117"/>
                      <a:pt x="489" y="119"/>
                      <a:pt x="477" y="122"/>
                    </a:cubicBezTo>
                    <a:cubicBezTo>
                      <a:pt x="448" y="50"/>
                      <a:pt x="377" y="0"/>
                      <a:pt x="295" y="0"/>
                    </a:cubicBezTo>
                    <a:cubicBezTo>
                      <a:pt x="191" y="0"/>
                      <a:pt x="105" y="81"/>
                      <a:pt x="99" y="184"/>
                    </a:cubicBezTo>
                    <a:cubicBezTo>
                      <a:pt x="44" y="185"/>
                      <a:pt x="0" y="230"/>
                      <a:pt x="0" y="285"/>
                    </a:cubicBezTo>
                    <a:cubicBezTo>
                      <a:pt x="0" y="298"/>
                      <a:pt x="1" y="311"/>
                      <a:pt x="7" y="323"/>
                    </a:cubicBezTo>
                    <a:lnTo>
                      <a:pt x="628" y="323"/>
                    </a:lnTo>
                    <a:close/>
                  </a:path>
                </a:pathLst>
              </a:custGeom>
              <a:ln/>
              <a:extLst>
                <a:ext uri="{91240B29-F687-4F45-9708-019B960494DF}">
                  <a14:hiddenLine xmlns:a14="http://schemas.microsoft.com/office/drawing/2010/main" w="9525">
                    <a:solidFill>
                      <a:srgbClr val="000000"/>
                    </a:solidFill>
                    <a:round/>
                    <a:headEnd/>
                    <a:tailEnd/>
                  </a14:hiddenLine>
                </a:ext>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endParaRPr lang="en-US" sz="1765"/>
              </a:p>
            </p:txBody>
          </p:sp>
          <p:sp>
            <p:nvSpPr>
              <p:cNvPr id="142" name="Rectangle 141">
                <a:extLst>
                  <a:ext uri="{FF2B5EF4-FFF2-40B4-BE49-F238E27FC236}">
                    <a16:creationId xmlns:a16="http://schemas.microsoft.com/office/drawing/2014/main" id="{8619C649-DF29-47CA-BA62-277EE0154057}"/>
                  </a:ext>
                </a:extLst>
              </p:cNvPr>
              <p:cNvSpPr>
                <a:spLocks noChangeArrowheads="1"/>
              </p:cNvSpPr>
              <p:nvPr userDrawn="1"/>
            </p:nvSpPr>
            <p:spPr bwMode="gray">
              <a:xfrm>
                <a:off x="10840041" y="5481545"/>
                <a:ext cx="43074" cy="91532"/>
              </a:xfrm>
              <a:prstGeom prst="rect">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3" name="Freeform 64">
                <a:extLst>
                  <a:ext uri="{FF2B5EF4-FFF2-40B4-BE49-F238E27FC236}">
                    <a16:creationId xmlns:a16="http://schemas.microsoft.com/office/drawing/2014/main" id="{B11BB5AF-AEC4-4E5B-8C20-307D6B498976}"/>
                  </a:ext>
                </a:extLst>
              </p:cNvPr>
              <p:cNvSpPr>
                <a:spLocks/>
              </p:cNvSpPr>
              <p:nvPr userDrawn="1"/>
            </p:nvSpPr>
            <p:spPr bwMode="gray">
              <a:xfrm>
                <a:off x="6852992" y="5328094"/>
                <a:ext cx="729569" cy="231523"/>
              </a:xfrm>
              <a:custGeom>
                <a:avLst/>
                <a:gdLst>
                  <a:gd name="T0" fmla="*/ 271 w 271"/>
                  <a:gd name="T1" fmla="*/ 0 h 86"/>
                  <a:gd name="T2" fmla="*/ 0 w 271"/>
                  <a:gd name="T3" fmla="*/ 0 h 86"/>
                  <a:gd name="T4" fmla="*/ 17 w 271"/>
                  <a:gd name="T5" fmla="*/ 11 h 86"/>
                  <a:gd name="T6" fmla="*/ 132 w 271"/>
                  <a:gd name="T7" fmla="*/ 48 h 86"/>
                  <a:gd name="T8" fmla="*/ 133 w 271"/>
                  <a:gd name="T9" fmla="*/ 86 h 86"/>
                  <a:gd name="T10" fmla="*/ 240 w 271"/>
                  <a:gd name="T11" fmla="*/ 86 h 86"/>
                  <a:gd name="T12" fmla="*/ 240 w 271"/>
                  <a:gd name="T13" fmla="*/ 21 h 86"/>
                  <a:gd name="T14" fmla="*/ 271 w 271"/>
                  <a:gd name="T15" fmla="*/ 0 h 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1" h="86">
                    <a:moveTo>
                      <a:pt x="271" y="0"/>
                    </a:moveTo>
                    <a:lnTo>
                      <a:pt x="0" y="0"/>
                    </a:lnTo>
                    <a:lnTo>
                      <a:pt x="17" y="11"/>
                    </a:lnTo>
                    <a:lnTo>
                      <a:pt x="132" y="48"/>
                    </a:lnTo>
                    <a:lnTo>
                      <a:pt x="133" y="86"/>
                    </a:lnTo>
                    <a:lnTo>
                      <a:pt x="240" y="86"/>
                    </a:lnTo>
                    <a:lnTo>
                      <a:pt x="240" y="21"/>
                    </a:lnTo>
                    <a:lnTo>
                      <a:pt x="271" y="0"/>
                    </a:ln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4" name="Freeform 65">
                <a:extLst>
                  <a:ext uri="{FF2B5EF4-FFF2-40B4-BE49-F238E27FC236}">
                    <a16:creationId xmlns:a16="http://schemas.microsoft.com/office/drawing/2014/main" id="{3784137C-176C-47E7-B650-11F8B890428C}"/>
                  </a:ext>
                </a:extLst>
              </p:cNvPr>
              <p:cNvSpPr>
                <a:spLocks/>
              </p:cNvSpPr>
              <p:nvPr userDrawn="1"/>
            </p:nvSpPr>
            <p:spPr bwMode="gray">
              <a:xfrm>
                <a:off x="7192201" y="5621536"/>
                <a:ext cx="328440" cy="508814"/>
              </a:xfrm>
              <a:custGeom>
                <a:avLst/>
                <a:gdLst>
                  <a:gd name="T0" fmla="*/ 209 w 209"/>
                  <a:gd name="T1" fmla="*/ 327 h 327"/>
                  <a:gd name="T2" fmla="*/ 209 w 209"/>
                  <a:gd name="T3" fmla="*/ 0 h 327"/>
                  <a:gd name="T4" fmla="*/ 0 w 209"/>
                  <a:gd name="T5" fmla="*/ 0 h 327"/>
                  <a:gd name="T6" fmla="*/ 0 w 209"/>
                  <a:gd name="T7" fmla="*/ 242 h 327"/>
                  <a:gd name="T8" fmla="*/ 209 w 209"/>
                  <a:gd name="T9" fmla="*/ 327 h 327"/>
                </a:gdLst>
                <a:ahLst/>
                <a:cxnLst>
                  <a:cxn ang="0">
                    <a:pos x="T0" y="T1"/>
                  </a:cxn>
                  <a:cxn ang="0">
                    <a:pos x="T2" y="T3"/>
                  </a:cxn>
                  <a:cxn ang="0">
                    <a:pos x="T4" y="T5"/>
                  </a:cxn>
                  <a:cxn ang="0">
                    <a:pos x="T6" y="T7"/>
                  </a:cxn>
                  <a:cxn ang="0">
                    <a:pos x="T8" y="T9"/>
                  </a:cxn>
                </a:cxnLst>
                <a:rect l="0" t="0" r="r" b="b"/>
                <a:pathLst>
                  <a:path w="209" h="327">
                    <a:moveTo>
                      <a:pt x="209" y="327"/>
                    </a:moveTo>
                    <a:cubicBezTo>
                      <a:pt x="209" y="0"/>
                      <a:pt x="209" y="0"/>
                      <a:pt x="209" y="0"/>
                    </a:cubicBezTo>
                    <a:cubicBezTo>
                      <a:pt x="0" y="0"/>
                      <a:pt x="0" y="0"/>
                      <a:pt x="0" y="0"/>
                    </a:cubicBezTo>
                    <a:cubicBezTo>
                      <a:pt x="0" y="242"/>
                      <a:pt x="0" y="242"/>
                      <a:pt x="0" y="242"/>
                    </a:cubicBezTo>
                    <a:cubicBezTo>
                      <a:pt x="81" y="245"/>
                      <a:pt x="153" y="277"/>
                      <a:pt x="209" y="327"/>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5" name="Rectangle 144">
                <a:extLst>
                  <a:ext uri="{FF2B5EF4-FFF2-40B4-BE49-F238E27FC236}">
                    <a16:creationId xmlns:a16="http://schemas.microsoft.com/office/drawing/2014/main" id="{0D38EAC0-58CB-4A84-86B2-65478C77C80D}"/>
                  </a:ext>
                </a:extLst>
              </p:cNvPr>
              <p:cNvSpPr>
                <a:spLocks noChangeArrowheads="1"/>
              </p:cNvSpPr>
              <p:nvPr userDrawn="1"/>
            </p:nvSpPr>
            <p:spPr bwMode="gray">
              <a:xfrm>
                <a:off x="7202970" y="5559618"/>
                <a:ext cx="306903" cy="6192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6" name="Rectangle 145">
                <a:extLst>
                  <a:ext uri="{FF2B5EF4-FFF2-40B4-BE49-F238E27FC236}">
                    <a16:creationId xmlns:a16="http://schemas.microsoft.com/office/drawing/2014/main" id="{45C9CDC7-A0E7-4E5B-A976-24E477D1D5A6}"/>
                  </a:ext>
                </a:extLst>
              </p:cNvPr>
              <p:cNvSpPr>
                <a:spLocks noChangeArrowheads="1"/>
              </p:cNvSpPr>
              <p:nvPr userDrawn="1"/>
            </p:nvSpPr>
            <p:spPr bwMode="gray">
              <a:xfrm>
                <a:off x="7943307" y="5048112"/>
                <a:ext cx="43074" cy="91532"/>
              </a:xfrm>
              <a:prstGeom prst="rect">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7" name="Freeform 68">
                <a:extLst>
                  <a:ext uri="{FF2B5EF4-FFF2-40B4-BE49-F238E27FC236}">
                    <a16:creationId xmlns:a16="http://schemas.microsoft.com/office/drawing/2014/main" id="{267F83C6-AB3E-4FC1-9F3C-22AF66A351AD}"/>
                  </a:ext>
                </a:extLst>
              </p:cNvPr>
              <p:cNvSpPr>
                <a:spLocks/>
              </p:cNvSpPr>
              <p:nvPr userDrawn="1"/>
            </p:nvSpPr>
            <p:spPr bwMode="gray">
              <a:xfrm>
                <a:off x="7940614" y="5088494"/>
                <a:ext cx="1289532" cy="454971"/>
              </a:xfrm>
              <a:custGeom>
                <a:avLst/>
                <a:gdLst>
                  <a:gd name="T0" fmla="*/ 479 w 479"/>
                  <a:gd name="T1" fmla="*/ 169 h 169"/>
                  <a:gd name="T2" fmla="*/ 163 w 479"/>
                  <a:gd name="T3" fmla="*/ 169 h 169"/>
                  <a:gd name="T4" fmla="*/ 163 w 479"/>
                  <a:gd name="T5" fmla="*/ 5 h 169"/>
                  <a:gd name="T6" fmla="*/ 0 w 479"/>
                  <a:gd name="T7" fmla="*/ 5 h 169"/>
                  <a:gd name="T8" fmla="*/ 0 w 479"/>
                  <a:gd name="T9" fmla="*/ 0 h 169"/>
                  <a:gd name="T10" fmla="*/ 169 w 479"/>
                  <a:gd name="T11" fmla="*/ 0 h 169"/>
                  <a:gd name="T12" fmla="*/ 169 w 479"/>
                  <a:gd name="T13" fmla="*/ 165 h 169"/>
                  <a:gd name="T14" fmla="*/ 479 w 479"/>
                  <a:gd name="T15" fmla="*/ 165 h 169"/>
                  <a:gd name="T16" fmla="*/ 479 w 479"/>
                  <a:gd name="T17" fmla="*/ 169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9" h="169">
                    <a:moveTo>
                      <a:pt x="479" y="169"/>
                    </a:moveTo>
                    <a:lnTo>
                      <a:pt x="163" y="169"/>
                    </a:lnTo>
                    <a:lnTo>
                      <a:pt x="163" y="5"/>
                    </a:lnTo>
                    <a:lnTo>
                      <a:pt x="0" y="5"/>
                    </a:lnTo>
                    <a:lnTo>
                      <a:pt x="0" y="0"/>
                    </a:lnTo>
                    <a:lnTo>
                      <a:pt x="169" y="0"/>
                    </a:lnTo>
                    <a:lnTo>
                      <a:pt x="169" y="165"/>
                    </a:lnTo>
                    <a:lnTo>
                      <a:pt x="479" y="165"/>
                    </a:lnTo>
                    <a:lnTo>
                      <a:pt x="479" y="169"/>
                    </a:lnTo>
                    <a:close/>
                  </a:path>
                </a:pathLst>
              </a:cu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8" name="Freeform 69">
                <a:extLst>
                  <a:ext uri="{FF2B5EF4-FFF2-40B4-BE49-F238E27FC236}">
                    <a16:creationId xmlns:a16="http://schemas.microsoft.com/office/drawing/2014/main" id="{6841DFC7-8423-455D-A354-D4499C5760F9}"/>
                  </a:ext>
                </a:extLst>
              </p:cNvPr>
              <p:cNvSpPr>
                <a:spLocks/>
              </p:cNvSpPr>
              <p:nvPr userDrawn="1"/>
            </p:nvSpPr>
            <p:spPr bwMode="gray">
              <a:xfrm>
                <a:off x="10215467" y="6227266"/>
                <a:ext cx="134607" cy="188449"/>
              </a:xfrm>
              <a:custGeom>
                <a:avLst/>
                <a:gdLst>
                  <a:gd name="T0" fmla="*/ 85 w 85"/>
                  <a:gd name="T1" fmla="*/ 86 h 121"/>
                  <a:gd name="T2" fmla="*/ 85 w 85"/>
                  <a:gd name="T3" fmla="*/ 0 h 121"/>
                  <a:gd name="T4" fmla="*/ 77 w 85"/>
                  <a:gd name="T5" fmla="*/ 2 h 121"/>
                  <a:gd name="T6" fmla="*/ 77 w 85"/>
                  <a:gd name="T7" fmla="*/ 98 h 121"/>
                  <a:gd name="T8" fmla="*/ 0 w 85"/>
                  <a:gd name="T9" fmla="*/ 98 h 121"/>
                  <a:gd name="T10" fmla="*/ 11 w 85"/>
                  <a:gd name="T11" fmla="*/ 105 h 121"/>
                  <a:gd name="T12" fmla="*/ 11 w 85"/>
                  <a:gd name="T13" fmla="*/ 121 h 121"/>
                  <a:gd name="T14" fmla="*/ 73 w 85"/>
                  <a:gd name="T15" fmla="*/ 121 h 121"/>
                  <a:gd name="T16" fmla="*/ 73 w 85"/>
                  <a:gd name="T17" fmla="*/ 105 h 121"/>
                  <a:gd name="T18" fmla="*/ 85 w 85"/>
                  <a:gd name="T19" fmla="*/ 86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121">
                    <a:moveTo>
                      <a:pt x="85" y="86"/>
                    </a:moveTo>
                    <a:cubicBezTo>
                      <a:pt x="85" y="0"/>
                      <a:pt x="85" y="0"/>
                      <a:pt x="85" y="0"/>
                    </a:cubicBezTo>
                    <a:cubicBezTo>
                      <a:pt x="82" y="0"/>
                      <a:pt x="79" y="1"/>
                      <a:pt x="77" y="2"/>
                    </a:cubicBezTo>
                    <a:cubicBezTo>
                      <a:pt x="77" y="98"/>
                      <a:pt x="77" y="98"/>
                      <a:pt x="77" y="98"/>
                    </a:cubicBezTo>
                    <a:cubicBezTo>
                      <a:pt x="0" y="98"/>
                      <a:pt x="0" y="98"/>
                      <a:pt x="0" y="98"/>
                    </a:cubicBezTo>
                    <a:cubicBezTo>
                      <a:pt x="3" y="102"/>
                      <a:pt x="7" y="104"/>
                      <a:pt x="11" y="105"/>
                    </a:cubicBezTo>
                    <a:cubicBezTo>
                      <a:pt x="11" y="121"/>
                      <a:pt x="11" y="121"/>
                      <a:pt x="11" y="121"/>
                    </a:cubicBezTo>
                    <a:cubicBezTo>
                      <a:pt x="73" y="121"/>
                      <a:pt x="73" y="121"/>
                      <a:pt x="73" y="121"/>
                    </a:cubicBezTo>
                    <a:cubicBezTo>
                      <a:pt x="73" y="105"/>
                      <a:pt x="73" y="105"/>
                      <a:pt x="73" y="105"/>
                    </a:cubicBezTo>
                    <a:lnTo>
                      <a:pt x="85" y="86"/>
                    </a:ln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9" name="Freeform 70">
                <a:extLst>
                  <a:ext uri="{FF2B5EF4-FFF2-40B4-BE49-F238E27FC236}">
                    <a16:creationId xmlns:a16="http://schemas.microsoft.com/office/drawing/2014/main" id="{3D55415C-470D-4FF5-83D1-EA4ACE60E17E}"/>
                  </a:ext>
                </a:extLst>
              </p:cNvPr>
              <p:cNvSpPr>
                <a:spLocks/>
              </p:cNvSpPr>
              <p:nvPr userDrawn="1"/>
            </p:nvSpPr>
            <p:spPr bwMode="gray">
              <a:xfrm>
                <a:off x="10228926" y="6437253"/>
                <a:ext cx="110378" cy="250369"/>
              </a:xfrm>
              <a:custGeom>
                <a:avLst/>
                <a:gdLst>
                  <a:gd name="T0" fmla="*/ 72 w 72"/>
                  <a:gd name="T1" fmla="*/ 160 h 160"/>
                  <a:gd name="T2" fmla="*/ 72 w 72"/>
                  <a:gd name="T3" fmla="*/ 0 h 160"/>
                  <a:gd name="T4" fmla="*/ 0 w 72"/>
                  <a:gd name="T5" fmla="*/ 0 h 160"/>
                  <a:gd name="T6" fmla="*/ 0 w 72"/>
                  <a:gd name="T7" fmla="*/ 119 h 160"/>
                  <a:gd name="T8" fmla="*/ 72 w 72"/>
                  <a:gd name="T9" fmla="*/ 160 h 160"/>
                </a:gdLst>
                <a:ahLst/>
                <a:cxnLst>
                  <a:cxn ang="0">
                    <a:pos x="T0" y="T1"/>
                  </a:cxn>
                  <a:cxn ang="0">
                    <a:pos x="T2" y="T3"/>
                  </a:cxn>
                  <a:cxn ang="0">
                    <a:pos x="T4" y="T5"/>
                  </a:cxn>
                  <a:cxn ang="0">
                    <a:pos x="T6" y="T7"/>
                  </a:cxn>
                  <a:cxn ang="0">
                    <a:pos x="T8" y="T9"/>
                  </a:cxn>
                </a:cxnLst>
                <a:rect l="0" t="0" r="r" b="b"/>
                <a:pathLst>
                  <a:path w="72" h="160">
                    <a:moveTo>
                      <a:pt x="72" y="160"/>
                    </a:moveTo>
                    <a:cubicBezTo>
                      <a:pt x="72" y="0"/>
                      <a:pt x="72" y="0"/>
                      <a:pt x="72" y="0"/>
                    </a:cubicBezTo>
                    <a:cubicBezTo>
                      <a:pt x="0" y="0"/>
                      <a:pt x="0" y="0"/>
                      <a:pt x="0" y="0"/>
                    </a:cubicBezTo>
                    <a:cubicBezTo>
                      <a:pt x="0" y="119"/>
                      <a:pt x="0" y="119"/>
                      <a:pt x="0" y="119"/>
                    </a:cubicBezTo>
                    <a:cubicBezTo>
                      <a:pt x="27" y="126"/>
                      <a:pt x="52" y="140"/>
                      <a:pt x="72" y="16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0" name="Rectangle 149">
                <a:extLst>
                  <a:ext uri="{FF2B5EF4-FFF2-40B4-BE49-F238E27FC236}">
                    <a16:creationId xmlns:a16="http://schemas.microsoft.com/office/drawing/2014/main" id="{2E7E8E7D-7365-4C57-88EF-833F732DAB18}"/>
                  </a:ext>
                </a:extLst>
              </p:cNvPr>
              <p:cNvSpPr>
                <a:spLocks noChangeArrowheads="1"/>
              </p:cNvSpPr>
              <p:nvPr userDrawn="1"/>
            </p:nvSpPr>
            <p:spPr bwMode="gray">
              <a:xfrm>
                <a:off x="10231619" y="6415716"/>
                <a:ext cx="104994" cy="215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1" name="Freeform 72">
                <a:extLst>
                  <a:ext uri="{FF2B5EF4-FFF2-40B4-BE49-F238E27FC236}">
                    <a16:creationId xmlns:a16="http://schemas.microsoft.com/office/drawing/2014/main" id="{1F047912-F43E-4768-9CFA-7707BAE271A2}"/>
                  </a:ext>
                </a:extLst>
              </p:cNvPr>
              <p:cNvSpPr>
                <a:spLocks/>
              </p:cNvSpPr>
              <p:nvPr userDrawn="1"/>
            </p:nvSpPr>
            <p:spPr bwMode="gray">
              <a:xfrm>
                <a:off x="9916639" y="5287711"/>
                <a:ext cx="923402" cy="247676"/>
              </a:xfrm>
              <a:custGeom>
                <a:avLst/>
                <a:gdLst>
                  <a:gd name="T0" fmla="*/ 343 w 343"/>
                  <a:gd name="T1" fmla="*/ 92 h 92"/>
                  <a:gd name="T2" fmla="*/ 196 w 343"/>
                  <a:gd name="T3" fmla="*/ 92 h 92"/>
                  <a:gd name="T4" fmla="*/ 196 w 343"/>
                  <a:gd name="T5" fmla="*/ 5 h 92"/>
                  <a:gd name="T6" fmla="*/ 0 w 343"/>
                  <a:gd name="T7" fmla="*/ 5 h 92"/>
                  <a:gd name="T8" fmla="*/ 0 w 343"/>
                  <a:gd name="T9" fmla="*/ 0 h 92"/>
                  <a:gd name="T10" fmla="*/ 201 w 343"/>
                  <a:gd name="T11" fmla="*/ 0 h 92"/>
                  <a:gd name="T12" fmla="*/ 201 w 343"/>
                  <a:gd name="T13" fmla="*/ 87 h 92"/>
                  <a:gd name="T14" fmla="*/ 343 w 343"/>
                  <a:gd name="T15" fmla="*/ 87 h 92"/>
                  <a:gd name="T16" fmla="*/ 343 w 343"/>
                  <a:gd name="T17" fmla="*/ 9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3" h="92">
                    <a:moveTo>
                      <a:pt x="343" y="92"/>
                    </a:moveTo>
                    <a:lnTo>
                      <a:pt x="196" y="92"/>
                    </a:lnTo>
                    <a:lnTo>
                      <a:pt x="196" y="5"/>
                    </a:lnTo>
                    <a:lnTo>
                      <a:pt x="0" y="5"/>
                    </a:lnTo>
                    <a:lnTo>
                      <a:pt x="0" y="0"/>
                    </a:lnTo>
                    <a:lnTo>
                      <a:pt x="201" y="0"/>
                    </a:lnTo>
                    <a:lnTo>
                      <a:pt x="201" y="87"/>
                    </a:lnTo>
                    <a:lnTo>
                      <a:pt x="343" y="87"/>
                    </a:lnTo>
                    <a:lnTo>
                      <a:pt x="343" y="92"/>
                    </a:lnTo>
                    <a:close/>
                  </a:path>
                </a:pathLst>
              </a:cu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2" name="Freeform 73">
                <a:extLst>
                  <a:ext uri="{FF2B5EF4-FFF2-40B4-BE49-F238E27FC236}">
                    <a16:creationId xmlns:a16="http://schemas.microsoft.com/office/drawing/2014/main" id="{F2B98ABE-0FE0-4BAA-AD5E-1E2B373B12F6}"/>
                  </a:ext>
                </a:extLst>
              </p:cNvPr>
              <p:cNvSpPr>
                <a:spLocks/>
              </p:cNvSpPr>
              <p:nvPr userDrawn="1"/>
            </p:nvSpPr>
            <p:spPr bwMode="gray">
              <a:xfrm>
                <a:off x="9623198" y="5565002"/>
                <a:ext cx="282675" cy="743029"/>
              </a:xfrm>
              <a:custGeom>
                <a:avLst/>
                <a:gdLst>
                  <a:gd name="T0" fmla="*/ 93 w 105"/>
                  <a:gd name="T1" fmla="*/ 276 h 276"/>
                  <a:gd name="T2" fmla="*/ 0 w 105"/>
                  <a:gd name="T3" fmla="*/ 276 h 276"/>
                  <a:gd name="T4" fmla="*/ 0 w 105"/>
                  <a:gd name="T5" fmla="*/ 0 h 276"/>
                  <a:gd name="T6" fmla="*/ 105 w 105"/>
                  <a:gd name="T7" fmla="*/ 0 h 276"/>
                  <a:gd name="T8" fmla="*/ 105 w 105"/>
                  <a:gd name="T9" fmla="*/ 6 h 276"/>
                  <a:gd name="T10" fmla="*/ 6 w 105"/>
                  <a:gd name="T11" fmla="*/ 6 h 276"/>
                  <a:gd name="T12" fmla="*/ 6 w 105"/>
                  <a:gd name="T13" fmla="*/ 271 h 276"/>
                  <a:gd name="T14" fmla="*/ 93 w 105"/>
                  <a:gd name="T15" fmla="*/ 271 h 276"/>
                  <a:gd name="T16" fmla="*/ 93 w 105"/>
                  <a:gd name="T17" fmla="*/ 276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 h="276">
                    <a:moveTo>
                      <a:pt x="93" y="276"/>
                    </a:moveTo>
                    <a:lnTo>
                      <a:pt x="0" y="276"/>
                    </a:lnTo>
                    <a:lnTo>
                      <a:pt x="0" y="0"/>
                    </a:lnTo>
                    <a:lnTo>
                      <a:pt x="105" y="0"/>
                    </a:lnTo>
                    <a:lnTo>
                      <a:pt x="105" y="6"/>
                    </a:lnTo>
                    <a:lnTo>
                      <a:pt x="6" y="6"/>
                    </a:lnTo>
                    <a:lnTo>
                      <a:pt x="6" y="271"/>
                    </a:lnTo>
                    <a:lnTo>
                      <a:pt x="93" y="271"/>
                    </a:lnTo>
                    <a:lnTo>
                      <a:pt x="93" y="276"/>
                    </a:lnTo>
                    <a:close/>
                  </a:path>
                </a:pathLst>
              </a:cu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3" name="Rectangle 152">
                <a:extLst>
                  <a:ext uri="{FF2B5EF4-FFF2-40B4-BE49-F238E27FC236}">
                    <a16:creationId xmlns:a16="http://schemas.microsoft.com/office/drawing/2014/main" id="{39137D4B-843B-44CF-B572-0F6702D179B3}"/>
                  </a:ext>
                </a:extLst>
              </p:cNvPr>
              <p:cNvSpPr>
                <a:spLocks noChangeArrowheads="1"/>
              </p:cNvSpPr>
              <p:nvPr userDrawn="1"/>
            </p:nvSpPr>
            <p:spPr bwMode="gray">
              <a:xfrm>
                <a:off x="9846644" y="6273032"/>
                <a:ext cx="26921" cy="56536"/>
              </a:xfrm>
              <a:prstGeom prst="rect">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4" name="Freeform 75">
                <a:extLst>
                  <a:ext uri="{FF2B5EF4-FFF2-40B4-BE49-F238E27FC236}">
                    <a16:creationId xmlns:a16="http://schemas.microsoft.com/office/drawing/2014/main" id="{925CBBF1-8534-4833-8ECD-56DFFB139E1A}"/>
                  </a:ext>
                </a:extLst>
              </p:cNvPr>
              <p:cNvSpPr>
                <a:spLocks/>
              </p:cNvSpPr>
              <p:nvPr userDrawn="1"/>
            </p:nvSpPr>
            <p:spPr bwMode="gray">
              <a:xfrm>
                <a:off x="10883115" y="4951196"/>
                <a:ext cx="1076853" cy="734953"/>
              </a:xfrm>
              <a:custGeom>
                <a:avLst/>
                <a:gdLst>
                  <a:gd name="T0" fmla="*/ 400 w 400"/>
                  <a:gd name="T1" fmla="*/ 273 h 273"/>
                  <a:gd name="T2" fmla="*/ 400 w 400"/>
                  <a:gd name="T3" fmla="*/ 0 h 273"/>
                  <a:gd name="T4" fmla="*/ 201 w 400"/>
                  <a:gd name="T5" fmla="*/ 0 h 273"/>
                  <a:gd name="T6" fmla="*/ 0 w 400"/>
                  <a:gd name="T7" fmla="*/ 0 h 273"/>
                  <a:gd name="T8" fmla="*/ 0 w 400"/>
                  <a:gd name="T9" fmla="*/ 273 h 273"/>
                  <a:gd name="T10" fmla="*/ 201 w 400"/>
                  <a:gd name="T11" fmla="*/ 273 h 273"/>
                  <a:gd name="T12" fmla="*/ 400 w 400"/>
                  <a:gd name="T13" fmla="*/ 273 h 273"/>
                </a:gdLst>
                <a:ahLst/>
                <a:cxnLst>
                  <a:cxn ang="0">
                    <a:pos x="T0" y="T1"/>
                  </a:cxn>
                  <a:cxn ang="0">
                    <a:pos x="T2" y="T3"/>
                  </a:cxn>
                  <a:cxn ang="0">
                    <a:pos x="T4" y="T5"/>
                  </a:cxn>
                  <a:cxn ang="0">
                    <a:pos x="T6" y="T7"/>
                  </a:cxn>
                  <a:cxn ang="0">
                    <a:pos x="T8" y="T9"/>
                  </a:cxn>
                  <a:cxn ang="0">
                    <a:pos x="T10" y="T11"/>
                  </a:cxn>
                  <a:cxn ang="0">
                    <a:pos x="T12" y="T13"/>
                  </a:cxn>
                </a:cxnLst>
                <a:rect l="0" t="0" r="r" b="b"/>
                <a:pathLst>
                  <a:path w="400" h="273">
                    <a:moveTo>
                      <a:pt x="400" y="273"/>
                    </a:moveTo>
                    <a:lnTo>
                      <a:pt x="400" y="0"/>
                    </a:lnTo>
                    <a:lnTo>
                      <a:pt x="201" y="0"/>
                    </a:lnTo>
                    <a:lnTo>
                      <a:pt x="0" y="0"/>
                    </a:lnTo>
                    <a:lnTo>
                      <a:pt x="0" y="273"/>
                    </a:lnTo>
                    <a:lnTo>
                      <a:pt x="201" y="273"/>
                    </a:lnTo>
                    <a:lnTo>
                      <a:pt x="400" y="273"/>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5" name="Rectangle 154">
                <a:extLst>
                  <a:ext uri="{FF2B5EF4-FFF2-40B4-BE49-F238E27FC236}">
                    <a16:creationId xmlns:a16="http://schemas.microsoft.com/office/drawing/2014/main" id="{CE790602-2651-429C-B806-CDEEC255FA97}"/>
                  </a:ext>
                </a:extLst>
              </p:cNvPr>
              <p:cNvSpPr>
                <a:spLocks noChangeArrowheads="1"/>
              </p:cNvSpPr>
              <p:nvPr userDrawn="1"/>
            </p:nvSpPr>
            <p:spPr bwMode="gray">
              <a:xfrm>
                <a:off x="10939649" y="4991577"/>
                <a:ext cx="966476" cy="573425"/>
              </a:xfrm>
              <a:prstGeom prst="rect">
                <a:avLst/>
              </a:prstGeom>
              <a:solidFill>
                <a:srgbClr val="D0482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dirty="0"/>
              </a:p>
            </p:txBody>
          </p:sp>
          <p:sp>
            <p:nvSpPr>
              <p:cNvPr id="156" name="Freeform 80">
                <a:extLst>
                  <a:ext uri="{FF2B5EF4-FFF2-40B4-BE49-F238E27FC236}">
                    <a16:creationId xmlns:a16="http://schemas.microsoft.com/office/drawing/2014/main" id="{8F662064-5E21-47F5-ACCE-0C1FC498F221}"/>
                  </a:ext>
                </a:extLst>
              </p:cNvPr>
              <p:cNvSpPr>
                <a:spLocks/>
              </p:cNvSpPr>
              <p:nvPr userDrawn="1"/>
            </p:nvSpPr>
            <p:spPr bwMode="gray">
              <a:xfrm>
                <a:off x="9873565" y="6065739"/>
                <a:ext cx="463047" cy="314980"/>
              </a:xfrm>
              <a:custGeom>
                <a:avLst/>
                <a:gdLst>
                  <a:gd name="T0" fmla="*/ 172 w 172"/>
                  <a:gd name="T1" fmla="*/ 117 h 117"/>
                  <a:gd name="T2" fmla="*/ 172 w 172"/>
                  <a:gd name="T3" fmla="*/ 0 h 117"/>
                  <a:gd name="T4" fmla="*/ 86 w 172"/>
                  <a:gd name="T5" fmla="*/ 0 h 117"/>
                  <a:gd name="T6" fmla="*/ 0 w 172"/>
                  <a:gd name="T7" fmla="*/ 0 h 117"/>
                  <a:gd name="T8" fmla="*/ 0 w 172"/>
                  <a:gd name="T9" fmla="*/ 117 h 117"/>
                  <a:gd name="T10" fmla="*/ 86 w 172"/>
                  <a:gd name="T11" fmla="*/ 117 h 117"/>
                  <a:gd name="T12" fmla="*/ 172 w 172"/>
                  <a:gd name="T13" fmla="*/ 117 h 117"/>
                </a:gdLst>
                <a:ahLst/>
                <a:cxnLst>
                  <a:cxn ang="0">
                    <a:pos x="T0" y="T1"/>
                  </a:cxn>
                  <a:cxn ang="0">
                    <a:pos x="T2" y="T3"/>
                  </a:cxn>
                  <a:cxn ang="0">
                    <a:pos x="T4" y="T5"/>
                  </a:cxn>
                  <a:cxn ang="0">
                    <a:pos x="T6" y="T7"/>
                  </a:cxn>
                  <a:cxn ang="0">
                    <a:pos x="T8" y="T9"/>
                  </a:cxn>
                  <a:cxn ang="0">
                    <a:pos x="T10" y="T11"/>
                  </a:cxn>
                  <a:cxn ang="0">
                    <a:pos x="T12" y="T13"/>
                  </a:cxn>
                </a:cxnLst>
                <a:rect l="0" t="0" r="r" b="b"/>
                <a:pathLst>
                  <a:path w="172" h="117">
                    <a:moveTo>
                      <a:pt x="172" y="117"/>
                    </a:moveTo>
                    <a:lnTo>
                      <a:pt x="172" y="0"/>
                    </a:lnTo>
                    <a:lnTo>
                      <a:pt x="86" y="0"/>
                    </a:lnTo>
                    <a:lnTo>
                      <a:pt x="0" y="0"/>
                    </a:lnTo>
                    <a:lnTo>
                      <a:pt x="0" y="117"/>
                    </a:lnTo>
                    <a:lnTo>
                      <a:pt x="86" y="117"/>
                    </a:lnTo>
                    <a:lnTo>
                      <a:pt x="172" y="117"/>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7" name="Rectangle 156">
                <a:extLst>
                  <a:ext uri="{FF2B5EF4-FFF2-40B4-BE49-F238E27FC236}">
                    <a16:creationId xmlns:a16="http://schemas.microsoft.com/office/drawing/2014/main" id="{9C41563B-20E6-47BD-B20E-41270C17BECB}"/>
                  </a:ext>
                </a:extLst>
              </p:cNvPr>
              <p:cNvSpPr>
                <a:spLocks noChangeArrowheads="1"/>
              </p:cNvSpPr>
              <p:nvPr userDrawn="1"/>
            </p:nvSpPr>
            <p:spPr bwMode="gray">
              <a:xfrm>
                <a:off x="9897795" y="6079198"/>
                <a:ext cx="414588" cy="250369"/>
              </a:xfrm>
              <a:prstGeom prst="rect">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8" name="Freeform 83">
                <a:extLst>
                  <a:ext uri="{FF2B5EF4-FFF2-40B4-BE49-F238E27FC236}">
                    <a16:creationId xmlns:a16="http://schemas.microsoft.com/office/drawing/2014/main" id="{9AB1EA48-8DCA-4E2B-A250-ACC531B9D864}"/>
                  </a:ext>
                </a:extLst>
              </p:cNvPr>
              <p:cNvSpPr>
                <a:spLocks/>
              </p:cNvSpPr>
              <p:nvPr userDrawn="1"/>
            </p:nvSpPr>
            <p:spPr bwMode="gray">
              <a:xfrm>
                <a:off x="6624162" y="5271559"/>
                <a:ext cx="1523747" cy="56536"/>
              </a:xfrm>
              <a:custGeom>
                <a:avLst/>
                <a:gdLst>
                  <a:gd name="T0" fmla="*/ 0 w 973"/>
                  <a:gd name="T1" fmla="*/ 0 h 35"/>
                  <a:gd name="T2" fmla="*/ 75 w 973"/>
                  <a:gd name="T3" fmla="*/ 35 h 35"/>
                  <a:gd name="T4" fmla="*/ 897 w 973"/>
                  <a:gd name="T5" fmla="*/ 35 h 35"/>
                  <a:gd name="T6" fmla="*/ 973 w 973"/>
                  <a:gd name="T7" fmla="*/ 0 h 35"/>
                  <a:gd name="T8" fmla="*/ 0 w 973"/>
                  <a:gd name="T9" fmla="*/ 0 h 35"/>
                </a:gdLst>
                <a:ahLst/>
                <a:cxnLst>
                  <a:cxn ang="0">
                    <a:pos x="T0" y="T1"/>
                  </a:cxn>
                  <a:cxn ang="0">
                    <a:pos x="T2" y="T3"/>
                  </a:cxn>
                  <a:cxn ang="0">
                    <a:pos x="T4" y="T5"/>
                  </a:cxn>
                  <a:cxn ang="0">
                    <a:pos x="T6" y="T7"/>
                  </a:cxn>
                  <a:cxn ang="0">
                    <a:pos x="T8" y="T9"/>
                  </a:cxn>
                </a:cxnLst>
                <a:rect l="0" t="0" r="r" b="b"/>
                <a:pathLst>
                  <a:path w="973" h="35">
                    <a:moveTo>
                      <a:pt x="0" y="0"/>
                    </a:moveTo>
                    <a:cubicBezTo>
                      <a:pt x="0" y="3"/>
                      <a:pt x="2" y="35"/>
                      <a:pt x="75" y="35"/>
                    </a:cubicBezTo>
                    <a:cubicBezTo>
                      <a:pt x="897" y="35"/>
                      <a:pt x="897" y="35"/>
                      <a:pt x="897" y="35"/>
                    </a:cubicBezTo>
                    <a:cubicBezTo>
                      <a:pt x="897" y="35"/>
                      <a:pt x="973" y="35"/>
                      <a:pt x="973" y="0"/>
                    </a:cubicBezTo>
                    <a:lnTo>
                      <a:pt x="0"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9" name="Freeform 84">
                <a:extLst>
                  <a:ext uri="{FF2B5EF4-FFF2-40B4-BE49-F238E27FC236}">
                    <a16:creationId xmlns:a16="http://schemas.microsoft.com/office/drawing/2014/main" id="{D51E83CC-0A05-430A-994B-549A2F9C3F64}"/>
                  </a:ext>
                </a:extLst>
              </p:cNvPr>
              <p:cNvSpPr>
                <a:spLocks/>
              </p:cNvSpPr>
              <p:nvPr userDrawn="1"/>
            </p:nvSpPr>
            <p:spPr bwMode="gray">
              <a:xfrm>
                <a:off x="6931065" y="4480072"/>
                <a:ext cx="1012242" cy="756489"/>
              </a:xfrm>
              <a:custGeom>
                <a:avLst/>
                <a:gdLst>
                  <a:gd name="T0" fmla="*/ 60 w 710"/>
                  <a:gd name="T1" fmla="*/ 0 h 515"/>
                  <a:gd name="T2" fmla="*/ 0 w 710"/>
                  <a:gd name="T3" fmla="*/ 60 h 515"/>
                  <a:gd name="T4" fmla="*/ 0 w 710"/>
                  <a:gd name="T5" fmla="*/ 515 h 515"/>
                  <a:gd name="T6" fmla="*/ 60 w 710"/>
                  <a:gd name="T7" fmla="*/ 513 h 515"/>
                  <a:gd name="T8" fmla="*/ 648 w 710"/>
                  <a:gd name="T9" fmla="*/ 513 h 515"/>
                  <a:gd name="T10" fmla="*/ 710 w 710"/>
                  <a:gd name="T11" fmla="*/ 515 h 515"/>
                  <a:gd name="T12" fmla="*/ 710 w 710"/>
                  <a:gd name="T13" fmla="*/ 60 h 515"/>
                  <a:gd name="T14" fmla="*/ 648 w 710"/>
                  <a:gd name="T15" fmla="*/ 0 h 515"/>
                  <a:gd name="T16" fmla="*/ 92 w 710"/>
                  <a:gd name="T17" fmla="*/ 0 h 515"/>
                  <a:gd name="T18" fmla="*/ 60 w 710"/>
                  <a:gd name="T19" fmla="*/ 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0" h="515">
                    <a:moveTo>
                      <a:pt x="60" y="0"/>
                    </a:moveTo>
                    <a:cubicBezTo>
                      <a:pt x="60" y="0"/>
                      <a:pt x="0" y="0"/>
                      <a:pt x="0" y="60"/>
                    </a:cubicBezTo>
                    <a:cubicBezTo>
                      <a:pt x="0" y="515"/>
                      <a:pt x="0" y="515"/>
                      <a:pt x="0" y="515"/>
                    </a:cubicBezTo>
                    <a:cubicBezTo>
                      <a:pt x="60" y="513"/>
                      <a:pt x="60" y="513"/>
                      <a:pt x="60" y="513"/>
                    </a:cubicBezTo>
                    <a:cubicBezTo>
                      <a:pt x="648" y="513"/>
                      <a:pt x="648" y="513"/>
                      <a:pt x="648" y="513"/>
                    </a:cubicBezTo>
                    <a:cubicBezTo>
                      <a:pt x="710" y="515"/>
                      <a:pt x="710" y="515"/>
                      <a:pt x="710" y="515"/>
                    </a:cubicBezTo>
                    <a:cubicBezTo>
                      <a:pt x="710" y="60"/>
                      <a:pt x="710" y="60"/>
                      <a:pt x="710" y="60"/>
                    </a:cubicBezTo>
                    <a:cubicBezTo>
                      <a:pt x="710" y="60"/>
                      <a:pt x="710" y="0"/>
                      <a:pt x="648" y="0"/>
                    </a:cubicBezTo>
                    <a:cubicBezTo>
                      <a:pt x="92" y="0"/>
                      <a:pt x="92" y="0"/>
                      <a:pt x="92" y="0"/>
                    </a:cubicBezTo>
                    <a:lnTo>
                      <a:pt x="60"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dirty="0"/>
              </a:p>
            </p:txBody>
          </p:sp>
          <p:sp>
            <p:nvSpPr>
              <p:cNvPr id="160" name="Freeform 85">
                <a:extLst>
                  <a:ext uri="{FF2B5EF4-FFF2-40B4-BE49-F238E27FC236}">
                    <a16:creationId xmlns:a16="http://schemas.microsoft.com/office/drawing/2014/main" id="{D1796824-B340-474C-AAAA-336B554B94A8}"/>
                  </a:ext>
                </a:extLst>
              </p:cNvPr>
              <p:cNvSpPr>
                <a:spLocks/>
              </p:cNvSpPr>
              <p:nvPr userDrawn="1"/>
            </p:nvSpPr>
            <p:spPr bwMode="gray">
              <a:xfrm>
                <a:off x="7016288" y="4545006"/>
                <a:ext cx="854330" cy="670017"/>
              </a:xfrm>
              <a:custGeom>
                <a:avLst/>
                <a:gdLst>
                  <a:gd name="T0" fmla="*/ 55 w 646"/>
                  <a:gd name="T1" fmla="*/ 0 h 466"/>
                  <a:gd name="T2" fmla="*/ 0 w 646"/>
                  <a:gd name="T3" fmla="*/ 55 h 466"/>
                  <a:gd name="T4" fmla="*/ 0 w 646"/>
                  <a:gd name="T5" fmla="*/ 411 h 466"/>
                  <a:gd name="T6" fmla="*/ 55 w 646"/>
                  <a:gd name="T7" fmla="*/ 466 h 466"/>
                  <a:gd name="T8" fmla="*/ 590 w 646"/>
                  <a:gd name="T9" fmla="*/ 466 h 466"/>
                  <a:gd name="T10" fmla="*/ 646 w 646"/>
                  <a:gd name="T11" fmla="*/ 411 h 466"/>
                  <a:gd name="T12" fmla="*/ 646 w 646"/>
                  <a:gd name="T13" fmla="*/ 55 h 466"/>
                  <a:gd name="T14" fmla="*/ 590 w 646"/>
                  <a:gd name="T15" fmla="*/ 0 h 466"/>
                  <a:gd name="T16" fmla="*/ 220 w 646"/>
                  <a:gd name="T17" fmla="*/ 0 h 466"/>
                  <a:gd name="T18" fmla="*/ 55 w 646"/>
                  <a:gd name="T19" fmla="*/ 0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6" h="466">
                    <a:moveTo>
                      <a:pt x="55" y="0"/>
                    </a:moveTo>
                    <a:cubicBezTo>
                      <a:pt x="55" y="0"/>
                      <a:pt x="0" y="0"/>
                      <a:pt x="0" y="55"/>
                    </a:cubicBezTo>
                    <a:cubicBezTo>
                      <a:pt x="0" y="411"/>
                      <a:pt x="0" y="411"/>
                      <a:pt x="0" y="411"/>
                    </a:cubicBezTo>
                    <a:cubicBezTo>
                      <a:pt x="0" y="411"/>
                      <a:pt x="0" y="466"/>
                      <a:pt x="55" y="466"/>
                    </a:cubicBezTo>
                    <a:cubicBezTo>
                      <a:pt x="590" y="466"/>
                      <a:pt x="590" y="466"/>
                      <a:pt x="590" y="466"/>
                    </a:cubicBezTo>
                    <a:cubicBezTo>
                      <a:pt x="590" y="466"/>
                      <a:pt x="646" y="466"/>
                      <a:pt x="646" y="411"/>
                    </a:cubicBezTo>
                    <a:cubicBezTo>
                      <a:pt x="646" y="55"/>
                      <a:pt x="646" y="55"/>
                      <a:pt x="646" y="55"/>
                    </a:cubicBezTo>
                    <a:cubicBezTo>
                      <a:pt x="646" y="55"/>
                      <a:pt x="646" y="0"/>
                      <a:pt x="590" y="0"/>
                    </a:cubicBezTo>
                    <a:cubicBezTo>
                      <a:pt x="220" y="0"/>
                      <a:pt x="220" y="0"/>
                      <a:pt x="220" y="0"/>
                    </a:cubicBezTo>
                    <a:lnTo>
                      <a:pt x="55" y="0"/>
                    </a:lnTo>
                    <a:close/>
                  </a:path>
                </a:pathLst>
              </a:custGeom>
              <a:solidFill>
                <a:srgbClr val="D0482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dirty="0"/>
              </a:p>
            </p:txBody>
          </p:sp>
          <p:sp>
            <p:nvSpPr>
              <p:cNvPr id="161" name="Freeform 86">
                <a:extLst>
                  <a:ext uri="{FF2B5EF4-FFF2-40B4-BE49-F238E27FC236}">
                    <a16:creationId xmlns:a16="http://schemas.microsoft.com/office/drawing/2014/main" id="{312BE5FF-B9D5-4217-8154-0AC572F971B2}"/>
                  </a:ext>
                </a:extLst>
              </p:cNvPr>
              <p:cNvSpPr>
                <a:spLocks/>
              </p:cNvSpPr>
              <p:nvPr userDrawn="1"/>
            </p:nvSpPr>
            <p:spPr bwMode="gray">
              <a:xfrm>
                <a:off x="6624162" y="5233869"/>
                <a:ext cx="1523747" cy="37690"/>
              </a:xfrm>
              <a:custGeom>
                <a:avLst/>
                <a:gdLst>
                  <a:gd name="T0" fmla="*/ 76 w 566"/>
                  <a:gd name="T1" fmla="*/ 0 h 14"/>
                  <a:gd name="T2" fmla="*/ 0 w 566"/>
                  <a:gd name="T3" fmla="*/ 14 h 14"/>
                  <a:gd name="T4" fmla="*/ 566 w 566"/>
                  <a:gd name="T5" fmla="*/ 14 h 14"/>
                  <a:gd name="T6" fmla="*/ 490 w 566"/>
                  <a:gd name="T7" fmla="*/ 0 h 14"/>
                  <a:gd name="T8" fmla="*/ 76 w 566"/>
                  <a:gd name="T9" fmla="*/ 0 h 14"/>
                </a:gdLst>
                <a:ahLst/>
                <a:cxnLst>
                  <a:cxn ang="0">
                    <a:pos x="T0" y="T1"/>
                  </a:cxn>
                  <a:cxn ang="0">
                    <a:pos x="T2" y="T3"/>
                  </a:cxn>
                  <a:cxn ang="0">
                    <a:pos x="T4" y="T5"/>
                  </a:cxn>
                  <a:cxn ang="0">
                    <a:pos x="T6" y="T7"/>
                  </a:cxn>
                  <a:cxn ang="0">
                    <a:pos x="T8" y="T9"/>
                  </a:cxn>
                </a:cxnLst>
                <a:rect l="0" t="0" r="r" b="b"/>
                <a:pathLst>
                  <a:path w="566" h="14">
                    <a:moveTo>
                      <a:pt x="76" y="0"/>
                    </a:moveTo>
                    <a:lnTo>
                      <a:pt x="0" y="14"/>
                    </a:lnTo>
                    <a:lnTo>
                      <a:pt x="566" y="14"/>
                    </a:lnTo>
                    <a:lnTo>
                      <a:pt x="490" y="0"/>
                    </a:lnTo>
                    <a:lnTo>
                      <a:pt x="76"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grpSp>
        <p:pic>
          <p:nvPicPr>
            <p:cNvPr id="85" name="Picture 84">
              <a:extLst>
                <a:ext uri="{FF2B5EF4-FFF2-40B4-BE49-F238E27FC236}">
                  <a16:creationId xmlns:a16="http://schemas.microsoft.com/office/drawing/2014/main" id="{3EA2E3AC-7B91-411E-BF36-183C548B844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086220" y="4568432"/>
              <a:ext cx="736358" cy="613092"/>
            </a:xfrm>
            <a:prstGeom prst="rect">
              <a:avLst/>
            </a:prstGeom>
          </p:spPr>
        </p:pic>
        <p:pic>
          <p:nvPicPr>
            <p:cNvPr id="86" name="Picture 85">
              <a:extLst>
                <a:ext uri="{FF2B5EF4-FFF2-40B4-BE49-F238E27FC236}">
                  <a16:creationId xmlns:a16="http://schemas.microsoft.com/office/drawing/2014/main" id="{448FCCB0-5E9B-4A54-AD6C-FD1E6399957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36377" y="5038107"/>
              <a:ext cx="604035" cy="502920"/>
            </a:xfrm>
            <a:prstGeom prst="rect">
              <a:avLst/>
            </a:prstGeom>
          </p:spPr>
        </p:pic>
        <p:pic>
          <p:nvPicPr>
            <p:cNvPr id="87" name="Picture 86">
              <a:extLst>
                <a:ext uri="{FF2B5EF4-FFF2-40B4-BE49-F238E27FC236}">
                  <a16:creationId xmlns:a16="http://schemas.microsoft.com/office/drawing/2014/main" id="{D99B6305-862C-430C-93B5-33B5D5CBB324}"/>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9980500" y="6106350"/>
              <a:ext cx="252597" cy="210312"/>
            </a:xfrm>
            <a:prstGeom prst="rect">
              <a:avLst/>
            </a:prstGeom>
          </p:spPr>
        </p:pic>
      </p:grpSp>
    </p:spTree>
    <p:extLst>
      <p:ext uri="{BB962C8B-B14F-4D97-AF65-F5344CB8AC3E}">
        <p14:creationId xmlns:p14="http://schemas.microsoft.com/office/powerpoint/2010/main" val="209341515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1">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solidFill>
                  <a:schemeClr val="bg1"/>
                </a:solidFill>
                <a:effectLst/>
                <a:latin typeface="+mj-lt"/>
                <a:ea typeface="+mn-ea"/>
                <a:cs typeface="Segoe UI" pitchFamily="34" charset="0"/>
              </a:defRPr>
            </a:lvl1pPr>
          </a:lstStyle>
          <a:p>
            <a:r>
              <a:rPr lang="en-US" dirty="0"/>
              <a:t>Video title</a:t>
            </a:r>
          </a:p>
        </p:txBody>
      </p:sp>
      <p:grpSp>
        <p:nvGrpSpPr>
          <p:cNvPr id="161" name="Group 160">
            <a:extLst>
              <a:ext uri="{FF2B5EF4-FFF2-40B4-BE49-F238E27FC236}">
                <a16:creationId xmlns:a16="http://schemas.microsoft.com/office/drawing/2014/main" id="{C60D3D10-9A75-4B8C-9E60-B5FE137332AF}"/>
              </a:ext>
            </a:extLst>
          </p:cNvPr>
          <p:cNvGrpSpPr/>
          <p:nvPr userDrawn="1"/>
        </p:nvGrpSpPr>
        <p:grpSpPr>
          <a:xfrm>
            <a:off x="5468357" y="4139517"/>
            <a:ext cx="6723644" cy="2716134"/>
            <a:chOff x="5789470" y="4224320"/>
            <a:chExt cx="6858467" cy="2770205"/>
          </a:xfrm>
        </p:grpSpPr>
        <p:grpSp>
          <p:nvGrpSpPr>
            <p:cNvPr id="162" name="Group 161">
              <a:extLst>
                <a:ext uri="{FF2B5EF4-FFF2-40B4-BE49-F238E27FC236}">
                  <a16:creationId xmlns:a16="http://schemas.microsoft.com/office/drawing/2014/main" id="{F0817D12-3B57-4345-9AD5-7A39B0BE088C}"/>
                </a:ext>
              </a:extLst>
            </p:cNvPr>
            <p:cNvGrpSpPr>
              <a:grpSpLocks noChangeAspect="1"/>
            </p:cNvGrpSpPr>
            <p:nvPr userDrawn="1"/>
          </p:nvGrpSpPr>
          <p:grpSpPr bwMode="gray">
            <a:xfrm>
              <a:off x="5789470" y="4224320"/>
              <a:ext cx="6858467" cy="2770205"/>
              <a:chOff x="5788926" y="4224320"/>
              <a:chExt cx="6858467" cy="2770205"/>
            </a:xfrm>
          </p:grpSpPr>
          <p:sp>
            <p:nvSpPr>
              <p:cNvPr id="166" name="Freeform: Shape 165">
                <a:extLst>
                  <a:ext uri="{FF2B5EF4-FFF2-40B4-BE49-F238E27FC236}">
                    <a16:creationId xmlns:a16="http://schemas.microsoft.com/office/drawing/2014/main" id="{3A8A2184-8FAA-45A2-8FC0-02AE0A775439}"/>
                  </a:ext>
                </a:extLst>
              </p:cNvPr>
              <p:cNvSpPr/>
              <p:nvPr userDrawn="1"/>
            </p:nvSpPr>
            <p:spPr bwMode="gray">
              <a:xfrm>
                <a:off x="5788926" y="5758835"/>
                <a:ext cx="2577047" cy="1235690"/>
              </a:xfrm>
              <a:custGeom>
                <a:avLst/>
                <a:gdLst>
                  <a:gd name="connsiteX0" fmla="*/ 1214715 w 2577047"/>
                  <a:gd name="connsiteY0" fmla="*/ 0 h 1235690"/>
                  <a:gd name="connsiteX1" fmla="*/ 1914672 w 2577047"/>
                  <a:gd name="connsiteY1" fmla="*/ 468064 h 1235690"/>
                  <a:gd name="connsiteX2" fmla="*/ 2060300 w 2577047"/>
                  <a:gd name="connsiteY2" fmla="*/ 446221 h 1235690"/>
                  <a:gd name="connsiteX3" fmla="*/ 2577047 w 2577047"/>
                  <a:gd name="connsiteY3" fmla="*/ 957972 h 1235690"/>
                  <a:gd name="connsiteX4" fmla="*/ 2495620 w 2577047"/>
                  <a:gd name="connsiteY4" fmla="*/ 1235690 h 1235690"/>
                  <a:gd name="connsiteX5" fmla="*/ 1889591 w 2577047"/>
                  <a:gd name="connsiteY5" fmla="*/ 1235690 h 1235690"/>
                  <a:gd name="connsiteX6" fmla="*/ 1799319 w 2577047"/>
                  <a:gd name="connsiteY6" fmla="*/ 1235690 h 1235690"/>
                  <a:gd name="connsiteX7" fmla="*/ 31390 w 2577047"/>
                  <a:gd name="connsiteY7" fmla="*/ 1235690 h 1235690"/>
                  <a:gd name="connsiteX8" fmla="*/ 9264 w 2577047"/>
                  <a:gd name="connsiteY8" fmla="*/ 1164413 h 1235690"/>
                  <a:gd name="connsiteX9" fmla="*/ 0 w 2577047"/>
                  <a:gd name="connsiteY9" fmla="*/ 1072517 h 1235690"/>
                  <a:gd name="connsiteX10" fmla="*/ 455981 w 2577047"/>
                  <a:gd name="connsiteY10" fmla="*/ 616536 h 1235690"/>
                  <a:gd name="connsiteX11" fmla="*/ 459500 w 2577047"/>
                  <a:gd name="connsiteY11" fmla="*/ 616891 h 1235690"/>
                  <a:gd name="connsiteX12" fmla="*/ 459640 w 2577047"/>
                  <a:gd name="connsiteY12" fmla="*/ 615506 h 1235690"/>
                  <a:gd name="connsiteX13" fmla="*/ 720719 w 2577047"/>
                  <a:gd name="connsiteY13" fmla="*/ 182302 h 1235690"/>
                  <a:gd name="connsiteX14" fmla="*/ 739060 w 2577047"/>
                  <a:gd name="connsiteY14" fmla="*/ 169592 h 1235690"/>
                  <a:gd name="connsiteX15" fmla="*/ 747661 w 2577047"/>
                  <a:gd name="connsiteY15" fmla="*/ 161263 h 1235690"/>
                  <a:gd name="connsiteX16" fmla="*/ 1214715 w 2577047"/>
                  <a:gd name="connsiteY16" fmla="*/ 0 h 1235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77047" h="1235690">
                    <a:moveTo>
                      <a:pt x="1214715" y="0"/>
                    </a:moveTo>
                    <a:cubicBezTo>
                      <a:pt x="1532592" y="0"/>
                      <a:pt x="1803493" y="191906"/>
                      <a:pt x="1914672" y="468064"/>
                    </a:cubicBezTo>
                    <a:cubicBezTo>
                      <a:pt x="1961649" y="454022"/>
                      <a:pt x="2010192" y="446221"/>
                      <a:pt x="2060300" y="446221"/>
                    </a:cubicBezTo>
                    <a:cubicBezTo>
                      <a:pt x="2346860" y="446221"/>
                      <a:pt x="2577047" y="675573"/>
                      <a:pt x="2577047" y="957972"/>
                    </a:cubicBezTo>
                    <a:cubicBezTo>
                      <a:pt x="2577047" y="1060946"/>
                      <a:pt x="2547295" y="1156119"/>
                      <a:pt x="2495620" y="1235690"/>
                    </a:cubicBezTo>
                    <a:cubicBezTo>
                      <a:pt x="2495620" y="1235690"/>
                      <a:pt x="2495620" y="1235690"/>
                      <a:pt x="1889591" y="1235690"/>
                    </a:cubicBezTo>
                    <a:lnTo>
                      <a:pt x="1799319" y="1235690"/>
                    </a:lnTo>
                    <a:lnTo>
                      <a:pt x="31390" y="1235690"/>
                    </a:lnTo>
                    <a:lnTo>
                      <a:pt x="9264" y="1164413"/>
                    </a:lnTo>
                    <a:cubicBezTo>
                      <a:pt x="3190" y="1134730"/>
                      <a:pt x="0" y="1103996"/>
                      <a:pt x="0" y="1072517"/>
                    </a:cubicBezTo>
                    <a:cubicBezTo>
                      <a:pt x="0" y="820686"/>
                      <a:pt x="204150" y="616536"/>
                      <a:pt x="455981" y="616536"/>
                    </a:cubicBezTo>
                    <a:lnTo>
                      <a:pt x="459500" y="616891"/>
                    </a:lnTo>
                    <a:lnTo>
                      <a:pt x="459640" y="615506"/>
                    </a:lnTo>
                    <a:cubicBezTo>
                      <a:pt x="495067" y="442379"/>
                      <a:pt x="589371" y="290700"/>
                      <a:pt x="720719" y="182302"/>
                    </a:cubicBezTo>
                    <a:lnTo>
                      <a:pt x="739060" y="169592"/>
                    </a:lnTo>
                    <a:lnTo>
                      <a:pt x="747661" y="161263"/>
                    </a:lnTo>
                    <a:cubicBezTo>
                      <a:pt x="876480" y="60556"/>
                      <a:pt x="1038551" y="0"/>
                      <a:pt x="1214715" y="0"/>
                    </a:cubicBezTo>
                    <a:close/>
                  </a:path>
                </a:pathLst>
              </a:cu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67" name="Freeform 6">
                <a:extLst>
                  <a:ext uri="{FF2B5EF4-FFF2-40B4-BE49-F238E27FC236}">
                    <a16:creationId xmlns:a16="http://schemas.microsoft.com/office/drawing/2014/main" id="{67CED8AF-DC4B-440A-8329-50612FC3BEB4}"/>
                  </a:ext>
                </a:extLst>
              </p:cNvPr>
              <p:cNvSpPr>
                <a:spLocks/>
              </p:cNvSpPr>
              <p:nvPr userDrawn="1"/>
            </p:nvSpPr>
            <p:spPr bwMode="gray">
              <a:xfrm>
                <a:off x="8422506" y="4305084"/>
                <a:ext cx="2008331" cy="1846803"/>
              </a:xfrm>
              <a:custGeom>
                <a:avLst/>
                <a:gdLst>
                  <a:gd name="T0" fmla="*/ 948 w 1281"/>
                  <a:gd name="T1" fmla="*/ 6 h 1185"/>
                  <a:gd name="T2" fmla="*/ 641 w 1281"/>
                  <a:gd name="T3" fmla="*/ 168 h 1185"/>
                  <a:gd name="T4" fmla="*/ 333 w 1281"/>
                  <a:gd name="T5" fmla="*/ 6 h 1185"/>
                  <a:gd name="T6" fmla="*/ 10 w 1281"/>
                  <a:gd name="T7" fmla="*/ 362 h 1185"/>
                  <a:gd name="T8" fmla="*/ 641 w 1281"/>
                  <a:gd name="T9" fmla="*/ 1185 h 1185"/>
                  <a:gd name="T10" fmla="*/ 641 w 1281"/>
                  <a:gd name="T11" fmla="*/ 1184 h 1185"/>
                  <a:gd name="T12" fmla="*/ 641 w 1281"/>
                  <a:gd name="T13" fmla="*/ 1185 h 1185"/>
                  <a:gd name="T14" fmla="*/ 1272 w 1281"/>
                  <a:gd name="T15" fmla="*/ 361 h 1185"/>
                  <a:gd name="T16" fmla="*/ 948 w 1281"/>
                  <a:gd name="T17" fmla="*/ 6 h 1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1" h="1185">
                    <a:moveTo>
                      <a:pt x="948" y="6"/>
                    </a:moveTo>
                    <a:cubicBezTo>
                      <a:pt x="820" y="0"/>
                      <a:pt x="703" y="65"/>
                      <a:pt x="641" y="168"/>
                    </a:cubicBezTo>
                    <a:cubicBezTo>
                      <a:pt x="578" y="65"/>
                      <a:pt x="461" y="0"/>
                      <a:pt x="333" y="6"/>
                    </a:cubicBezTo>
                    <a:cubicBezTo>
                      <a:pt x="144" y="15"/>
                      <a:pt x="0" y="175"/>
                      <a:pt x="10" y="362"/>
                    </a:cubicBezTo>
                    <a:cubicBezTo>
                      <a:pt x="19" y="548"/>
                      <a:pt x="641" y="1185"/>
                      <a:pt x="641" y="1185"/>
                    </a:cubicBezTo>
                    <a:cubicBezTo>
                      <a:pt x="641" y="1185"/>
                      <a:pt x="641" y="1185"/>
                      <a:pt x="641" y="1184"/>
                    </a:cubicBezTo>
                    <a:cubicBezTo>
                      <a:pt x="641" y="1185"/>
                      <a:pt x="641" y="1185"/>
                      <a:pt x="641" y="1185"/>
                    </a:cubicBezTo>
                    <a:cubicBezTo>
                      <a:pt x="641" y="1185"/>
                      <a:pt x="1263" y="548"/>
                      <a:pt x="1272" y="361"/>
                    </a:cubicBezTo>
                    <a:cubicBezTo>
                      <a:pt x="1281" y="174"/>
                      <a:pt x="1137" y="15"/>
                      <a:pt x="948" y="6"/>
                    </a:cubicBezTo>
                    <a:close/>
                  </a:path>
                </a:pathLst>
              </a:custGeom>
              <a:solidFill>
                <a:srgbClr val="3393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dirty="0"/>
              </a:p>
            </p:txBody>
          </p:sp>
          <p:sp>
            <p:nvSpPr>
              <p:cNvPr id="168" name="Rectangle 167">
                <a:extLst>
                  <a:ext uri="{FF2B5EF4-FFF2-40B4-BE49-F238E27FC236}">
                    <a16:creationId xmlns:a16="http://schemas.microsoft.com/office/drawing/2014/main" id="{C4810A1F-57C2-4CF5-B3E3-E1E3EE1B73AC}"/>
                  </a:ext>
                </a:extLst>
              </p:cNvPr>
              <p:cNvSpPr>
                <a:spLocks noChangeArrowheads="1"/>
              </p:cNvSpPr>
              <p:nvPr userDrawn="1"/>
            </p:nvSpPr>
            <p:spPr bwMode="gray">
              <a:xfrm>
                <a:off x="9601660" y="4515070"/>
                <a:ext cx="573425" cy="1445676"/>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69" name="Rectangle 168">
                <a:extLst>
                  <a:ext uri="{FF2B5EF4-FFF2-40B4-BE49-F238E27FC236}">
                    <a16:creationId xmlns:a16="http://schemas.microsoft.com/office/drawing/2014/main" id="{CCF8047C-BC37-4DEA-9D4A-6D8E0997C1E5}"/>
                  </a:ext>
                </a:extLst>
              </p:cNvPr>
              <p:cNvSpPr>
                <a:spLocks noChangeArrowheads="1"/>
              </p:cNvSpPr>
              <p:nvPr userDrawn="1"/>
            </p:nvSpPr>
            <p:spPr bwMode="gray">
              <a:xfrm>
                <a:off x="8640568" y="4224320"/>
                <a:ext cx="576116" cy="1445676"/>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70" name="Rectangle 169">
                <a:extLst>
                  <a:ext uri="{FF2B5EF4-FFF2-40B4-BE49-F238E27FC236}">
                    <a16:creationId xmlns:a16="http://schemas.microsoft.com/office/drawing/2014/main" id="{DCE834DE-0750-4647-9284-3709CE7E36AB}"/>
                  </a:ext>
                </a:extLst>
              </p:cNvPr>
              <p:cNvSpPr>
                <a:spLocks noChangeArrowheads="1"/>
              </p:cNvSpPr>
              <p:nvPr userDrawn="1"/>
            </p:nvSpPr>
            <p:spPr bwMode="gray">
              <a:xfrm>
                <a:off x="9771264" y="4698135"/>
                <a:ext cx="573425" cy="1445676"/>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71" name="Rectangle 170">
                <a:extLst>
                  <a:ext uri="{FF2B5EF4-FFF2-40B4-BE49-F238E27FC236}">
                    <a16:creationId xmlns:a16="http://schemas.microsoft.com/office/drawing/2014/main" id="{975987D4-847D-4976-A4B8-AA1A8B6AF72F}"/>
                  </a:ext>
                </a:extLst>
              </p:cNvPr>
              <p:cNvSpPr>
                <a:spLocks noChangeArrowheads="1"/>
              </p:cNvSpPr>
              <p:nvPr userDrawn="1"/>
            </p:nvSpPr>
            <p:spPr bwMode="gray">
              <a:xfrm>
                <a:off x="9351291" y="4843510"/>
                <a:ext cx="320365" cy="1397218"/>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72" name="Rectangle 171">
                <a:extLst>
                  <a:ext uri="{FF2B5EF4-FFF2-40B4-BE49-F238E27FC236}">
                    <a16:creationId xmlns:a16="http://schemas.microsoft.com/office/drawing/2014/main" id="{48FBA96B-499E-4B00-B065-B04FF7AF5F9A}"/>
                  </a:ext>
                </a:extLst>
              </p:cNvPr>
              <p:cNvSpPr>
                <a:spLocks noChangeArrowheads="1"/>
              </p:cNvSpPr>
              <p:nvPr userDrawn="1"/>
            </p:nvSpPr>
            <p:spPr bwMode="gray">
              <a:xfrm>
                <a:off x="8505962" y="4708904"/>
                <a:ext cx="309596" cy="1292224"/>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73" name="Rectangle 172">
                <a:extLst>
                  <a:ext uri="{FF2B5EF4-FFF2-40B4-BE49-F238E27FC236}">
                    <a16:creationId xmlns:a16="http://schemas.microsoft.com/office/drawing/2014/main" id="{AF825427-953E-4BD8-99CB-DFC8DB66F3A2}"/>
                  </a:ext>
                </a:extLst>
              </p:cNvPr>
              <p:cNvSpPr>
                <a:spLocks noChangeArrowheads="1"/>
              </p:cNvSpPr>
              <p:nvPr userDrawn="1"/>
            </p:nvSpPr>
            <p:spPr bwMode="gray">
              <a:xfrm>
                <a:off x="8780559" y="4576988"/>
                <a:ext cx="570732" cy="1518363"/>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74" name="Freeform 13">
                <a:extLst>
                  <a:ext uri="{FF2B5EF4-FFF2-40B4-BE49-F238E27FC236}">
                    <a16:creationId xmlns:a16="http://schemas.microsoft.com/office/drawing/2014/main" id="{18E83000-8A18-4E78-AD35-2772B62DE13C}"/>
                  </a:ext>
                </a:extLst>
              </p:cNvPr>
              <p:cNvSpPr>
                <a:spLocks/>
              </p:cNvSpPr>
              <p:nvPr userDrawn="1"/>
            </p:nvSpPr>
            <p:spPr bwMode="gray">
              <a:xfrm>
                <a:off x="8842479" y="4665830"/>
                <a:ext cx="446894" cy="78073"/>
              </a:xfrm>
              <a:custGeom>
                <a:avLst/>
                <a:gdLst>
                  <a:gd name="T0" fmla="*/ 24 w 286"/>
                  <a:gd name="T1" fmla="*/ 0 h 50"/>
                  <a:gd name="T2" fmla="*/ 0 w 286"/>
                  <a:gd name="T3" fmla="*/ 22 h 50"/>
                  <a:gd name="T4" fmla="*/ 0 w 286"/>
                  <a:gd name="T5" fmla="*/ 28 h 50"/>
                  <a:gd name="T6" fmla="*/ 24 w 286"/>
                  <a:gd name="T7" fmla="*/ 50 h 50"/>
                  <a:gd name="T8" fmla="*/ 262 w 286"/>
                  <a:gd name="T9" fmla="*/ 50 h 50"/>
                  <a:gd name="T10" fmla="*/ 286 w 286"/>
                  <a:gd name="T11" fmla="*/ 28 h 50"/>
                  <a:gd name="T12" fmla="*/ 286 w 286"/>
                  <a:gd name="T13" fmla="*/ 22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2"/>
                    </a:cubicBezTo>
                    <a:cubicBezTo>
                      <a:pt x="0" y="28"/>
                      <a:pt x="0" y="28"/>
                      <a:pt x="0" y="28"/>
                    </a:cubicBezTo>
                    <a:cubicBezTo>
                      <a:pt x="0" y="28"/>
                      <a:pt x="0" y="50"/>
                      <a:pt x="24" y="50"/>
                    </a:cubicBezTo>
                    <a:cubicBezTo>
                      <a:pt x="262" y="50"/>
                      <a:pt x="262" y="50"/>
                      <a:pt x="262" y="50"/>
                    </a:cubicBezTo>
                    <a:cubicBezTo>
                      <a:pt x="262" y="50"/>
                      <a:pt x="286" y="50"/>
                      <a:pt x="286" y="28"/>
                    </a:cubicBezTo>
                    <a:cubicBezTo>
                      <a:pt x="286" y="22"/>
                      <a:pt x="286" y="22"/>
                      <a:pt x="286" y="22"/>
                    </a:cubicBezTo>
                    <a:cubicBezTo>
                      <a:pt x="286" y="22"/>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75" name="Freeform 14">
                <a:extLst>
                  <a:ext uri="{FF2B5EF4-FFF2-40B4-BE49-F238E27FC236}">
                    <a16:creationId xmlns:a16="http://schemas.microsoft.com/office/drawing/2014/main" id="{4DB6BA67-C947-415B-AC2E-1E776BC017A6}"/>
                  </a:ext>
                </a:extLst>
              </p:cNvPr>
              <p:cNvSpPr>
                <a:spLocks/>
              </p:cNvSpPr>
              <p:nvPr userDrawn="1"/>
            </p:nvSpPr>
            <p:spPr bwMode="gray">
              <a:xfrm>
                <a:off x="8842479" y="4805821"/>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76" name="Freeform 15">
                <a:extLst>
                  <a:ext uri="{FF2B5EF4-FFF2-40B4-BE49-F238E27FC236}">
                    <a16:creationId xmlns:a16="http://schemas.microsoft.com/office/drawing/2014/main" id="{0CC44CBF-B95D-4C33-B48B-4F18C5EA2AED}"/>
                  </a:ext>
                </a:extLst>
              </p:cNvPr>
              <p:cNvSpPr>
                <a:spLocks/>
              </p:cNvSpPr>
              <p:nvPr userDrawn="1"/>
            </p:nvSpPr>
            <p:spPr bwMode="gray">
              <a:xfrm>
                <a:off x="8842479" y="4943118"/>
                <a:ext cx="446894" cy="78073"/>
              </a:xfrm>
              <a:custGeom>
                <a:avLst/>
                <a:gdLst>
                  <a:gd name="T0" fmla="*/ 24 w 286"/>
                  <a:gd name="T1" fmla="*/ 0 h 50"/>
                  <a:gd name="T2" fmla="*/ 0 w 286"/>
                  <a:gd name="T3" fmla="*/ 24 h 50"/>
                  <a:gd name="T4" fmla="*/ 0 w 286"/>
                  <a:gd name="T5" fmla="*/ 28 h 50"/>
                  <a:gd name="T6" fmla="*/ 24 w 286"/>
                  <a:gd name="T7" fmla="*/ 50 h 50"/>
                  <a:gd name="T8" fmla="*/ 262 w 286"/>
                  <a:gd name="T9" fmla="*/ 50 h 50"/>
                  <a:gd name="T10" fmla="*/ 286 w 286"/>
                  <a:gd name="T11" fmla="*/ 28 h 50"/>
                  <a:gd name="T12" fmla="*/ 286 w 286"/>
                  <a:gd name="T13" fmla="*/ 24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4"/>
                    </a:cubicBezTo>
                    <a:cubicBezTo>
                      <a:pt x="0" y="28"/>
                      <a:pt x="0" y="28"/>
                      <a:pt x="0" y="28"/>
                    </a:cubicBezTo>
                    <a:cubicBezTo>
                      <a:pt x="0" y="28"/>
                      <a:pt x="0" y="50"/>
                      <a:pt x="24" y="50"/>
                    </a:cubicBezTo>
                    <a:cubicBezTo>
                      <a:pt x="262" y="50"/>
                      <a:pt x="262" y="50"/>
                      <a:pt x="262" y="50"/>
                    </a:cubicBezTo>
                    <a:cubicBezTo>
                      <a:pt x="262" y="50"/>
                      <a:pt x="286" y="50"/>
                      <a:pt x="286" y="28"/>
                    </a:cubicBezTo>
                    <a:cubicBezTo>
                      <a:pt x="286" y="24"/>
                      <a:pt x="286" y="24"/>
                      <a:pt x="286" y="24"/>
                    </a:cubicBezTo>
                    <a:cubicBezTo>
                      <a:pt x="286" y="24"/>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77" name="Freeform 16">
                <a:extLst>
                  <a:ext uri="{FF2B5EF4-FFF2-40B4-BE49-F238E27FC236}">
                    <a16:creationId xmlns:a16="http://schemas.microsoft.com/office/drawing/2014/main" id="{55DB8711-DC5E-470A-9D33-353406A8AF73}"/>
                  </a:ext>
                </a:extLst>
              </p:cNvPr>
              <p:cNvSpPr>
                <a:spLocks/>
              </p:cNvSpPr>
              <p:nvPr userDrawn="1"/>
            </p:nvSpPr>
            <p:spPr bwMode="gray">
              <a:xfrm>
                <a:off x="8842479" y="5080418"/>
                <a:ext cx="446894" cy="78073"/>
              </a:xfrm>
              <a:custGeom>
                <a:avLst/>
                <a:gdLst>
                  <a:gd name="T0" fmla="*/ 24 w 286"/>
                  <a:gd name="T1" fmla="*/ 0 h 50"/>
                  <a:gd name="T2" fmla="*/ 0 w 286"/>
                  <a:gd name="T3" fmla="*/ 23 h 50"/>
                  <a:gd name="T4" fmla="*/ 0 w 286"/>
                  <a:gd name="T5" fmla="*/ 28 h 50"/>
                  <a:gd name="T6" fmla="*/ 24 w 286"/>
                  <a:gd name="T7" fmla="*/ 50 h 50"/>
                  <a:gd name="T8" fmla="*/ 262 w 286"/>
                  <a:gd name="T9" fmla="*/ 50 h 50"/>
                  <a:gd name="T10" fmla="*/ 286 w 286"/>
                  <a:gd name="T11" fmla="*/ 28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8"/>
                      <a:pt x="0" y="28"/>
                      <a:pt x="0" y="28"/>
                    </a:cubicBezTo>
                    <a:cubicBezTo>
                      <a:pt x="0" y="28"/>
                      <a:pt x="0" y="50"/>
                      <a:pt x="24" y="50"/>
                    </a:cubicBezTo>
                    <a:cubicBezTo>
                      <a:pt x="262" y="50"/>
                      <a:pt x="262" y="50"/>
                      <a:pt x="262" y="50"/>
                    </a:cubicBezTo>
                    <a:cubicBezTo>
                      <a:pt x="262" y="50"/>
                      <a:pt x="286" y="50"/>
                      <a:pt x="286" y="28"/>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78" name="Freeform 17">
                <a:extLst>
                  <a:ext uri="{FF2B5EF4-FFF2-40B4-BE49-F238E27FC236}">
                    <a16:creationId xmlns:a16="http://schemas.microsoft.com/office/drawing/2014/main" id="{2F8A780B-353A-426C-9F5D-A1FA6888D6A2}"/>
                  </a:ext>
                </a:extLst>
              </p:cNvPr>
              <p:cNvSpPr>
                <a:spLocks/>
              </p:cNvSpPr>
              <p:nvPr userDrawn="1"/>
            </p:nvSpPr>
            <p:spPr bwMode="gray">
              <a:xfrm>
                <a:off x="8842479" y="5220409"/>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79" name="Freeform 18">
                <a:extLst>
                  <a:ext uri="{FF2B5EF4-FFF2-40B4-BE49-F238E27FC236}">
                    <a16:creationId xmlns:a16="http://schemas.microsoft.com/office/drawing/2014/main" id="{B4B4E25D-7E1D-4448-94E7-01F444266F61}"/>
                  </a:ext>
                </a:extLst>
              </p:cNvPr>
              <p:cNvSpPr>
                <a:spLocks/>
              </p:cNvSpPr>
              <p:nvPr userDrawn="1"/>
            </p:nvSpPr>
            <p:spPr bwMode="gray">
              <a:xfrm>
                <a:off x="8842479" y="5357707"/>
                <a:ext cx="446894" cy="78073"/>
              </a:xfrm>
              <a:custGeom>
                <a:avLst/>
                <a:gdLst>
                  <a:gd name="T0" fmla="*/ 24 w 286"/>
                  <a:gd name="T1" fmla="*/ 0 h 51"/>
                  <a:gd name="T2" fmla="*/ 0 w 286"/>
                  <a:gd name="T3" fmla="*/ 24 h 51"/>
                  <a:gd name="T4" fmla="*/ 0 w 286"/>
                  <a:gd name="T5" fmla="*/ 28 h 51"/>
                  <a:gd name="T6" fmla="*/ 24 w 286"/>
                  <a:gd name="T7" fmla="*/ 51 h 51"/>
                  <a:gd name="T8" fmla="*/ 262 w 286"/>
                  <a:gd name="T9" fmla="*/ 51 h 51"/>
                  <a:gd name="T10" fmla="*/ 286 w 286"/>
                  <a:gd name="T11" fmla="*/ 28 h 51"/>
                  <a:gd name="T12" fmla="*/ 286 w 286"/>
                  <a:gd name="T13" fmla="*/ 24 h 51"/>
                  <a:gd name="T14" fmla="*/ 262 w 286"/>
                  <a:gd name="T15" fmla="*/ 0 h 51"/>
                  <a:gd name="T16" fmla="*/ 152 w 286"/>
                  <a:gd name="T17" fmla="*/ 0 h 51"/>
                  <a:gd name="T18" fmla="*/ 24 w 286"/>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1">
                    <a:moveTo>
                      <a:pt x="24" y="0"/>
                    </a:moveTo>
                    <a:cubicBezTo>
                      <a:pt x="24" y="0"/>
                      <a:pt x="0" y="0"/>
                      <a:pt x="0" y="24"/>
                    </a:cubicBezTo>
                    <a:cubicBezTo>
                      <a:pt x="0" y="28"/>
                      <a:pt x="0" y="28"/>
                      <a:pt x="0" y="28"/>
                    </a:cubicBezTo>
                    <a:cubicBezTo>
                      <a:pt x="0" y="28"/>
                      <a:pt x="0" y="51"/>
                      <a:pt x="24" y="51"/>
                    </a:cubicBezTo>
                    <a:cubicBezTo>
                      <a:pt x="262" y="51"/>
                      <a:pt x="262" y="51"/>
                      <a:pt x="262" y="51"/>
                    </a:cubicBezTo>
                    <a:cubicBezTo>
                      <a:pt x="262" y="51"/>
                      <a:pt x="286" y="51"/>
                      <a:pt x="286" y="28"/>
                    </a:cubicBezTo>
                    <a:cubicBezTo>
                      <a:pt x="286" y="24"/>
                      <a:pt x="286" y="24"/>
                      <a:pt x="286" y="24"/>
                    </a:cubicBezTo>
                    <a:cubicBezTo>
                      <a:pt x="286" y="24"/>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80" name="Freeform 19">
                <a:extLst>
                  <a:ext uri="{FF2B5EF4-FFF2-40B4-BE49-F238E27FC236}">
                    <a16:creationId xmlns:a16="http://schemas.microsoft.com/office/drawing/2014/main" id="{58A1A564-5AD0-4A5C-97EA-C780AFFCF358}"/>
                  </a:ext>
                </a:extLst>
              </p:cNvPr>
              <p:cNvSpPr>
                <a:spLocks/>
              </p:cNvSpPr>
              <p:nvPr userDrawn="1"/>
            </p:nvSpPr>
            <p:spPr bwMode="gray">
              <a:xfrm>
                <a:off x="8842479" y="5495006"/>
                <a:ext cx="446894" cy="78073"/>
              </a:xfrm>
              <a:custGeom>
                <a:avLst/>
                <a:gdLst>
                  <a:gd name="T0" fmla="*/ 24 w 286"/>
                  <a:gd name="T1" fmla="*/ 0 h 50"/>
                  <a:gd name="T2" fmla="*/ 0 w 286"/>
                  <a:gd name="T3" fmla="*/ 23 h 50"/>
                  <a:gd name="T4" fmla="*/ 0 w 286"/>
                  <a:gd name="T5" fmla="*/ 28 h 50"/>
                  <a:gd name="T6" fmla="*/ 24 w 286"/>
                  <a:gd name="T7" fmla="*/ 50 h 50"/>
                  <a:gd name="T8" fmla="*/ 262 w 286"/>
                  <a:gd name="T9" fmla="*/ 50 h 50"/>
                  <a:gd name="T10" fmla="*/ 286 w 286"/>
                  <a:gd name="T11" fmla="*/ 28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8"/>
                      <a:pt x="0" y="28"/>
                      <a:pt x="0" y="28"/>
                    </a:cubicBezTo>
                    <a:cubicBezTo>
                      <a:pt x="0" y="28"/>
                      <a:pt x="0" y="50"/>
                      <a:pt x="24" y="50"/>
                    </a:cubicBezTo>
                    <a:cubicBezTo>
                      <a:pt x="262" y="50"/>
                      <a:pt x="262" y="50"/>
                      <a:pt x="262" y="50"/>
                    </a:cubicBezTo>
                    <a:cubicBezTo>
                      <a:pt x="262" y="50"/>
                      <a:pt x="286" y="50"/>
                      <a:pt x="286" y="28"/>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81" name="Freeform 20">
                <a:extLst>
                  <a:ext uri="{FF2B5EF4-FFF2-40B4-BE49-F238E27FC236}">
                    <a16:creationId xmlns:a16="http://schemas.microsoft.com/office/drawing/2014/main" id="{F73F75F2-C76F-4137-83F8-71878194DDA6}"/>
                  </a:ext>
                </a:extLst>
              </p:cNvPr>
              <p:cNvSpPr>
                <a:spLocks/>
              </p:cNvSpPr>
              <p:nvPr userDrawn="1"/>
            </p:nvSpPr>
            <p:spPr bwMode="gray">
              <a:xfrm>
                <a:off x="8842479" y="5634997"/>
                <a:ext cx="446894" cy="78073"/>
              </a:xfrm>
              <a:custGeom>
                <a:avLst/>
                <a:gdLst>
                  <a:gd name="T0" fmla="*/ 24 w 286"/>
                  <a:gd name="T1" fmla="*/ 0 h 51"/>
                  <a:gd name="T2" fmla="*/ 0 w 286"/>
                  <a:gd name="T3" fmla="*/ 23 h 51"/>
                  <a:gd name="T4" fmla="*/ 0 w 286"/>
                  <a:gd name="T5" fmla="*/ 27 h 51"/>
                  <a:gd name="T6" fmla="*/ 24 w 286"/>
                  <a:gd name="T7" fmla="*/ 51 h 51"/>
                  <a:gd name="T8" fmla="*/ 262 w 286"/>
                  <a:gd name="T9" fmla="*/ 51 h 51"/>
                  <a:gd name="T10" fmla="*/ 286 w 286"/>
                  <a:gd name="T11" fmla="*/ 27 h 51"/>
                  <a:gd name="T12" fmla="*/ 286 w 286"/>
                  <a:gd name="T13" fmla="*/ 23 h 51"/>
                  <a:gd name="T14" fmla="*/ 262 w 286"/>
                  <a:gd name="T15" fmla="*/ 0 h 51"/>
                  <a:gd name="T16" fmla="*/ 152 w 286"/>
                  <a:gd name="T17" fmla="*/ 0 h 51"/>
                  <a:gd name="T18" fmla="*/ 24 w 286"/>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1">
                    <a:moveTo>
                      <a:pt x="24" y="0"/>
                    </a:moveTo>
                    <a:cubicBezTo>
                      <a:pt x="24" y="0"/>
                      <a:pt x="0" y="0"/>
                      <a:pt x="0" y="23"/>
                    </a:cubicBezTo>
                    <a:cubicBezTo>
                      <a:pt x="0" y="27"/>
                      <a:pt x="0" y="27"/>
                      <a:pt x="0" y="27"/>
                    </a:cubicBezTo>
                    <a:cubicBezTo>
                      <a:pt x="0" y="27"/>
                      <a:pt x="0" y="51"/>
                      <a:pt x="24" y="51"/>
                    </a:cubicBezTo>
                    <a:cubicBezTo>
                      <a:pt x="262" y="51"/>
                      <a:pt x="262" y="51"/>
                      <a:pt x="262" y="51"/>
                    </a:cubicBezTo>
                    <a:cubicBezTo>
                      <a:pt x="262" y="51"/>
                      <a:pt x="286" y="51"/>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82" name="Oval 181">
                <a:extLst>
                  <a:ext uri="{FF2B5EF4-FFF2-40B4-BE49-F238E27FC236}">
                    <a16:creationId xmlns:a16="http://schemas.microsoft.com/office/drawing/2014/main" id="{BFD33456-8A0D-424B-9202-3EC2293F0DC5}"/>
                  </a:ext>
                </a:extLst>
              </p:cNvPr>
              <p:cNvSpPr>
                <a:spLocks noChangeArrowheads="1"/>
              </p:cNvSpPr>
              <p:nvPr userDrawn="1"/>
            </p:nvSpPr>
            <p:spPr bwMode="gray">
              <a:xfrm>
                <a:off x="9203225" y="4681982"/>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83" name="Oval 182">
                <a:extLst>
                  <a:ext uri="{FF2B5EF4-FFF2-40B4-BE49-F238E27FC236}">
                    <a16:creationId xmlns:a16="http://schemas.microsoft.com/office/drawing/2014/main" id="{47AE42B9-A057-4B26-9B10-E8C7C97695FF}"/>
                  </a:ext>
                </a:extLst>
              </p:cNvPr>
              <p:cNvSpPr>
                <a:spLocks noChangeArrowheads="1"/>
              </p:cNvSpPr>
              <p:nvPr userDrawn="1"/>
            </p:nvSpPr>
            <p:spPr bwMode="gray">
              <a:xfrm>
                <a:off x="9203225" y="4821973"/>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84" name="Oval 183">
                <a:extLst>
                  <a:ext uri="{FF2B5EF4-FFF2-40B4-BE49-F238E27FC236}">
                    <a16:creationId xmlns:a16="http://schemas.microsoft.com/office/drawing/2014/main" id="{22CF41D1-2E50-4606-BA1C-5572DC11BCC4}"/>
                  </a:ext>
                </a:extLst>
              </p:cNvPr>
              <p:cNvSpPr>
                <a:spLocks noChangeArrowheads="1"/>
              </p:cNvSpPr>
              <p:nvPr userDrawn="1"/>
            </p:nvSpPr>
            <p:spPr bwMode="gray">
              <a:xfrm>
                <a:off x="9203225" y="4959271"/>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85" name="Oval 184">
                <a:extLst>
                  <a:ext uri="{FF2B5EF4-FFF2-40B4-BE49-F238E27FC236}">
                    <a16:creationId xmlns:a16="http://schemas.microsoft.com/office/drawing/2014/main" id="{EC492C70-EFE2-4E60-A33B-384AAFB6C829}"/>
                  </a:ext>
                </a:extLst>
              </p:cNvPr>
              <p:cNvSpPr>
                <a:spLocks noChangeArrowheads="1"/>
              </p:cNvSpPr>
              <p:nvPr userDrawn="1"/>
            </p:nvSpPr>
            <p:spPr bwMode="gray">
              <a:xfrm>
                <a:off x="9203225" y="5099262"/>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86" name="Freeform 25">
                <a:extLst>
                  <a:ext uri="{FF2B5EF4-FFF2-40B4-BE49-F238E27FC236}">
                    <a16:creationId xmlns:a16="http://schemas.microsoft.com/office/drawing/2014/main" id="{AFE5AAC0-63B4-4A75-BEE6-5C5CBCC83B35}"/>
                  </a:ext>
                </a:extLst>
              </p:cNvPr>
              <p:cNvSpPr>
                <a:spLocks/>
              </p:cNvSpPr>
              <p:nvPr userDrawn="1"/>
            </p:nvSpPr>
            <p:spPr bwMode="gray">
              <a:xfrm>
                <a:off x="9203225" y="5236562"/>
                <a:ext cx="45767" cy="43074"/>
              </a:xfrm>
              <a:custGeom>
                <a:avLst/>
                <a:gdLst>
                  <a:gd name="T0" fmla="*/ 14 w 28"/>
                  <a:gd name="T1" fmla="*/ 28 h 28"/>
                  <a:gd name="T2" fmla="*/ 28 w 28"/>
                  <a:gd name="T3" fmla="*/ 13 h 28"/>
                  <a:gd name="T4" fmla="*/ 14 w 28"/>
                  <a:gd name="T5" fmla="*/ 0 h 28"/>
                  <a:gd name="T6" fmla="*/ 0 w 28"/>
                  <a:gd name="T7" fmla="*/ 13 h 28"/>
                  <a:gd name="T8" fmla="*/ 14 w 28"/>
                  <a:gd name="T9" fmla="*/ 28 h 28"/>
                </a:gdLst>
                <a:ahLst/>
                <a:cxnLst>
                  <a:cxn ang="0">
                    <a:pos x="T0" y="T1"/>
                  </a:cxn>
                  <a:cxn ang="0">
                    <a:pos x="T2" y="T3"/>
                  </a:cxn>
                  <a:cxn ang="0">
                    <a:pos x="T4" y="T5"/>
                  </a:cxn>
                  <a:cxn ang="0">
                    <a:pos x="T6" y="T7"/>
                  </a:cxn>
                  <a:cxn ang="0">
                    <a:pos x="T8" y="T9"/>
                  </a:cxn>
                </a:cxnLst>
                <a:rect l="0" t="0" r="r" b="b"/>
                <a:pathLst>
                  <a:path w="28" h="28">
                    <a:moveTo>
                      <a:pt x="14" y="28"/>
                    </a:moveTo>
                    <a:cubicBezTo>
                      <a:pt x="22" y="28"/>
                      <a:pt x="28" y="21"/>
                      <a:pt x="28" y="13"/>
                    </a:cubicBezTo>
                    <a:cubicBezTo>
                      <a:pt x="28" y="7"/>
                      <a:pt x="22" y="0"/>
                      <a:pt x="14" y="0"/>
                    </a:cubicBezTo>
                    <a:cubicBezTo>
                      <a:pt x="7" y="0"/>
                      <a:pt x="0" y="7"/>
                      <a:pt x="0" y="13"/>
                    </a:cubicBezTo>
                    <a:cubicBezTo>
                      <a:pt x="0" y="21"/>
                      <a:pt x="7" y="28"/>
                      <a:pt x="14" y="28"/>
                    </a:cubicBezTo>
                    <a:close/>
                  </a:path>
                </a:pathLst>
              </a:cu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87" name="Oval 186">
                <a:extLst>
                  <a:ext uri="{FF2B5EF4-FFF2-40B4-BE49-F238E27FC236}">
                    <a16:creationId xmlns:a16="http://schemas.microsoft.com/office/drawing/2014/main" id="{9C95AE09-14AE-432B-85F8-E95431EE7219}"/>
                  </a:ext>
                </a:extLst>
              </p:cNvPr>
              <p:cNvSpPr>
                <a:spLocks noChangeArrowheads="1"/>
              </p:cNvSpPr>
              <p:nvPr userDrawn="1"/>
            </p:nvSpPr>
            <p:spPr bwMode="gray">
              <a:xfrm>
                <a:off x="9203225" y="5376553"/>
                <a:ext cx="45767" cy="40383"/>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88" name="Oval 187">
                <a:extLst>
                  <a:ext uri="{FF2B5EF4-FFF2-40B4-BE49-F238E27FC236}">
                    <a16:creationId xmlns:a16="http://schemas.microsoft.com/office/drawing/2014/main" id="{FC8713AD-5D99-4C94-B911-1DA14D6E41E3}"/>
                  </a:ext>
                </a:extLst>
              </p:cNvPr>
              <p:cNvSpPr>
                <a:spLocks noChangeArrowheads="1"/>
              </p:cNvSpPr>
              <p:nvPr userDrawn="1"/>
            </p:nvSpPr>
            <p:spPr bwMode="gray">
              <a:xfrm>
                <a:off x="9203225" y="5513851"/>
                <a:ext cx="45767" cy="43074"/>
              </a:xfrm>
              <a:prstGeom prst="ellipse">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89" name="Oval 188">
                <a:extLst>
                  <a:ext uri="{FF2B5EF4-FFF2-40B4-BE49-F238E27FC236}">
                    <a16:creationId xmlns:a16="http://schemas.microsoft.com/office/drawing/2014/main" id="{8A77A2C1-85C8-4128-ACD3-805A90E3F277}"/>
                  </a:ext>
                </a:extLst>
              </p:cNvPr>
              <p:cNvSpPr>
                <a:spLocks noChangeArrowheads="1"/>
              </p:cNvSpPr>
              <p:nvPr userDrawn="1"/>
            </p:nvSpPr>
            <p:spPr bwMode="gray">
              <a:xfrm>
                <a:off x="9203225" y="5653841"/>
                <a:ext cx="45767" cy="40383"/>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90" name="Freeform 29">
                <a:extLst>
                  <a:ext uri="{FF2B5EF4-FFF2-40B4-BE49-F238E27FC236}">
                    <a16:creationId xmlns:a16="http://schemas.microsoft.com/office/drawing/2014/main" id="{56D9C0F4-15C3-4323-A0CA-CDD0719A828B}"/>
                  </a:ext>
                </a:extLst>
              </p:cNvPr>
              <p:cNvSpPr>
                <a:spLocks/>
              </p:cNvSpPr>
              <p:nvPr userDrawn="1"/>
            </p:nvSpPr>
            <p:spPr bwMode="gray">
              <a:xfrm>
                <a:off x="8842479" y="5772295"/>
                <a:ext cx="446894" cy="78073"/>
              </a:xfrm>
              <a:custGeom>
                <a:avLst/>
                <a:gdLst>
                  <a:gd name="T0" fmla="*/ 24 w 286"/>
                  <a:gd name="T1" fmla="*/ 0 h 50"/>
                  <a:gd name="T2" fmla="*/ 0 w 286"/>
                  <a:gd name="T3" fmla="*/ 22 h 50"/>
                  <a:gd name="T4" fmla="*/ 0 w 286"/>
                  <a:gd name="T5" fmla="*/ 27 h 50"/>
                  <a:gd name="T6" fmla="*/ 24 w 286"/>
                  <a:gd name="T7" fmla="*/ 50 h 50"/>
                  <a:gd name="T8" fmla="*/ 262 w 286"/>
                  <a:gd name="T9" fmla="*/ 50 h 50"/>
                  <a:gd name="T10" fmla="*/ 286 w 286"/>
                  <a:gd name="T11" fmla="*/ 27 h 50"/>
                  <a:gd name="T12" fmla="*/ 286 w 286"/>
                  <a:gd name="T13" fmla="*/ 22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2"/>
                    </a:cubicBezTo>
                    <a:cubicBezTo>
                      <a:pt x="0" y="27"/>
                      <a:pt x="0" y="27"/>
                      <a:pt x="0" y="27"/>
                    </a:cubicBezTo>
                    <a:cubicBezTo>
                      <a:pt x="0" y="27"/>
                      <a:pt x="0" y="50"/>
                      <a:pt x="24" y="50"/>
                    </a:cubicBezTo>
                    <a:cubicBezTo>
                      <a:pt x="262" y="50"/>
                      <a:pt x="262" y="50"/>
                      <a:pt x="262" y="50"/>
                    </a:cubicBezTo>
                    <a:cubicBezTo>
                      <a:pt x="262" y="50"/>
                      <a:pt x="286" y="50"/>
                      <a:pt x="286" y="27"/>
                    </a:cubicBezTo>
                    <a:cubicBezTo>
                      <a:pt x="286" y="22"/>
                      <a:pt x="286" y="22"/>
                      <a:pt x="286" y="22"/>
                    </a:cubicBezTo>
                    <a:cubicBezTo>
                      <a:pt x="286" y="22"/>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91" name="Oval 190">
                <a:extLst>
                  <a:ext uri="{FF2B5EF4-FFF2-40B4-BE49-F238E27FC236}">
                    <a16:creationId xmlns:a16="http://schemas.microsoft.com/office/drawing/2014/main" id="{24D73467-EA48-4FA2-8AB7-3239849D800F}"/>
                  </a:ext>
                </a:extLst>
              </p:cNvPr>
              <p:cNvSpPr>
                <a:spLocks noChangeArrowheads="1"/>
              </p:cNvSpPr>
              <p:nvPr userDrawn="1"/>
            </p:nvSpPr>
            <p:spPr bwMode="gray">
              <a:xfrm>
                <a:off x="9203225" y="5791141"/>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92" name="Rectangle 191">
                <a:extLst>
                  <a:ext uri="{FF2B5EF4-FFF2-40B4-BE49-F238E27FC236}">
                    <a16:creationId xmlns:a16="http://schemas.microsoft.com/office/drawing/2014/main" id="{9A3C95A1-B363-45A6-BDA3-2CECBD2882C1}"/>
                  </a:ext>
                </a:extLst>
              </p:cNvPr>
              <p:cNvSpPr>
                <a:spLocks noChangeArrowheads="1"/>
              </p:cNvSpPr>
              <p:nvPr userDrawn="1"/>
            </p:nvSpPr>
            <p:spPr bwMode="gray">
              <a:xfrm>
                <a:off x="9467054" y="4883892"/>
                <a:ext cx="570732" cy="1337991"/>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93" name="Freeform 32">
                <a:extLst>
                  <a:ext uri="{FF2B5EF4-FFF2-40B4-BE49-F238E27FC236}">
                    <a16:creationId xmlns:a16="http://schemas.microsoft.com/office/drawing/2014/main" id="{A6B81D85-D82C-436F-833E-3C9A85EC1906}"/>
                  </a:ext>
                </a:extLst>
              </p:cNvPr>
              <p:cNvSpPr>
                <a:spLocks/>
              </p:cNvSpPr>
              <p:nvPr userDrawn="1"/>
            </p:nvSpPr>
            <p:spPr bwMode="gray">
              <a:xfrm>
                <a:off x="9526281" y="4975424"/>
                <a:ext cx="449587" cy="78073"/>
              </a:xfrm>
              <a:custGeom>
                <a:avLst/>
                <a:gdLst>
                  <a:gd name="T0" fmla="*/ 25 w 287"/>
                  <a:gd name="T1" fmla="*/ 0 h 50"/>
                  <a:gd name="T2" fmla="*/ 0 w 287"/>
                  <a:gd name="T3" fmla="*/ 22 h 50"/>
                  <a:gd name="T4" fmla="*/ 0 w 287"/>
                  <a:gd name="T5" fmla="*/ 27 h 50"/>
                  <a:gd name="T6" fmla="*/ 25 w 287"/>
                  <a:gd name="T7" fmla="*/ 50 h 50"/>
                  <a:gd name="T8" fmla="*/ 262 w 287"/>
                  <a:gd name="T9" fmla="*/ 50 h 50"/>
                  <a:gd name="T10" fmla="*/ 287 w 287"/>
                  <a:gd name="T11" fmla="*/ 27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7"/>
                      <a:pt x="0" y="27"/>
                      <a:pt x="0" y="27"/>
                    </a:cubicBezTo>
                    <a:cubicBezTo>
                      <a:pt x="0" y="27"/>
                      <a:pt x="0" y="50"/>
                      <a:pt x="25" y="50"/>
                    </a:cubicBezTo>
                    <a:cubicBezTo>
                      <a:pt x="262" y="50"/>
                      <a:pt x="262" y="50"/>
                      <a:pt x="262" y="50"/>
                    </a:cubicBezTo>
                    <a:cubicBezTo>
                      <a:pt x="262" y="50"/>
                      <a:pt x="287" y="50"/>
                      <a:pt x="287" y="27"/>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94" name="Freeform 33">
                <a:extLst>
                  <a:ext uri="{FF2B5EF4-FFF2-40B4-BE49-F238E27FC236}">
                    <a16:creationId xmlns:a16="http://schemas.microsoft.com/office/drawing/2014/main" id="{8F1CC3DD-67DD-430C-8000-CA56F0EB99E8}"/>
                  </a:ext>
                </a:extLst>
              </p:cNvPr>
              <p:cNvSpPr>
                <a:spLocks/>
              </p:cNvSpPr>
              <p:nvPr userDrawn="1"/>
            </p:nvSpPr>
            <p:spPr bwMode="gray">
              <a:xfrm>
                <a:off x="9526281" y="5112724"/>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95" name="Freeform 34">
                <a:extLst>
                  <a:ext uri="{FF2B5EF4-FFF2-40B4-BE49-F238E27FC236}">
                    <a16:creationId xmlns:a16="http://schemas.microsoft.com/office/drawing/2014/main" id="{A7B150E2-1F06-461E-86E7-85E4CF24D56A}"/>
                  </a:ext>
                </a:extLst>
              </p:cNvPr>
              <p:cNvSpPr>
                <a:spLocks/>
              </p:cNvSpPr>
              <p:nvPr userDrawn="1"/>
            </p:nvSpPr>
            <p:spPr bwMode="gray">
              <a:xfrm>
                <a:off x="9526281" y="5252715"/>
                <a:ext cx="449587" cy="78073"/>
              </a:xfrm>
              <a:custGeom>
                <a:avLst/>
                <a:gdLst>
                  <a:gd name="T0" fmla="*/ 25 w 287"/>
                  <a:gd name="T1" fmla="*/ 0 h 50"/>
                  <a:gd name="T2" fmla="*/ 0 w 287"/>
                  <a:gd name="T3" fmla="*/ 22 h 50"/>
                  <a:gd name="T4" fmla="*/ 0 w 287"/>
                  <a:gd name="T5" fmla="*/ 28 h 50"/>
                  <a:gd name="T6" fmla="*/ 25 w 287"/>
                  <a:gd name="T7" fmla="*/ 50 h 50"/>
                  <a:gd name="T8" fmla="*/ 262 w 287"/>
                  <a:gd name="T9" fmla="*/ 50 h 50"/>
                  <a:gd name="T10" fmla="*/ 287 w 287"/>
                  <a:gd name="T11" fmla="*/ 28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8"/>
                      <a:pt x="0" y="28"/>
                      <a:pt x="0" y="28"/>
                    </a:cubicBezTo>
                    <a:cubicBezTo>
                      <a:pt x="0" y="28"/>
                      <a:pt x="0" y="50"/>
                      <a:pt x="25" y="50"/>
                    </a:cubicBezTo>
                    <a:cubicBezTo>
                      <a:pt x="262" y="50"/>
                      <a:pt x="262" y="50"/>
                      <a:pt x="262" y="50"/>
                    </a:cubicBezTo>
                    <a:cubicBezTo>
                      <a:pt x="262" y="50"/>
                      <a:pt x="287" y="50"/>
                      <a:pt x="287" y="28"/>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96" name="Freeform 35">
                <a:extLst>
                  <a:ext uri="{FF2B5EF4-FFF2-40B4-BE49-F238E27FC236}">
                    <a16:creationId xmlns:a16="http://schemas.microsoft.com/office/drawing/2014/main" id="{C68BDCC7-26BB-4B39-9713-7D15819C8DFD}"/>
                  </a:ext>
                </a:extLst>
              </p:cNvPr>
              <p:cNvSpPr>
                <a:spLocks/>
              </p:cNvSpPr>
              <p:nvPr userDrawn="1"/>
            </p:nvSpPr>
            <p:spPr bwMode="gray">
              <a:xfrm>
                <a:off x="9526281" y="5390012"/>
                <a:ext cx="449587" cy="78073"/>
              </a:xfrm>
              <a:custGeom>
                <a:avLst/>
                <a:gdLst>
                  <a:gd name="T0" fmla="*/ 25 w 287"/>
                  <a:gd name="T1" fmla="*/ 0 h 50"/>
                  <a:gd name="T2" fmla="*/ 0 w 287"/>
                  <a:gd name="T3" fmla="*/ 22 h 50"/>
                  <a:gd name="T4" fmla="*/ 0 w 287"/>
                  <a:gd name="T5" fmla="*/ 27 h 50"/>
                  <a:gd name="T6" fmla="*/ 25 w 287"/>
                  <a:gd name="T7" fmla="*/ 50 h 50"/>
                  <a:gd name="T8" fmla="*/ 262 w 287"/>
                  <a:gd name="T9" fmla="*/ 50 h 50"/>
                  <a:gd name="T10" fmla="*/ 287 w 287"/>
                  <a:gd name="T11" fmla="*/ 27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7"/>
                      <a:pt x="0" y="27"/>
                      <a:pt x="0" y="27"/>
                    </a:cubicBezTo>
                    <a:cubicBezTo>
                      <a:pt x="0" y="27"/>
                      <a:pt x="0" y="50"/>
                      <a:pt x="25" y="50"/>
                    </a:cubicBezTo>
                    <a:cubicBezTo>
                      <a:pt x="262" y="50"/>
                      <a:pt x="262" y="50"/>
                      <a:pt x="262" y="50"/>
                    </a:cubicBezTo>
                    <a:cubicBezTo>
                      <a:pt x="262" y="50"/>
                      <a:pt x="287" y="50"/>
                      <a:pt x="287" y="27"/>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97" name="Freeform 36">
                <a:extLst>
                  <a:ext uri="{FF2B5EF4-FFF2-40B4-BE49-F238E27FC236}">
                    <a16:creationId xmlns:a16="http://schemas.microsoft.com/office/drawing/2014/main" id="{BC7E4D62-3E29-4576-B7DA-3660356D71FA}"/>
                  </a:ext>
                </a:extLst>
              </p:cNvPr>
              <p:cNvSpPr>
                <a:spLocks/>
              </p:cNvSpPr>
              <p:nvPr userDrawn="1"/>
            </p:nvSpPr>
            <p:spPr bwMode="gray">
              <a:xfrm>
                <a:off x="9526281" y="5527312"/>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98" name="Freeform 37">
                <a:extLst>
                  <a:ext uri="{FF2B5EF4-FFF2-40B4-BE49-F238E27FC236}">
                    <a16:creationId xmlns:a16="http://schemas.microsoft.com/office/drawing/2014/main" id="{73478B60-8546-4F86-83F9-D5E17D67EB7C}"/>
                  </a:ext>
                </a:extLst>
              </p:cNvPr>
              <p:cNvSpPr>
                <a:spLocks/>
              </p:cNvSpPr>
              <p:nvPr userDrawn="1"/>
            </p:nvSpPr>
            <p:spPr bwMode="gray">
              <a:xfrm>
                <a:off x="9526281" y="5667303"/>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99" name="Freeform 38">
                <a:extLst>
                  <a:ext uri="{FF2B5EF4-FFF2-40B4-BE49-F238E27FC236}">
                    <a16:creationId xmlns:a16="http://schemas.microsoft.com/office/drawing/2014/main" id="{424D80FE-B092-45C4-92EB-23A817ABA4D7}"/>
                  </a:ext>
                </a:extLst>
              </p:cNvPr>
              <p:cNvSpPr>
                <a:spLocks/>
              </p:cNvSpPr>
              <p:nvPr userDrawn="1"/>
            </p:nvSpPr>
            <p:spPr bwMode="gray">
              <a:xfrm>
                <a:off x="9526281" y="5807294"/>
                <a:ext cx="449587" cy="75380"/>
              </a:xfrm>
              <a:custGeom>
                <a:avLst/>
                <a:gdLst>
                  <a:gd name="T0" fmla="*/ 25 w 287"/>
                  <a:gd name="T1" fmla="*/ 0 h 49"/>
                  <a:gd name="T2" fmla="*/ 0 w 287"/>
                  <a:gd name="T3" fmla="*/ 23 h 49"/>
                  <a:gd name="T4" fmla="*/ 0 w 287"/>
                  <a:gd name="T5" fmla="*/ 27 h 49"/>
                  <a:gd name="T6" fmla="*/ 25 w 287"/>
                  <a:gd name="T7" fmla="*/ 49 h 49"/>
                  <a:gd name="T8" fmla="*/ 262 w 287"/>
                  <a:gd name="T9" fmla="*/ 49 h 49"/>
                  <a:gd name="T10" fmla="*/ 287 w 287"/>
                  <a:gd name="T11" fmla="*/ 27 h 49"/>
                  <a:gd name="T12" fmla="*/ 287 w 287"/>
                  <a:gd name="T13" fmla="*/ 23 h 49"/>
                  <a:gd name="T14" fmla="*/ 262 w 287"/>
                  <a:gd name="T15" fmla="*/ 0 h 49"/>
                  <a:gd name="T16" fmla="*/ 153 w 287"/>
                  <a:gd name="T17" fmla="*/ 0 h 49"/>
                  <a:gd name="T18" fmla="*/ 25 w 287"/>
                  <a:gd name="T19"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49">
                    <a:moveTo>
                      <a:pt x="25" y="0"/>
                    </a:moveTo>
                    <a:cubicBezTo>
                      <a:pt x="25" y="0"/>
                      <a:pt x="0" y="0"/>
                      <a:pt x="0" y="23"/>
                    </a:cubicBezTo>
                    <a:cubicBezTo>
                      <a:pt x="0" y="27"/>
                      <a:pt x="0" y="27"/>
                      <a:pt x="0" y="27"/>
                    </a:cubicBezTo>
                    <a:cubicBezTo>
                      <a:pt x="0" y="27"/>
                      <a:pt x="0" y="49"/>
                      <a:pt x="25" y="49"/>
                    </a:cubicBezTo>
                    <a:cubicBezTo>
                      <a:pt x="262" y="49"/>
                      <a:pt x="262" y="49"/>
                      <a:pt x="262" y="49"/>
                    </a:cubicBezTo>
                    <a:cubicBezTo>
                      <a:pt x="262" y="49"/>
                      <a:pt x="287" y="49"/>
                      <a:pt x="287" y="27"/>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00" name="Freeform 39">
                <a:extLst>
                  <a:ext uri="{FF2B5EF4-FFF2-40B4-BE49-F238E27FC236}">
                    <a16:creationId xmlns:a16="http://schemas.microsoft.com/office/drawing/2014/main" id="{F92A89EE-EC11-4915-ACEC-0DA06365448C}"/>
                  </a:ext>
                </a:extLst>
              </p:cNvPr>
              <p:cNvSpPr>
                <a:spLocks/>
              </p:cNvSpPr>
              <p:nvPr userDrawn="1"/>
            </p:nvSpPr>
            <p:spPr bwMode="gray">
              <a:xfrm>
                <a:off x="9526281" y="5941900"/>
                <a:ext cx="449587" cy="78073"/>
              </a:xfrm>
              <a:custGeom>
                <a:avLst/>
                <a:gdLst>
                  <a:gd name="T0" fmla="*/ 25 w 287"/>
                  <a:gd name="T1" fmla="*/ 0 h 50"/>
                  <a:gd name="T2" fmla="*/ 0 w 287"/>
                  <a:gd name="T3" fmla="*/ 24 h 50"/>
                  <a:gd name="T4" fmla="*/ 0 w 287"/>
                  <a:gd name="T5" fmla="*/ 28 h 50"/>
                  <a:gd name="T6" fmla="*/ 25 w 287"/>
                  <a:gd name="T7" fmla="*/ 50 h 50"/>
                  <a:gd name="T8" fmla="*/ 262 w 287"/>
                  <a:gd name="T9" fmla="*/ 50 h 50"/>
                  <a:gd name="T10" fmla="*/ 287 w 287"/>
                  <a:gd name="T11" fmla="*/ 28 h 50"/>
                  <a:gd name="T12" fmla="*/ 287 w 287"/>
                  <a:gd name="T13" fmla="*/ 24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4"/>
                    </a:cubicBezTo>
                    <a:cubicBezTo>
                      <a:pt x="0" y="28"/>
                      <a:pt x="0" y="28"/>
                      <a:pt x="0" y="28"/>
                    </a:cubicBezTo>
                    <a:cubicBezTo>
                      <a:pt x="0" y="28"/>
                      <a:pt x="0" y="50"/>
                      <a:pt x="25" y="50"/>
                    </a:cubicBezTo>
                    <a:cubicBezTo>
                      <a:pt x="262" y="50"/>
                      <a:pt x="262" y="50"/>
                      <a:pt x="262" y="50"/>
                    </a:cubicBezTo>
                    <a:cubicBezTo>
                      <a:pt x="262" y="50"/>
                      <a:pt x="287" y="50"/>
                      <a:pt x="287" y="28"/>
                    </a:cubicBezTo>
                    <a:cubicBezTo>
                      <a:pt x="287" y="24"/>
                      <a:pt x="287" y="24"/>
                      <a:pt x="287" y="24"/>
                    </a:cubicBezTo>
                    <a:cubicBezTo>
                      <a:pt x="287" y="24"/>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01" name="Oval 200">
                <a:extLst>
                  <a:ext uri="{FF2B5EF4-FFF2-40B4-BE49-F238E27FC236}">
                    <a16:creationId xmlns:a16="http://schemas.microsoft.com/office/drawing/2014/main" id="{EBFE75F9-C1CD-4734-89DE-FBAC81D11488}"/>
                  </a:ext>
                </a:extLst>
              </p:cNvPr>
              <p:cNvSpPr>
                <a:spLocks noChangeArrowheads="1"/>
              </p:cNvSpPr>
              <p:nvPr userDrawn="1"/>
            </p:nvSpPr>
            <p:spPr bwMode="gray">
              <a:xfrm>
                <a:off x="9889718" y="4991577"/>
                <a:ext cx="45767" cy="43074"/>
              </a:xfrm>
              <a:prstGeom prst="ellipse">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02" name="Oval 201">
                <a:extLst>
                  <a:ext uri="{FF2B5EF4-FFF2-40B4-BE49-F238E27FC236}">
                    <a16:creationId xmlns:a16="http://schemas.microsoft.com/office/drawing/2014/main" id="{A7E42769-703F-43F5-A412-7376625B1F5E}"/>
                  </a:ext>
                </a:extLst>
              </p:cNvPr>
              <p:cNvSpPr>
                <a:spLocks noChangeArrowheads="1"/>
              </p:cNvSpPr>
              <p:nvPr userDrawn="1"/>
            </p:nvSpPr>
            <p:spPr bwMode="gray">
              <a:xfrm>
                <a:off x="9889718" y="5131568"/>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03" name="Oval 202">
                <a:extLst>
                  <a:ext uri="{FF2B5EF4-FFF2-40B4-BE49-F238E27FC236}">
                    <a16:creationId xmlns:a16="http://schemas.microsoft.com/office/drawing/2014/main" id="{8F704F27-17CC-4C60-8328-3B6AAFC02BE1}"/>
                  </a:ext>
                </a:extLst>
              </p:cNvPr>
              <p:cNvSpPr>
                <a:spLocks noChangeArrowheads="1"/>
              </p:cNvSpPr>
              <p:nvPr userDrawn="1"/>
            </p:nvSpPr>
            <p:spPr bwMode="gray">
              <a:xfrm>
                <a:off x="9889718" y="5268867"/>
                <a:ext cx="45767" cy="45767"/>
              </a:xfrm>
              <a:prstGeom prst="ellipse">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04" name="Oval 203">
                <a:extLst>
                  <a:ext uri="{FF2B5EF4-FFF2-40B4-BE49-F238E27FC236}">
                    <a16:creationId xmlns:a16="http://schemas.microsoft.com/office/drawing/2014/main" id="{F467073E-B416-49DC-8FA3-6C3F2FDFB667}"/>
                  </a:ext>
                </a:extLst>
              </p:cNvPr>
              <p:cNvSpPr>
                <a:spLocks noChangeArrowheads="1"/>
              </p:cNvSpPr>
              <p:nvPr userDrawn="1"/>
            </p:nvSpPr>
            <p:spPr bwMode="gray">
              <a:xfrm>
                <a:off x="9889718" y="5406165"/>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05" name="Oval 204">
                <a:extLst>
                  <a:ext uri="{FF2B5EF4-FFF2-40B4-BE49-F238E27FC236}">
                    <a16:creationId xmlns:a16="http://schemas.microsoft.com/office/drawing/2014/main" id="{BCD5F6EA-A0EF-49BC-B82F-6C7555480747}"/>
                  </a:ext>
                </a:extLst>
              </p:cNvPr>
              <p:cNvSpPr>
                <a:spLocks noChangeArrowheads="1"/>
              </p:cNvSpPr>
              <p:nvPr userDrawn="1"/>
            </p:nvSpPr>
            <p:spPr bwMode="gray">
              <a:xfrm>
                <a:off x="9889718" y="5546156"/>
                <a:ext cx="45767" cy="43074"/>
              </a:xfrm>
              <a:prstGeom prst="ellipse">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06" name="Oval 205">
                <a:extLst>
                  <a:ext uri="{FF2B5EF4-FFF2-40B4-BE49-F238E27FC236}">
                    <a16:creationId xmlns:a16="http://schemas.microsoft.com/office/drawing/2014/main" id="{B3BC85F2-70A7-462C-B755-B4EB075CF762}"/>
                  </a:ext>
                </a:extLst>
              </p:cNvPr>
              <p:cNvSpPr>
                <a:spLocks noChangeArrowheads="1"/>
              </p:cNvSpPr>
              <p:nvPr userDrawn="1"/>
            </p:nvSpPr>
            <p:spPr bwMode="gray">
              <a:xfrm>
                <a:off x="9889718" y="5683456"/>
                <a:ext cx="45767" cy="45767"/>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07" name="Oval 206">
                <a:extLst>
                  <a:ext uri="{FF2B5EF4-FFF2-40B4-BE49-F238E27FC236}">
                    <a16:creationId xmlns:a16="http://schemas.microsoft.com/office/drawing/2014/main" id="{AC58FBC6-DA83-472F-98E4-D52473D52351}"/>
                  </a:ext>
                </a:extLst>
              </p:cNvPr>
              <p:cNvSpPr>
                <a:spLocks noChangeArrowheads="1"/>
              </p:cNvSpPr>
              <p:nvPr userDrawn="1"/>
            </p:nvSpPr>
            <p:spPr bwMode="gray">
              <a:xfrm>
                <a:off x="9889718" y="5823447"/>
                <a:ext cx="45767" cy="43074"/>
              </a:xfrm>
              <a:prstGeom prst="ellipse">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08" name="Oval 207">
                <a:extLst>
                  <a:ext uri="{FF2B5EF4-FFF2-40B4-BE49-F238E27FC236}">
                    <a16:creationId xmlns:a16="http://schemas.microsoft.com/office/drawing/2014/main" id="{E56A0B1D-EC9E-47E5-BC43-56E42889110E}"/>
                  </a:ext>
                </a:extLst>
              </p:cNvPr>
              <p:cNvSpPr>
                <a:spLocks noChangeArrowheads="1"/>
              </p:cNvSpPr>
              <p:nvPr userDrawn="1"/>
            </p:nvSpPr>
            <p:spPr bwMode="gray">
              <a:xfrm>
                <a:off x="9889718" y="5960744"/>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09" name="Freeform 48">
                <a:extLst>
                  <a:ext uri="{FF2B5EF4-FFF2-40B4-BE49-F238E27FC236}">
                    <a16:creationId xmlns:a16="http://schemas.microsoft.com/office/drawing/2014/main" id="{43872BAE-86E2-43A5-A602-9EB2DBB64B2E}"/>
                  </a:ext>
                </a:extLst>
              </p:cNvPr>
              <p:cNvSpPr>
                <a:spLocks/>
              </p:cNvSpPr>
              <p:nvPr userDrawn="1"/>
            </p:nvSpPr>
            <p:spPr bwMode="gray">
              <a:xfrm>
                <a:off x="9526281" y="6081891"/>
                <a:ext cx="449587" cy="78073"/>
              </a:xfrm>
              <a:custGeom>
                <a:avLst/>
                <a:gdLst>
                  <a:gd name="T0" fmla="*/ 25 w 287"/>
                  <a:gd name="T1" fmla="*/ 0 h 50"/>
                  <a:gd name="T2" fmla="*/ 0 w 287"/>
                  <a:gd name="T3" fmla="*/ 23 h 50"/>
                  <a:gd name="T4" fmla="*/ 0 w 287"/>
                  <a:gd name="T5" fmla="*/ 27 h 50"/>
                  <a:gd name="T6" fmla="*/ 25 w 287"/>
                  <a:gd name="T7" fmla="*/ 50 h 50"/>
                  <a:gd name="T8" fmla="*/ 262 w 287"/>
                  <a:gd name="T9" fmla="*/ 50 h 50"/>
                  <a:gd name="T10" fmla="*/ 287 w 287"/>
                  <a:gd name="T11" fmla="*/ 27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7"/>
                      <a:pt x="0" y="27"/>
                      <a:pt x="0" y="27"/>
                    </a:cubicBezTo>
                    <a:cubicBezTo>
                      <a:pt x="0" y="27"/>
                      <a:pt x="0" y="50"/>
                      <a:pt x="25" y="50"/>
                    </a:cubicBezTo>
                    <a:cubicBezTo>
                      <a:pt x="262" y="50"/>
                      <a:pt x="262" y="50"/>
                      <a:pt x="262" y="50"/>
                    </a:cubicBezTo>
                    <a:cubicBezTo>
                      <a:pt x="262" y="50"/>
                      <a:pt x="287" y="50"/>
                      <a:pt x="287" y="27"/>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10" name="Oval 209">
                <a:extLst>
                  <a:ext uri="{FF2B5EF4-FFF2-40B4-BE49-F238E27FC236}">
                    <a16:creationId xmlns:a16="http://schemas.microsoft.com/office/drawing/2014/main" id="{FF6E22FB-D49F-4956-9C80-EF7F82F05305}"/>
                  </a:ext>
                </a:extLst>
              </p:cNvPr>
              <p:cNvSpPr>
                <a:spLocks noChangeArrowheads="1"/>
              </p:cNvSpPr>
              <p:nvPr userDrawn="1"/>
            </p:nvSpPr>
            <p:spPr bwMode="gray">
              <a:xfrm>
                <a:off x="9889718" y="6100735"/>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11" name="Freeform 50">
                <a:extLst>
                  <a:ext uri="{FF2B5EF4-FFF2-40B4-BE49-F238E27FC236}">
                    <a16:creationId xmlns:a16="http://schemas.microsoft.com/office/drawing/2014/main" id="{C48622BD-9B47-480D-8396-8088AF666384}"/>
                  </a:ext>
                </a:extLst>
              </p:cNvPr>
              <p:cNvSpPr>
                <a:spLocks/>
              </p:cNvSpPr>
              <p:nvPr userDrawn="1"/>
            </p:nvSpPr>
            <p:spPr bwMode="gray">
              <a:xfrm>
                <a:off x="8842479" y="5909595"/>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12" name="Oval 211">
                <a:extLst>
                  <a:ext uri="{FF2B5EF4-FFF2-40B4-BE49-F238E27FC236}">
                    <a16:creationId xmlns:a16="http://schemas.microsoft.com/office/drawing/2014/main" id="{253A15D9-4283-42F2-B307-AFF2634719D1}"/>
                  </a:ext>
                </a:extLst>
              </p:cNvPr>
              <p:cNvSpPr>
                <a:spLocks noChangeArrowheads="1"/>
              </p:cNvSpPr>
              <p:nvPr userDrawn="1"/>
            </p:nvSpPr>
            <p:spPr bwMode="gray">
              <a:xfrm>
                <a:off x="9203225" y="5928439"/>
                <a:ext cx="45767" cy="43074"/>
              </a:xfrm>
              <a:prstGeom prst="ellipse">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13" name="Rectangle 212">
                <a:extLst>
                  <a:ext uri="{FF2B5EF4-FFF2-40B4-BE49-F238E27FC236}">
                    <a16:creationId xmlns:a16="http://schemas.microsoft.com/office/drawing/2014/main" id="{5966DFD7-E4BC-45E7-B976-45CD255D3F4C}"/>
                  </a:ext>
                </a:extLst>
              </p:cNvPr>
              <p:cNvSpPr>
                <a:spLocks noChangeArrowheads="1"/>
              </p:cNvSpPr>
              <p:nvPr userDrawn="1"/>
            </p:nvSpPr>
            <p:spPr bwMode="gray">
              <a:xfrm>
                <a:off x="8643261" y="4245857"/>
                <a:ext cx="573425" cy="255753"/>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14" name="Freeform 53">
                <a:extLst>
                  <a:ext uri="{FF2B5EF4-FFF2-40B4-BE49-F238E27FC236}">
                    <a16:creationId xmlns:a16="http://schemas.microsoft.com/office/drawing/2014/main" id="{300A7D9C-0A59-45C4-B04B-448C0C1CCA78}"/>
                  </a:ext>
                </a:extLst>
              </p:cNvPr>
              <p:cNvSpPr>
                <a:spLocks/>
              </p:cNvSpPr>
              <p:nvPr userDrawn="1"/>
            </p:nvSpPr>
            <p:spPr bwMode="gray">
              <a:xfrm>
                <a:off x="10772739" y="5917670"/>
                <a:ext cx="1243765" cy="621882"/>
              </a:xfrm>
              <a:custGeom>
                <a:avLst/>
                <a:gdLst>
                  <a:gd name="T0" fmla="*/ 763 w 788"/>
                  <a:gd name="T1" fmla="*/ 392 h 392"/>
                  <a:gd name="T2" fmla="*/ 788 w 788"/>
                  <a:gd name="T3" fmla="*/ 304 h 392"/>
                  <a:gd name="T4" fmla="*/ 625 w 788"/>
                  <a:gd name="T5" fmla="*/ 142 h 392"/>
                  <a:gd name="T6" fmla="*/ 580 w 788"/>
                  <a:gd name="T7" fmla="*/ 149 h 392"/>
                  <a:gd name="T8" fmla="*/ 358 w 788"/>
                  <a:gd name="T9" fmla="*/ 0 h 392"/>
                  <a:gd name="T10" fmla="*/ 120 w 788"/>
                  <a:gd name="T11" fmla="*/ 224 h 392"/>
                  <a:gd name="T12" fmla="*/ 0 w 788"/>
                  <a:gd name="T13" fmla="*/ 347 h 392"/>
                  <a:gd name="T14" fmla="*/ 8 w 788"/>
                  <a:gd name="T15" fmla="*/ 392 h 392"/>
                  <a:gd name="T16" fmla="*/ 763 w 788"/>
                  <a:gd name="T17" fmla="*/ 392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8" h="392">
                    <a:moveTo>
                      <a:pt x="763" y="392"/>
                    </a:moveTo>
                    <a:cubicBezTo>
                      <a:pt x="779" y="366"/>
                      <a:pt x="788" y="337"/>
                      <a:pt x="788" y="304"/>
                    </a:cubicBezTo>
                    <a:cubicBezTo>
                      <a:pt x="788" y="214"/>
                      <a:pt x="715" y="142"/>
                      <a:pt x="625" y="142"/>
                    </a:cubicBezTo>
                    <a:cubicBezTo>
                      <a:pt x="609" y="142"/>
                      <a:pt x="594" y="144"/>
                      <a:pt x="580" y="149"/>
                    </a:cubicBezTo>
                    <a:cubicBezTo>
                      <a:pt x="544" y="61"/>
                      <a:pt x="458" y="0"/>
                      <a:pt x="358" y="0"/>
                    </a:cubicBezTo>
                    <a:cubicBezTo>
                      <a:pt x="231" y="0"/>
                      <a:pt x="127" y="99"/>
                      <a:pt x="120" y="224"/>
                    </a:cubicBezTo>
                    <a:cubicBezTo>
                      <a:pt x="53" y="226"/>
                      <a:pt x="0" y="280"/>
                      <a:pt x="0" y="347"/>
                    </a:cubicBezTo>
                    <a:cubicBezTo>
                      <a:pt x="0" y="363"/>
                      <a:pt x="2" y="378"/>
                      <a:pt x="8" y="392"/>
                    </a:cubicBezTo>
                    <a:lnTo>
                      <a:pt x="763" y="392"/>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15" name="Freeform 55">
                <a:extLst>
                  <a:ext uri="{FF2B5EF4-FFF2-40B4-BE49-F238E27FC236}">
                    <a16:creationId xmlns:a16="http://schemas.microsoft.com/office/drawing/2014/main" id="{5203B2FB-E158-4277-B1AB-7CFA97310276}"/>
                  </a:ext>
                </a:extLst>
              </p:cNvPr>
              <p:cNvSpPr>
                <a:spLocks/>
              </p:cNvSpPr>
              <p:nvPr userDrawn="1"/>
            </p:nvSpPr>
            <p:spPr bwMode="gray">
              <a:xfrm>
                <a:off x="11198092" y="5990359"/>
                <a:ext cx="1449301" cy="697263"/>
              </a:xfrm>
              <a:custGeom>
                <a:avLst/>
                <a:gdLst>
                  <a:gd name="T0" fmla="*/ 790 w 790"/>
                  <a:gd name="T1" fmla="*/ 206 h 414"/>
                  <a:gd name="T2" fmla="*/ 661 w 790"/>
                  <a:gd name="T3" fmla="*/ 149 h 414"/>
                  <a:gd name="T4" fmla="*/ 613 w 790"/>
                  <a:gd name="T5" fmla="*/ 156 h 414"/>
                  <a:gd name="T6" fmla="*/ 379 w 790"/>
                  <a:gd name="T7" fmla="*/ 0 h 414"/>
                  <a:gd name="T8" fmla="*/ 127 w 790"/>
                  <a:gd name="T9" fmla="*/ 236 h 414"/>
                  <a:gd name="T10" fmla="*/ 0 w 790"/>
                  <a:gd name="T11" fmla="*/ 366 h 414"/>
                  <a:gd name="T12" fmla="*/ 9 w 790"/>
                  <a:gd name="T13" fmla="*/ 414 h 414"/>
                  <a:gd name="T14" fmla="*/ 790 w 790"/>
                  <a:gd name="T15" fmla="*/ 414 h 414"/>
                  <a:gd name="T16" fmla="*/ 790 w 790"/>
                  <a:gd name="T17" fmla="*/ 206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0" h="414">
                    <a:moveTo>
                      <a:pt x="790" y="206"/>
                    </a:moveTo>
                    <a:cubicBezTo>
                      <a:pt x="758" y="172"/>
                      <a:pt x="713" y="149"/>
                      <a:pt x="661" y="149"/>
                    </a:cubicBezTo>
                    <a:cubicBezTo>
                      <a:pt x="644" y="149"/>
                      <a:pt x="628" y="152"/>
                      <a:pt x="613" y="156"/>
                    </a:cubicBezTo>
                    <a:cubicBezTo>
                      <a:pt x="576" y="64"/>
                      <a:pt x="484" y="0"/>
                      <a:pt x="379" y="0"/>
                    </a:cubicBezTo>
                    <a:cubicBezTo>
                      <a:pt x="245" y="0"/>
                      <a:pt x="135" y="104"/>
                      <a:pt x="127" y="236"/>
                    </a:cubicBezTo>
                    <a:cubicBezTo>
                      <a:pt x="56" y="238"/>
                      <a:pt x="0" y="295"/>
                      <a:pt x="0" y="366"/>
                    </a:cubicBezTo>
                    <a:cubicBezTo>
                      <a:pt x="0" y="383"/>
                      <a:pt x="3" y="399"/>
                      <a:pt x="9" y="414"/>
                    </a:cubicBezTo>
                    <a:cubicBezTo>
                      <a:pt x="790" y="414"/>
                      <a:pt x="790" y="414"/>
                      <a:pt x="790" y="414"/>
                    </a:cubicBezTo>
                    <a:lnTo>
                      <a:pt x="790" y="206"/>
                    </a:lnTo>
                    <a:close/>
                  </a:path>
                </a:pathLst>
              </a:custGeom>
              <a:ln/>
              <a:extLst>
                <a:ext uri="{91240B29-F687-4F45-9708-019B960494DF}">
                  <a14:hiddenLine xmlns:a14="http://schemas.microsoft.com/office/drawing/2010/main" w="9525">
                    <a:solidFill>
                      <a:srgbClr val="000000"/>
                    </a:solidFill>
                    <a:round/>
                    <a:headEnd/>
                    <a:tailEnd/>
                  </a14:hiddenLine>
                </a:ext>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endParaRPr lang="en-US" sz="1765"/>
              </a:p>
            </p:txBody>
          </p:sp>
          <p:sp>
            <p:nvSpPr>
              <p:cNvPr id="216" name="Freeform 59">
                <a:extLst>
                  <a:ext uri="{FF2B5EF4-FFF2-40B4-BE49-F238E27FC236}">
                    <a16:creationId xmlns:a16="http://schemas.microsoft.com/office/drawing/2014/main" id="{69E9A61B-1293-4767-85BB-BD063A7951D9}"/>
                  </a:ext>
                </a:extLst>
              </p:cNvPr>
              <p:cNvSpPr>
                <a:spLocks/>
              </p:cNvSpPr>
              <p:nvPr userDrawn="1"/>
            </p:nvSpPr>
            <p:spPr bwMode="gray">
              <a:xfrm>
                <a:off x="11682678" y="5328094"/>
                <a:ext cx="309596" cy="441510"/>
              </a:xfrm>
              <a:custGeom>
                <a:avLst/>
                <a:gdLst>
                  <a:gd name="T0" fmla="*/ 198 w 198"/>
                  <a:gd name="T1" fmla="*/ 202 h 283"/>
                  <a:gd name="T2" fmla="*/ 198 w 198"/>
                  <a:gd name="T3" fmla="*/ 0 h 283"/>
                  <a:gd name="T4" fmla="*/ 177 w 198"/>
                  <a:gd name="T5" fmla="*/ 6 h 283"/>
                  <a:gd name="T6" fmla="*/ 177 w 198"/>
                  <a:gd name="T7" fmla="*/ 230 h 283"/>
                  <a:gd name="T8" fmla="*/ 0 w 198"/>
                  <a:gd name="T9" fmla="*/ 230 h 283"/>
                  <a:gd name="T10" fmla="*/ 26 w 198"/>
                  <a:gd name="T11" fmla="*/ 246 h 283"/>
                  <a:gd name="T12" fmla="*/ 26 w 198"/>
                  <a:gd name="T13" fmla="*/ 283 h 283"/>
                  <a:gd name="T14" fmla="*/ 171 w 198"/>
                  <a:gd name="T15" fmla="*/ 283 h 283"/>
                  <a:gd name="T16" fmla="*/ 171 w 198"/>
                  <a:gd name="T17" fmla="*/ 246 h 283"/>
                  <a:gd name="T18" fmla="*/ 198 w 198"/>
                  <a:gd name="T19" fmla="*/ 202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83">
                    <a:moveTo>
                      <a:pt x="198" y="202"/>
                    </a:moveTo>
                    <a:cubicBezTo>
                      <a:pt x="198" y="0"/>
                      <a:pt x="198" y="0"/>
                      <a:pt x="198" y="0"/>
                    </a:cubicBezTo>
                    <a:cubicBezTo>
                      <a:pt x="190" y="0"/>
                      <a:pt x="183" y="3"/>
                      <a:pt x="177" y="6"/>
                    </a:cubicBezTo>
                    <a:cubicBezTo>
                      <a:pt x="177" y="230"/>
                      <a:pt x="177" y="230"/>
                      <a:pt x="177" y="230"/>
                    </a:cubicBezTo>
                    <a:cubicBezTo>
                      <a:pt x="0" y="230"/>
                      <a:pt x="0" y="230"/>
                      <a:pt x="0" y="230"/>
                    </a:cubicBezTo>
                    <a:cubicBezTo>
                      <a:pt x="6" y="239"/>
                      <a:pt x="15" y="244"/>
                      <a:pt x="26" y="246"/>
                    </a:cubicBezTo>
                    <a:cubicBezTo>
                      <a:pt x="26" y="283"/>
                      <a:pt x="26" y="283"/>
                      <a:pt x="26" y="283"/>
                    </a:cubicBezTo>
                    <a:cubicBezTo>
                      <a:pt x="171" y="283"/>
                      <a:pt x="171" y="283"/>
                      <a:pt x="171" y="283"/>
                    </a:cubicBezTo>
                    <a:cubicBezTo>
                      <a:pt x="171" y="246"/>
                      <a:pt x="171" y="246"/>
                      <a:pt x="171" y="246"/>
                    </a:cubicBezTo>
                    <a:lnTo>
                      <a:pt x="198" y="202"/>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17" name="Freeform 60">
                <a:extLst>
                  <a:ext uri="{FF2B5EF4-FFF2-40B4-BE49-F238E27FC236}">
                    <a16:creationId xmlns:a16="http://schemas.microsoft.com/office/drawing/2014/main" id="{CDA8809E-6BB7-4AC5-BA37-090E0114C6F2}"/>
                  </a:ext>
                </a:extLst>
              </p:cNvPr>
              <p:cNvSpPr>
                <a:spLocks/>
              </p:cNvSpPr>
              <p:nvPr userDrawn="1"/>
            </p:nvSpPr>
            <p:spPr bwMode="gray">
              <a:xfrm>
                <a:off x="11704215" y="5815369"/>
                <a:ext cx="263829" cy="419973"/>
              </a:xfrm>
              <a:custGeom>
                <a:avLst/>
                <a:gdLst>
                  <a:gd name="T0" fmla="*/ 167 w 167"/>
                  <a:gd name="T1" fmla="*/ 270 h 270"/>
                  <a:gd name="T2" fmla="*/ 167 w 167"/>
                  <a:gd name="T3" fmla="*/ 0 h 270"/>
                  <a:gd name="T4" fmla="*/ 0 w 167"/>
                  <a:gd name="T5" fmla="*/ 0 h 270"/>
                  <a:gd name="T6" fmla="*/ 0 w 167"/>
                  <a:gd name="T7" fmla="*/ 203 h 270"/>
                  <a:gd name="T8" fmla="*/ 18 w 167"/>
                  <a:gd name="T9" fmla="*/ 202 h 270"/>
                  <a:gd name="T10" fmla="*/ 167 w 167"/>
                  <a:gd name="T11" fmla="*/ 270 h 270"/>
                </a:gdLst>
                <a:ahLst/>
                <a:cxnLst>
                  <a:cxn ang="0">
                    <a:pos x="T0" y="T1"/>
                  </a:cxn>
                  <a:cxn ang="0">
                    <a:pos x="T2" y="T3"/>
                  </a:cxn>
                  <a:cxn ang="0">
                    <a:pos x="T4" y="T5"/>
                  </a:cxn>
                  <a:cxn ang="0">
                    <a:pos x="T6" y="T7"/>
                  </a:cxn>
                  <a:cxn ang="0">
                    <a:pos x="T8" y="T9"/>
                  </a:cxn>
                  <a:cxn ang="0">
                    <a:pos x="T10" y="T11"/>
                  </a:cxn>
                </a:cxnLst>
                <a:rect l="0" t="0" r="r" b="b"/>
                <a:pathLst>
                  <a:path w="167" h="270">
                    <a:moveTo>
                      <a:pt x="167" y="270"/>
                    </a:moveTo>
                    <a:cubicBezTo>
                      <a:pt x="167" y="0"/>
                      <a:pt x="167" y="0"/>
                      <a:pt x="167" y="0"/>
                    </a:cubicBezTo>
                    <a:cubicBezTo>
                      <a:pt x="0" y="0"/>
                      <a:pt x="0" y="0"/>
                      <a:pt x="0" y="0"/>
                    </a:cubicBezTo>
                    <a:cubicBezTo>
                      <a:pt x="0" y="203"/>
                      <a:pt x="0" y="203"/>
                      <a:pt x="0" y="203"/>
                    </a:cubicBezTo>
                    <a:cubicBezTo>
                      <a:pt x="6" y="203"/>
                      <a:pt x="12" y="202"/>
                      <a:pt x="18" y="202"/>
                    </a:cubicBezTo>
                    <a:cubicBezTo>
                      <a:pt x="77" y="202"/>
                      <a:pt x="131" y="229"/>
                      <a:pt x="167" y="27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18" name="Rectangle 217">
                <a:extLst>
                  <a:ext uri="{FF2B5EF4-FFF2-40B4-BE49-F238E27FC236}">
                    <a16:creationId xmlns:a16="http://schemas.microsoft.com/office/drawing/2014/main" id="{01202EBA-F1A5-420D-9998-6C6BB5701811}"/>
                  </a:ext>
                </a:extLst>
              </p:cNvPr>
              <p:cNvSpPr>
                <a:spLocks noChangeArrowheads="1"/>
              </p:cNvSpPr>
              <p:nvPr userDrawn="1"/>
            </p:nvSpPr>
            <p:spPr bwMode="gray">
              <a:xfrm>
                <a:off x="11712292" y="5769604"/>
                <a:ext cx="247676" cy="4576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19" name="Freeform 62">
                <a:extLst>
                  <a:ext uri="{FF2B5EF4-FFF2-40B4-BE49-F238E27FC236}">
                    <a16:creationId xmlns:a16="http://schemas.microsoft.com/office/drawing/2014/main" id="{C9631B17-F8FA-4B5E-A526-6E58F1B0D9AB}"/>
                  </a:ext>
                </a:extLst>
              </p:cNvPr>
              <p:cNvSpPr>
                <a:spLocks/>
              </p:cNvSpPr>
              <p:nvPr userDrawn="1"/>
            </p:nvSpPr>
            <p:spPr bwMode="gray">
              <a:xfrm>
                <a:off x="9698577" y="6491095"/>
                <a:ext cx="1017626" cy="503430"/>
              </a:xfrm>
              <a:custGeom>
                <a:avLst/>
                <a:gdLst>
                  <a:gd name="T0" fmla="*/ 628 w 650"/>
                  <a:gd name="T1" fmla="*/ 323 h 323"/>
                  <a:gd name="T2" fmla="*/ 650 w 650"/>
                  <a:gd name="T3" fmla="*/ 251 h 323"/>
                  <a:gd name="T4" fmla="*/ 515 w 650"/>
                  <a:gd name="T5" fmla="*/ 117 h 323"/>
                  <a:gd name="T6" fmla="*/ 477 w 650"/>
                  <a:gd name="T7" fmla="*/ 122 h 323"/>
                  <a:gd name="T8" fmla="*/ 295 w 650"/>
                  <a:gd name="T9" fmla="*/ 0 h 323"/>
                  <a:gd name="T10" fmla="*/ 99 w 650"/>
                  <a:gd name="T11" fmla="*/ 184 h 323"/>
                  <a:gd name="T12" fmla="*/ 0 w 650"/>
                  <a:gd name="T13" fmla="*/ 285 h 323"/>
                  <a:gd name="T14" fmla="*/ 7 w 650"/>
                  <a:gd name="T15" fmla="*/ 323 h 323"/>
                  <a:gd name="T16" fmla="*/ 628 w 650"/>
                  <a:gd name="T17" fmla="*/ 323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0" h="323">
                    <a:moveTo>
                      <a:pt x="628" y="323"/>
                    </a:moveTo>
                    <a:cubicBezTo>
                      <a:pt x="642" y="302"/>
                      <a:pt x="650" y="277"/>
                      <a:pt x="650" y="251"/>
                    </a:cubicBezTo>
                    <a:cubicBezTo>
                      <a:pt x="650" y="176"/>
                      <a:pt x="589" y="117"/>
                      <a:pt x="515" y="117"/>
                    </a:cubicBezTo>
                    <a:cubicBezTo>
                      <a:pt x="502" y="117"/>
                      <a:pt x="489" y="119"/>
                      <a:pt x="477" y="122"/>
                    </a:cubicBezTo>
                    <a:cubicBezTo>
                      <a:pt x="448" y="50"/>
                      <a:pt x="377" y="0"/>
                      <a:pt x="295" y="0"/>
                    </a:cubicBezTo>
                    <a:cubicBezTo>
                      <a:pt x="191" y="0"/>
                      <a:pt x="105" y="81"/>
                      <a:pt x="99" y="184"/>
                    </a:cubicBezTo>
                    <a:cubicBezTo>
                      <a:pt x="44" y="185"/>
                      <a:pt x="0" y="230"/>
                      <a:pt x="0" y="285"/>
                    </a:cubicBezTo>
                    <a:cubicBezTo>
                      <a:pt x="0" y="298"/>
                      <a:pt x="1" y="311"/>
                      <a:pt x="7" y="323"/>
                    </a:cubicBezTo>
                    <a:lnTo>
                      <a:pt x="628" y="323"/>
                    </a:lnTo>
                    <a:close/>
                  </a:path>
                </a:pathLst>
              </a:custGeom>
              <a:ln/>
              <a:extLst>
                <a:ext uri="{91240B29-F687-4F45-9708-019B960494DF}">
                  <a14:hiddenLine xmlns:a14="http://schemas.microsoft.com/office/drawing/2010/main" w="9525">
                    <a:solidFill>
                      <a:srgbClr val="000000"/>
                    </a:solidFill>
                    <a:round/>
                    <a:headEnd/>
                    <a:tailEnd/>
                  </a14:hiddenLine>
                </a:ext>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endParaRPr lang="en-US" sz="1765"/>
              </a:p>
            </p:txBody>
          </p:sp>
          <p:sp>
            <p:nvSpPr>
              <p:cNvPr id="220" name="Rectangle 219">
                <a:extLst>
                  <a:ext uri="{FF2B5EF4-FFF2-40B4-BE49-F238E27FC236}">
                    <a16:creationId xmlns:a16="http://schemas.microsoft.com/office/drawing/2014/main" id="{75B416B6-4A23-4038-AF1B-6F5A93C9BEC8}"/>
                  </a:ext>
                </a:extLst>
              </p:cNvPr>
              <p:cNvSpPr>
                <a:spLocks noChangeArrowheads="1"/>
              </p:cNvSpPr>
              <p:nvPr userDrawn="1"/>
            </p:nvSpPr>
            <p:spPr bwMode="gray">
              <a:xfrm>
                <a:off x="10840041" y="5481545"/>
                <a:ext cx="43074" cy="91532"/>
              </a:xfrm>
              <a:prstGeom prst="rect">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21" name="Freeform 64">
                <a:extLst>
                  <a:ext uri="{FF2B5EF4-FFF2-40B4-BE49-F238E27FC236}">
                    <a16:creationId xmlns:a16="http://schemas.microsoft.com/office/drawing/2014/main" id="{B60DBD62-90AE-4C45-B814-6088E21206C5}"/>
                  </a:ext>
                </a:extLst>
              </p:cNvPr>
              <p:cNvSpPr>
                <a:spLocks/>
              </p:cNvSpPr>
              <p:nvPr userDrawn="1"/>
            </p:nvSpPr>
            <p:spPr bwMode="gray">
              <a:xfrm>
                <a:off x="6852992" y="5328094"/>
                <a:ext cx="729569" cy="231523"/>
              </a:xfrm>
              <a:custGeom>
                <a:avLst/>
                <a:gdLst>
                  <a:gd name="T0" fmla="*/ 271 w 271"/>
                  <a:gd name="T1" fmla="*/ 0 h 86"/>
                  <a:gd name="T2" fmla="*/ 0 w 271"/>
                  <a:gd name="T3" fmla="*/ 0 h 86"/>
                  <a:gd name="T4" fmla="*/ 17 w 271"/>
                  <a:gd name="T5" fmla="*/ 11 h 86"/>
                  <a:gd name="T6" fmla="*/ 132 w 271"/>
                  <a:gd name="T7" fmla="*/ 48 h 86"/>
                  <a:gd name="T8" fmla="*/ 133 w 271"/>
                  <a:gd name="T9" fmla="*/ 86 h 86"/>
                  <a:gd name="T10" fmla="*/ 240 w 271"/>
                  <a:gd name="T11" fmla="*/ 86 h 86"/>
                  <a:gd name="T12" fmla="*/ 240 w 271"/>
                  <a:gd name="T13" fmla="*/ 21 h 86"/>
                  <a:gd name="T14" fmla="*/ 271 w 271"/>
                  <a:gd name="T15" fmla="*/ 0 h 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1" h="86">
                    <a:moveTo>
                      <a:pt x="271" y="0"/>
                    </a:moveTo>
                    <a:lnTo>
                      <a:pt x="0" y="0"/>
                    </a:lnTo>
                    <a:lnTo>
                      <a:pt x="17" y="11"/>
                    </a:lnTo>
                    <a:lnTo>
                      <a:pt x="132" y="48"/>
                    </a:lnTo>
                    <a:lnTo>
                      <a:pt x="133" y="86"/>
                    </a:lnTo>
                    <a:lnTo>
                      <a:pt x="240" y="86"/>
                    </a:lnTo>
                    <a:lnTo>
                      <a:pt x="240" y="21"/>
                    </a:lnTo>
                    <a:lnTo>
                      <a:pt x="271" y="0"/>
                    </a:ln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22" name="Freeform 65">
                <a:extLst>
                  <a:ext uri="{FF2B5EF4-FFF2-40B4-BE49-F238E27FC236}">
                    <a16:creationId xmlns:a16="http://schemas.microsoft.com/office/drawing/2014/main" id="{EF8F2B8B-FAF1-4D0E-9C4F-BD0CBD283AD6}"/>
                  </a:ext>
                </a:extLst>
              </p:cNvPr>
              <p:cNvSpPr>
                <a:spLocks/>
              </p:cNvSpPr>
              <p:nvPr userDrawn="1"/>
            </p:nvSpPr>
            <p:spPr bwMode="gray">
              <a:xfrm>
                <a:off x="7192201" y="5621536"/>
                <a:ext cx="328440" cy="508814"/>
              </a:xfrm>
              <a:custGeom>
                <a:avLst/>
                <a:gdLst>
                  <a:gd name="T0" fmla="*/ 209 w 209"/>
                  <a:gd name="T1" fmla="*/ 327 h 327"/>
                  <a:gd name="T2" fmla="*/ 209 w 209"/>
                  <a:gd name="T3" fmla="*/ 0 h 327"/>
                  <a:gd name="T4" fmla="*/ 0 w 209"/>
                  <a:gd name="T5" fmla="*/ 0 h 327"/>
                  <a:gd name="T6" fmla="*/ 0 w 209"/>
                  <a:gd name="T7" fmla="*/ 242 h 327"/>
                  <a:gd name="T8" fmla="*/ 209 w 209"/>
                  <a:gd name="T9" fmla="*/ 327 h 327"/>
                </a:gdLst>
                <a:ahLst/>
                <a:cxnLst>
                  <a:cxn ang="0">
                    <a:pos x="T0" y="T1"/>
                  </a:cxn>
                  <a:cxn ang="0">
                    <a:pos x="T2" y="T3"/>
                  </a:cxn>
                  <a:cxn ang="0">
                    <a:pos x="T4" y="T5"/>
                  </a:cxn>
                  <a:cxn ang="0">
                    <a:pos x="T6" y="T7"/>
                  </a:cxn>
                  <a:cxn ang="0">
                    <a:pos x="T8" y="T9"/>
                  </a:cxn>
                </a:cxnLst>
                <a:rect l="0" t="0" r="r" b="b"/>
                <a:pathLst>
                  <a:path w="209" h="327">
                    <a:moveTo>
                      <a:pt x="209" y="327"/>
                    </a:moveTo>
                    <a:cubicBezTo>
                      <a:pt x="209" y="0"/>
                      <a:pt x="209" y="0"/>
                      <a:pt x="209" y="0"/>
                    </a:cubicBezTo>
                    <a:cubicBezTo>
                      <a:pt x="0" y="0"/>
                      <a:pt x="0" y="0"/>
                      <a:pt x="0" y="0"/>
                    </a:cubicBezTo>
                    <a:cubicBezTo>
                      <a:pt x="0" y="242"/>
                      <a:pt x="0" y="242"/>
                      <a:pt x="0" y="242"/>
                    </a:cubicBezTo>
                    <a:cubicBezTo>
                      <a:pt x="81" y="245"/>
                      <a:pt x="153" y="277"/>
                      <a:pt x="209" y="327"/>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23" name="Rectangle 222">
                <a:extLst>
                  <a:ext uri="{FF2B5EF4-FFF2-40B4-BE49-F238E27FC236}">
                    <a16:creationId xmlns:a16="http://schemas.microsoft.com/office/drawing/2014/main" id="{C3F9AE66-49BC-4CC5-96E7-EE3F56DD5EBA}"/>
                  </a:ext>
                </a:extLst>
              </p:cNvPr>
              <p:cNvSpPr>
                <a:spLocks noChangeArrowheads="1"/>
              </p:cNvSpPr>
              <p:nvPr userDrawn="1"/>
            </p:nvSpPr>
            <p:spPr bwMode="gray">
              <a:xfrm>
                <a:off x="7202970" y="5559618"/>
                <a:ext cx="306903" cy="6192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24" name="Rectangle 223">
                <a:extLst>
                  <a:ext uri="{FF2B5EF4-FFF2-40B4-BE49-F238E27FC236}">
                    <a16:creationId xmlns:a16="http://schemas.microsoft.com/office/drawing/2014/main" id="{CAEE64D5-3C4B-4F98-A941-FBCF6E3FD72C}"/>
                  </a:ext>
                </a:extLst>
              </p:cNvPr>
              <p:cNvSpPr>
                <a:spLocks noChangeArrowheads="1"/>
              </p:cNvSpPr>
              <p:nvPr userDrawn="1"/>
            </p:nvSpPr>
            <p:spPr bwMode="gray">
              <a:xfrm>
                <a:off x="7943307" y="5048112"/>
                <a:ext cx="43074" cy="91532"/>
              </a:xfrm>
              <a:prstGeom prst="rect">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25" name="Freeform 68">
                <a:extLst>
                  <a:ext uri="{FF2B5EF4-FFF2-40B4-BE49-F238E27FC236}">
                    <a16:creationId xmlns:a16="http://schemas.microsoft.com/office/drawing/2014/main" id="{0EF9A87B-56E1-4430-8847-8C7AC0B0EE71}"/>
                  </a:ext>
                </a:extLst>
              </p:cNvPr>
              <p:cNvSpPr>
                <a:spLocks/>
              </p:cNvSpPr>
              <p:nvPr userDrawn="1"/>
            </p:nvSpPr>
            <p:spPr bwMode="gray">
              <a:xfrm>
                <a:off x="7940614" y="5088494"/>
                <a:ext cx="1289532" cy="454971"/>
              </a:xfrm>
              <a:custGeom>
                <a:avLst/>
                <a:gdLst>
                  <a:gd name="T0" fmla="*/ 479 w 479"/>
                  <a:gd name="T1" fmla="*/ 169 h 169"/>
                  <a:gd name="T2" fmla="*/ 163 w 479"/>
                  <a:gd name="T3" fmla="*/ 169 h 169"/>
                  <a:gd name="T4" fmla="*/ 163 w 479"/>
                  <a:gd name="T5" fmla="*/ 5 h 169"/>
                  <a:gd name="T6" fmla="*/ 0 w 479"/>
                  <a:gd name="T7" fmla="*/ 5 h 169"/>
                  <a:gd name="T8" fmla="*/ 0 w 479"/>
                  <a:gd name="T9" fmla="*/ 0 h 169"/>
                  <a:gd name="T10" fmla="*/ 169 w 479"/>
                  <a:gd name="T11" fmla="*/ 0 h 169"/>
                  <a:gd name="T12" fmla="*/ 169 w 479"/>
                  <a:gd name="T13" fmla="*/ 165 h 169"/>
                  <a:gd name="T14" fmla="*/ 479 w 479"/>
                  <a:gd name="T15" fmla="*/ 165 h 169"/>
                  <a:gd name="T16" fmla="*/ 479 w 479"/>
                  <a:gd name="T17" fmla="*/ 169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9" h="169">
                    <a:moveTo>
                      <a:pt x="479" y="169"/>
                    </a:moveTo>
                    <a:lnTo>
                      <a:pt x="163" y="169"/>
                    </a:lnTo>
                    <a:lnTo>
                      <a:pt x="163" y="5"/>
                    </a:lnTo>
                    <a:lnTo>
                      <a:pt x="0" y="5"/>
                    </a:lnTo>
                    <a:lnTo>
                      <a:pt x="0" y="0"/>
                    </a:lnTo>
                    <a:lnTo>
                      <a:pt x="169" y="0"/>
                    </a:lnTo>
                    <a:lnTo>
                      <a:pt x="169" y="165"/>
                    </a:lnTo>
                    <a:lnTo>
                      <a:pt x="479" y="165"/>
                    </a:lnTo>
                    <a:lnTo>
                      <a:pt x="479" y="169"/>
                    </a:lnTo>
                    <a:close/>
                  </a:path>
                </a:pathLst>
              </a:cu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26" name="Freeform 69">
                <a:extLst>
                  <a:ext uri="{FF2B5EF4-FFF2-40B4-BE49-F238E27FC236}">
                    <a16:creationId xmlns:a16="http://schemas.microsoft.com/office/drawing/2014/main" id="{E4C1337D-B9D0-48AE-BC0D-22560FF71707}"/>
                  </a:ext>
                </a:extLst>
              </p:cNvPr>
              <p:cNvSpPr>
                <a:spLocks/>
              </p:cNvSpPr>
              <p:nvPr userDrawn="1"/>
            </p:nvSpPr>
            <p:spPr bwMode="gray">
              <a:xfrm>
                <a:off x="10215467" y="6227266"/>
                <a:ext cx="134607" cy="188449"/>
              </a:xfrm>
              <a:custGeom>
                <a:avLst/>
                <a:gdLst>
                  <a:gd name="T0" fmla="*/ 85 w 85"/>
                  <a:gd name="T1" fmla="*/ 86 h 121"/>
                  <a:gd name="T2" fmla="*/ 85 w 85"/>
                  <a:gd name="T3" fmla="*/ 0 h 121"/>
                  <a:gd name="T4" fmla="*/ 77 w 85"/>
                  <a:gd name="T5" fmla="*/ 2 h 121"/>
                  <a:gd name="T6" fmla="*/ 77 w 85"/>
                  <a:gd name="T7" fmla="*/ 98 h 121"/>
                  <a:gd name="T8" fmla="*/ 0 w 85"/>
                  <a:gd name="T9" fmla="*/ 98 h 121"/>
                  <a:gd name="T10" fmla="*/ 11 w 85"/>
                  <a:gd name="T11" fmla="*/ 105 h 121"/>
                  <a:gd name="T12" fmla="*/ 11 w 85"/>
                  <a:gd name="T13" fmla="*/ 121 h 121"/>
                  <a:gd name="T14" fmla="*/ 73 w 85"/>
                  <a:gd name="T15" fmla="*/ 121 h 121"/>
                  <a:gd name="T16" fmla="*/ 73 w 85"/>
                  <a:gd name="T17" fmla="*/ 105 h 121"/>
                  <a:gd name="T18" fmla="*/ 85 w 85"/>
                  <a:gd name="T19" fmla="*/ 86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121">
                    <a:moveTo>
                      <a:pt x="85" y="86"/>
                    </a:moveTo>
                    <a:cubicBezTo>
                      <a:pt x="85" y="0"/>
                      <a:pt x="85" y="0"/>
                      <a:pt x="85" y="0"/>
                    </a:cubicBezTo>
                    <a:cubicBezTo>
                      <a:pt x="82" y="0"/>
                      <a:pt x="79" y="1"/>
                      <a:pt x="77" y="2"/>
                    </a:cubicBezTo>
                    <a:cubicBezTo>
                      <a:pt x="77" y="98"/>
                      <a:pt x="77" y="98"/>
                      <a:pt x="77" y="98"/>
                    </a:cubicBezTo>
                    <a:cubicBezTo>
                      <a:pt x="0" y="98"/>
                      <a:pt x="0" y="98"/>
                      <a:pt x="0" y="98"/>
                    </a:cubicBezTo>
                    <a:cubicBezTo>
                      <a:pt x="3" y="102"/>
                      <a:pt x="7" y="104"/>
                      <a:pt x="11" y="105"/>
                    </a:cubicBezTo>
                    <a:cubicBezTo>
                      <a:pt x="11" y="121"/>
                      <a:pt x="11" y="121"/>
                      <a:pt x="11" y="121"/>
                    </a:cubicBezTo>
                    <a:cubicBezTo>
                      <a:pt x="73" y="121"/>
                      <a:pt x="73" y="121"/>
                      <a:pt x="73" y="121"/>
                    </a:cubicBezTo>
                    <a:cubicBezTo>
                      <a:pt x="73" y="105"/>
                      <a:pt x="73" y="105"/>
                      <a:pt x="73" y="105"/>
                    </a:cubicBezTo>
                    <a:lnTo>
                      <a:pt x="85" y="86"/>
                    </a:ln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27" name="Freeform 70">
                <a:extLst>
                  <a:ext uri="{FF2B5EF4-FFF2-40B4-BE49-F238E27FC236}">
                    <a16:creationId xmlns:a16="http://schemas.microsoft.com/office/drawing/2014/main" id="{C578DC3A-7131-4AF0-97FF-ACF4E0508B62}"/>
                  </a:ext>
                </a:extLst>
              </p:cNvPr>
              <p:cNvSpPr>
                <a:spLocks/>
              </p:cNvSpPr>
              <p:nvPr userDrawn="1"/>
            </p:nvSpPr>
            <p:spPr bwMode="gray">
              <a:xfrm>
                <a:off x="10228926" y="6437253"/>
                <a:ext cx="110378" cy="250369"/>
              </a:xfrm>
              <a:custGeom>
                <a:avLst/>
                <a:gdLst>
                  <a:gd name="T0" fmla="*/ 72 w 72"/>
                  <a:gd name="T1" fmla="*/ 160 h 160"/>
                  <a:gd name="T2" fmla="*/ 72 w 72"/>
                  <a:gd name="T3" fmla="*/ 0 h 160"/>
                  <a:gd name="T4" fmla="*/ 0 w 72"/>
                  <a:gd name="T5" fmla="*/ 0 h 160"/>
                  <a:gd name="T6" fmla="*/ 0 w 72"/>
                  <a:gd name="T7" fmla="*/ 119 h 160"/>
                  <a:gd name="T8" fmla="*/ 72 w 72"/>
                  <a:gd name="T9" fmla="*/ 160 h 160"/>
                </a:gdLst>
                <a:ahLst/>
                <a:cxnLst>
                  <a:cxn ang="0">
                    <a:pos x="T0" y="T1"/>
                  </a:cxn>
                  <a:cxn ang="0">
                    <a:pos x="T2" y="T3"/>
                  </a:cxn>
                  <a:cxn ang="0">
                    <a:pos x="T4" y="T5"/>
                  </a:cxn>
                  <a:cxn ang="0">
                    <a:pos x="T6" y="T7"/>
                  </a:cxn>
                  <a:cxn ang="0">
                    <a:pos x="T8" y="T9"/>
                  </a:cxn>
                </a:cxnLst>
                <a:rect l="0" t="0" r="r" b="b"/>
                <a:pathLst>
                  <a:path w="72" h="160">
                    <a:moveTo>
                      <a:pt x="72" y="160"/>
                    </a:moveTo>
                    <a:cubicBezTo>
                      <a:pt x="72" y="0"/>
                      <a:pt x="72" y="0"/>
                      <a:pt x="72" y="0"/>
                    </a:cubicBezTo>
                    <a:cubicBezTo>
                      <a:pt x="0" y="0"/>
                      <a:pt x="0" y="0"/>
                      <a:pt x="0" y="0"/>
                    </a:cubicBezTo>
                    <a:cubicBezTo>
                      <a:pt x="0" y="119"/>
                      <a:pt x="0" y="119"/>
                      <a:pt x="0" y="119"/>
                    </a:cubicBezTo>
                    <a:cubicBezTo>
                      <a:pt x="27" y="126"/>
                      <a:pt x="52" y="140"/>
                      <a:pt x="72" y="16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28" name="Rectangle 227">
                <a:extLst>
                  <a:ext uri="{FF2B5EF4-FFF2-40B4-BE49-F238E27FC236}">
                    <a16:creationId xmlns:a16="http://schemas.microsoft.com/office/drawing/2014/main" id="{B267A13E-5474-4FCE-9121-A7BD89E75524}"/>
                  </a:ext>
                </a:extLst>
              </p:cNvPr>
              <p:cNvSpPr>
                <a:spLocks noChangeArrowheads="1"/>
              </p:cNvSpPr>
              <p:nvPr userDrawn="1"/>
            </p:nvSpPr>
            <p:spPr bwMode="gray">
              <a:xfrm>
                <a:off x="10231619" y="6415716"/>
                <a:ext cx="104994" cy="215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29" name="Freeform 72">
                <a:extLst>
                  <a:ext uri="{FF2B5EF4-FFF2-40B4-BE49-F238E27FC236}">
                    <a16:creationId xmlns:a16="http://schemas.microsoft.com/office/drawing/2014/main" id="{C0806179-4FB5-4C43-A9A4-B44655E2CDFD}"/>
                  </a:ext>
                </a:extLst>
              </p:cNvPr>
              <p:cNvSpPr>
                <a:spLocks/>
              </p:cNvSpPr>
              <p:nvPr userDrawn="1"/>
            </p:nvSpPr>
            <p:spPr bwMode="gray">
              <a:xfrm>
                <a:off x="9916639" y="5287711"/>
                <a:ext cx="923402" cy="247676"/>
              </a:xfrm>
              <a:custGeom>
                <a:avLst/>
                <a:gdLst>
                  <a:gd name="T0" fmla="*/ 343 w 343"/>
                  <a:gd name="T1" fmla="*/ 92 h 92"/>
                  <a:gd name="T2" fmla="*/ 196 w 343"/>
                  <a:gd name="T3" fmla="*/ 92 h 92"/>
                  <a:gd name="T4" fmla="*/ 196 w 343"/>
                  <a:gd name="T5" fmla="*/ 5 h 92"/>
                  <a:gd name="T6" fmla="*/ 0 w 343"/>
                  <a:gd name="T7" fmla="*/ 5 h 92"/>
                  <a:gd name="T8" fmla="*/ 0 w 343"/>
                  <a:gd name="T9" fmla="*/ 0 h 92"/>
                  <a:gd name="T10" fmla="*/ 201 w 343"/>
                  <a:gd name="T11" fmla="*/ 0 h 92"/>
                  <a:gd name="T12" fmla="*/ 201 w 343"/>
                  <a:gd name="T13" fmla="*/ 87 h 92"/>
                  <a:gd name="T14" fmla="*/ 343 w 343"/>
                  <a:gd name="T15" fmla="*/ 87 h 92"/>
                  <a:gd name="T16" fmla="*/ 343 w 343"/>
                  <a:gd name="T17" fmla="*/ 9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3" h="92">
                    <a:moveTo>
                      <a:pt x="343" y="92"/>
                    </a:moveTo>
                    <a:lnTo>
                      <a:pt x="196" y="92"/>
                    </a:lnTo>
                    <a:lnTo>
                      <a:pt x="196" y="5"/>
                    </a:lnTo>
                    <a:lnTo>
                      <a:pt x="0" y="5"/>
                    </a:lnTo>
                    <a:lnTo>
                      <a:pt x="0" y="0"/>
                    </a:lnTo>
                    <a:lnTo>
                      <a:pt x="201" y="0"/>
                    </a:lnTo>
                    <a:lnTo>
                      <a:pt x="201" y="87"/>
                    </a:lnTo>
                    <a:lnTo>
                      <a:pt x="343" y="87"/>
                    </a:lnTo>
                    <a:lnTo>
                      <a:pt x="343" y="92"/>
                    </a:lnTo>
                    <a:close/>
                  </a:path>
                </a:pathLst>
              </a:cu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30" name="Freeform 73">
                <a:extLst>
                  <a:ext uri="{FF2B5EF4-FFF2-40B4-BE49-F238E27FC236}">
                    <a16:creationId xmlns:a16="http://schemas.microsoft.com/office/drawing/2014/main" id="{49D4CFF6-5332-40D6-9E30-F45880C45222}"/>
                  </a:ext>
                </a:extLst>
              </p:cNvPr>
              <p:cNvSpPr>
                <a:spLocks/>
              </p:cNvSpPr>
              <p:nvPr userDrawn="1"/>
            </p:nvSpPr>
            <p:spPr bwMode="gray">
              <a:xfrm>
                <a:off x="9623198" y="5565002"/>
                <a:ext cx="282675" cy="743029"/>
              </a:xfrm>
              <a:custGeom>
                <a:avLst/>
                <a:gdLst>
                  <a:gd name="T0" fmla="*/ 93 w 105"/>
                  <a:gd name="T1" fmla="*/ 276 h 276"/>
                  <a:gd name="T2" fmla="*/ 0 w 105"/>
                  <a:gd name="T3" fmla="*/ 276 h 276"/>
                  <a:gd name="T4" fmla="*/ 0 w 105"/>
                  <a:gd name="T5" fmla="*/ 0 h 276"/>
                  <a:gd name="T6" fmla="*/ 105 w 105"/>
                  <a:gd name="T7" fmla="*/ 0 h 276"/>
                  <a:gd name="T8" fmla="*/ 105 w 105"/>
                  <a:gd name="T9" fmla="*/ 6 h 276"/>
                  <a:gd name="T10" fmla="*/ 6 w 105"/>
                  <a:gd name="T11" fmla="*/ 6 h 276"/>
                  <a:gd name="T12" fmla="*/ 6 w 105"/>
                  <a:gd name="T13" fmla="*/ 271 h 276"/>
                  <a:gd name="T14" fmla="*/ 93 w 105"/>
                  <a:gd name="T15" fmla="*/ 271 h 276"/>
                  <a:gd name="T16" fmla="*/ 93 w 105"/>
                  <a:gd name="T17" fmla="*/ 276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 h="276">
                    <a:moveTo>
                      <a:pt x="93" y="276"/>
                    </a:moveTo>
                    <a:lnTo>
                      <a:pt x="0" y="276"/>
                    </a:lnTo>
                    <a:lnTo>
                      <a:pt x="0" y="0"/>
                    </a:lnTo>
                    <a:lnTo>
                      <a:pt x="105" y="0"/>
                    </a:lnTo>
                    <a:lnTo>
                      <a:pt x="105" y="6"/>
                    </a:lnTo>
                    <a:lnTo>
                      <a:pt x="6" y="6"/>
                    </a:lnTo>
                    <a:lnTo>
                      <a:pt x="6" y="271"/>
                    </a:lnTo>
                    <a:lnTo>
                      <a:pt x="93" y="271"/>
                    </a:lnTo>
                    <a:lnTo>
                      <a:pt x="93" y="276"/>
                    </a:lnTo>
                    <a:close/>
                  </a:path>
                </a:pathLst>
              </a:cu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31" name="Rectangle 230">
                <a:extLst>
                  <a:ext uri="{FF2B5EF4-FFF2-40B4-BE49-F238E27FC236}">
                    <a16:creationId xmlns:a16="http://schemas.microsoft.com/office/drawing/2014/main" id="{2A2EFEED-D1E2-4FD9-A138-552DE67E47A4}"/>
                  </a:ext>
                </a:extLst>
              </p:cNvPr>
              <p:cNvSpPr>
                <a:spLocks noChangeArrowheads="1"/>
              </p:cNvSpPr>
              <p:nvPr userDrawn="1"/>
            </p:nvSpPr>
            <p:spPr bwMode="gray">
              <a:xfrm>
                <a:off x="9846644" y="6273032"/>
                <a:ext cx="26921" cy="56536"/>
              </a:xfrm>
              <a:prstGeom prst="rect">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32" name="Freeform 75">
                <a:extLst>
                  <a:ext uri="{FF2B5EF4-FFF2-40B4-BE49-F238E27FC236}">
                    <a16:creationId xmlns:a16="http://schemas.microsoft.com/office/drawing/2014/main" id="{A348E330-4BA5-49B5-89E0-E1F407E91408}"/>
                  </a:ext>
                </a:extLst>
              </p:cNvPr>
              <p:cNvSpPr>
                <a:spLocks/>
              </p:cNvSpPr>
              <p:nvPr userDrawn="1"/>
            </p:nvSpPr>
            <p:spPr bwMode="gray">
              <a:xfrm>
                <a:off x="10883115" y="4951196"/>
                <a:ext cx="1076853" cy="734953"/>
              </a:xfrm>
              <a:custGeom>
                <a:avLst/>
                <a:gdLst>
                  <a:gd name="T0" fmla="*/ 400 w 400"/>
                  <a:gd name="T1" fmla="*/ 273 h 273"/>
                  <a:gd name="T2" fmla="*/ 400 w 400"/>
                  <a:gd name="T3" fmla="*/ 0 h 273"/>
                  <a:gd name="T4" fmla="*/ 201 w 400"/>
                  <a:gd name="T5" fmla="*/ 0 h 273"/>
                  <a:gd name="T6" fmla="*/ 0 w 400"/>
                  <a:gd name="T7" fmla="*/ 0 h 273"/>
                  <a:gd name="T8" fmla="*/ 0 w 400"/>
                  <a:gd name="T9" fmla="*/ 273 h 273"/>
                  <a:gd name="T10" fmla="*/ 201 w 400"/>
                  <a:gd name="T11" fmla="*/ 273 h 273"/>
                  <a:gd name="T12" fmla="*/ 400 w 400"/>
                  <a:gd name="T13" fmla="*/ 273 h 273"/>
                </a:gdLst>
                <a:ahLst/>
                <a:cxnLst>
                  <a:cxn ang="0">
                    <a:pos x="T0" y="T1"/>
                  </a:cxn>
                  <a:cxn ang="0">
                    <a:pos x="T2" y="T3"/>
                  </a:cxn>
                  <a:cxn ang="0">
                    <a:pos x="T4" y="T5"/>
                  </a:cxn>
                  <a:cxn ang="0">
                    <a:pos x="T6" y="T7"/>
                  </a:cxn>
                  <a:cxn ang="0">
                    <a:pos x="T8" y="T9"/>
                  </a:cxn>
                  <a:cxn ang="0">
                    <a:pos x="T10" y="T11"/>
                  </a:cxn>
                  <a:cxn ang="0">
                    <a:pos x="T12" y="T13"/>
                  </a:cxn>
                </a:cxnLst>
                <a:rect l="0" t="0" r="r" b="b"/>
                <a:pathLst>
                  <a:path w="400" h="273">
                    <a:moveTo>
                      <a:pt x="400" y="273"/>
                    </a:moveTo>
                    <a:lnTo>
                      <a:pt x="400" y="0"/>
                    </a:lnTo>
                    <a:lnTo>
                      <a:pt x="201" y="0"/>
                    </a:lnTo>
                    <a:lnTo>
                      <a:pt x="0" y="0"/>
                    </a:lnTo>
                    <a:lnTo>
                      <a:pt x="0" y="273"/>
                    </a:lnTo>
                    <a:lnTo>
                      <a:pt x="201" y="273"/>
                    </a:lnTo>
                    <a:lnTo>
                      <a:pt x="400" y="273"/>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33" name="Rectangle 232">
                <a:extLst>
                  <a:ext uri="{FF2B5EF4-FFF2-40B4-BE49-F238E27FC236}">
                    <a16:creationId xmlns:a16="http://schemas.microsoft.com/office/drawing/2014/main" id="{D0DD5A38-4FF2-4B4D-B83B-0F3572C0E80C}"/>
                  </a:ext>
                </a:extLst>
              </p:cNvPr>
              <p:cNvSpPr>
                <a:spLocks noChangeArrowheads="1"/>
              </p:cNvSpPr>
              <p:nvPr userDrawn="1"/>
            </p:nvSpPr>
            <p:spPr bwMode="gray">
              <a:xfrm>
                <a:off x="10939649" y="4991577"/>
                <a:ext cx="966476" cy="573425"/>
              </a:xfrm>
              <a:prstGeom prst="rect">
                <a:avLst/>
              </a:prstGeom>
              <a:solidFill>
                <a:srgbClr val="D0482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dirty="0"/>
              </a:p>
            </p:txBody>
          </p:sp>
          <p:sp>
            <p:nvSpPr>
              <p:cNvPr id="234" name="Freeform 80">
                <a:extLst>
                  <a:ext uri="{FF2B5EF4-FFF2-40B4-BE49-F238E27FC236}">
                    <a16:creationId xmlns:a16="http://schemas.microsoft.com/office/drawing/2014/main" id="{223C58EE-7F78-4839-9651-128AC8AC33C1}"/>
                  </a:ext>
                </a:extLst>
              </p:cNvPr>
              <p:cNvSpPr>
                <a:spLocks/>
              </p:cNvSpPr>
              <p:nvPr userDrawn="1"/>
            </p:nvSpPr>
            <p:spPr bwMode="gray">
              <a:xfrm>
                <a:off x="9873565" y="6065739"/>
                <a:ext cx="463047" cy="314980"/>
              </a:xfrm>
              <a:custGeom>
                <a:avLst/>
                <a:gdLst>
                  <a:gd name="T0" fmla="*/ 172 w 172"/>
                  <a:gd name="T1" fmla="*/ 117 h 117"/>
                  <a:gd name="T2" fmla="*/ 172 w 172"/>
                  <a:gd name="T3" fmla="*/ 0 h 117"/>
                  <a:gd name="T4" fmla="*/ 86 w 172"/>
                  <a:gd name="T5" fmla="*/ 0 h 117"/>
                  <a:gd name="T6" fmla="*/ 0 w 172"/>
                  <a:gd name="T7" fmla="*/ 0 h 117"/>
                  <a:gd name="T8" fmla="*/ 0 w 172"/>
                  <a:gd name="T9" fmla="*/ 117 h 117"/>
                  <a:gd name="T10" fmla="*/ 86 w 172"/>
                  <a:gd name="T11" fmla="*/ 117 h 117"/>
                  <a:gd name="T12" fmla="*/ 172 w 172"/>
                  <a:gd name="T13" fmla="*/ 117 h 117"/>
                </a:gdLst>
                <a:ahLst/>
                <a:cxnLst>
                  <a:cxn ang="0">
                    <a:pos x="T0" y="T1"/>
                  </a:cxn>
                  <a:cxn ang="0">
                    <a:pos x="T2" y="T3"/>
                  </a:cxn>
                  <a:cxn ang="0">
                    <a:pos x="T4" y="T5"/>
                  </a:cxn>
                  <a:cxn ang="0">
                    <a:pos x="T6" y="T7"/>
                  </a:cxn>
                  <a:cxn ang="0">
                    <a:pos x="T8" y="T9"/>
                  </a:cxn>
                  <a:cxn ang="0">
                    <a:pos x="T10" y="T11"/>
                  </a:cxn>
                  <a:cxn ang="0">
                    <a:pos x="T12" y="T13"/>
                  </a:cxn>
                </a:cxnLst>
                <a:rect l="0" t="0" r="r" b="b"/>
                <a:pathLst>
                  <a:path w="172" h="117">
                    <a:moveTo>
                      <a:pt x="172" y="117"/>
                    </a:moveTo>
                    <a:lnTo>
                      <a:pt x="172" y="0"/>
                    </a:lnTo>
                    <a:lnTo>
                      <a:pt x="86" y="0"/>
                    </a:lnTo>
                    <a:lnTo>
                      <a:pt x="0" y="0"/>
                    </a:lnTo>
                    <a:lnTo>
                      <a:pt x="0" y="117"/>
                    </a:lnTo>
                    <a:lnTo>
                      <a:pt x="86" y="117"/>
                    </a:lnTo>
                    <a:lnTo>
                      <a:pt x="172" y="117"/>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35" name="Rectangle 234">
                <a:extLst>
                  <a:ext uri="{FF2B5EF4-FFF2-40B4-BE49-F238E27FC236}">
                    <a16:creationId xmlns:a16="http://schemas.microsoft.com/office/drawing/2014/main" id="{3B495461-35B6-459E-8442-FACDF94D1FBD}"/>
                  </a:ext>
                </a:extLst>
              </p:cNvPr>
              <p:cNvSpPr>
                <a:spLocks noChangeArrowheads="1"/>
              </p:cNvSpPr>
              <p:nvPr userDrawn="1"/>
            </p:nvSpPr>
            <p:spPr bwMode="gray">
              <a:xfrm>
                <a:off x="9897795" y="6079198"/>
                <a:ext cx="414588" cy="250369"/>
              </a:xfrm>
              <a:prstGeom prst="rect">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36" name="Freeform 83">
                <a:extLst>
                  <a:ext uri="{FF2B5EF4-FFF2-40B4-BE49-F238E27FC236}">
                    <a16:creationId xmlns:a16="http://schemas.microsoft.com/office/drawing/2014/main" id="{574BED13-3C44-442A-92B0-CF608E1702E8}"/>
                  </a:ext>
                </a:extLst>
              </p:cNvPr>
              <p:cNvSpPr>
                <a:spLocks/>
              </p:cNvSpPr>
              <p:nvPr userDrawn="1"/>
            </p:nvSpPr>
            <p:spPr bwMode="gray">
              <a:xfrm>
                <a:off x="6624162" y="5271559"/>
                <a:ext cx="1523747" cy="56536"/>
              </a:xfrm>
              <a:custGeom>
                <a:avLst/>
                <a:gdLst>
                  <a:gd name="T0" fmla="*/ 0 w 973"/>
                  <a:gd name="T1" fmla="*/ 0 h 35"/>
                  <a:gd name="T2" fmla="*/ 75 w 973"/>
                  <a:gd name="T3" fmla="*/ 35 h 35"/>
                  <a:gd name="T4" fmla="*/ 897 w 973"/>
                  <a:gd name="T5" fmla="*/ 35 h 35"/>
                  <a:gd name="T6" fmla="*/ 973 w 973"/>
                  <a:gd name="T7" fmla="*/ 0 h 35"/>
                  <a:gd name="T8" fmla="*/ 0 w 973"/>
                  <a:gd name="T9" fmla="*/ 0 h 35"/>
                </a:gdLst>
                <a:ahLst/>
                <a:cxnLst>
                  <a:cxn ang="0">
                    <a:pos x="T0" y="T1"/>
                  </a:cxn>
                  <a:cxn ang="0">
                    <a:pos x="T2" y="T3"/>
                  </a:cxn>
                  <a:cxn ang="0">
                    <a:pos x="T4" y="T5"/>
                  </a:cxn>
                  <a:cxn ang="0">
                    <a:pos x="T6" y="T7"/>
                  </a:cxn>
                  <a:cxn ang="0">
                    <a:pos x="T8" y="T9"/>
                  </a:cxn>
                </a:cxnLst>
                <a:rect l="0" t="0" r="r" b="b"/>
                <a:pathLst>
                  <a:path w="973" h="35">
                    <a:moveTo>
                      <a:pt x="0" y="0"/>
                    </a:moveTo>
                    <a:cubicBezTo>
                      <a:pt x="0" y="3"/>
                      <a:pt x="2" y="35"/>
                      <a:pt x="75" y="35"/>
                    </a:cubicBezTo>
                    <a:cubicBezTo>
                      <a:pt x="897" y="35"/>
                      <a:pt x="897" y="35"/>
                      <a:pt x="897" y="35"/>
                    </a:cubicBezTo>
                    <a:cubicBezTo>
                      <a:pt x="897" y="35"/>
                      <a:pt x="973" y="35"/>
                      <a:pt x="973" y="0"/>
                    </a:cubicBezTo>
                    <a:lnTo>
                      <a:pt x="0"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37" name="Freeform 84">
                <a:extLst>
                  <a:ext uri="{FF2B5EF4-FFF2-40B4-BE49-F238E27FC236}">
                    <a16:creationId xmlns:a16="http://schemas.microsoft.com/office/drawing/2014/main" id="{6F70A388-A268-4892-AEAE-57359D7F83B9}"/>
                  </a:ext>
                </a:extLst>
              </p:cNvPr>
              <p:cNvSpPr>
                <a:spLocks/>
              </p:cNvSpPr>
              <p:nvPr userDrawn="1"/>
            </p:nvSpPr>
            <p:spPr bwMode="gray">
              <a:xfrm>
                <a:off x="6931065" y="4480072"/>
                <a:ext cx="1012242" cy="756489"/>
              </a:xfrm>
              <a:custGeom>
                <a:avLst/>
                <a:gdLst>
                  <a:gd name="T0" fmla="*/ 60 w 710"/>
                  <a:gd name="T1" fmla="*/ 0 h 515"/>
                  <a:gd name="T2" fmla="*/ 0 w 710"/>
                  <a:gd name="T3" fmla="*/ 60 h 515"/>
                  <a:gd name="T4" fmla="*/ 0 w 710"/>
                  <a:gd name="T5" fmla="*/ 515 h 515"/>
                  <a:gd name="T6" fmla="*/ 60 w 710"/>
                  <a:gd name="T7" fmla="*/ 513 h 515"/>
                  <a:gd name="T8" fmla="*/ 648 w 710"/>
                  <a:gd name="T9" fmla="*/ 513 h 515"/>
                  <a:gd name="T10" fmla="*/ 710 w 710"/>
                  <a:gd name="T11" fmla="*/ 515 h 515"/>
                  <a:gd name="T12" fmla="*/ 710 w 710"/>
                  <a:gd name="T13" fmla="*/ 60 h 515"/>
                  <a:gd name="T14" fmla="*/ 648 w 710"/>
                  <a:gd name="T15" fmla="*/ 0 h 515"/>
                  <a:gd name="T16" fmla="*/ 92 w 710"/>
                  <a:gd name="T17" fmla="*/ 0 h 515"/>
                  <a:gd name="T18" fmla="*/ 60 w 710"/>
                  <a:gd name="T19" fmla="*/ 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0" h="515">
                    <a:moveTo>
                      <a:pt x="60" y="0"/>
                    </a:moveTo>
                    <a:cubicBezTo>
                      <a:pt x="60" y="0"/>
                      <a:pt x="0" y="0"/>
                      <a:pt x="0" y="60"/>
                    </a:cubicBezTo>
                    <a:cubicBezTo>
                      <a:pt x="0" y="515"/>
                      <a:pt x="0" y="515"/>
                      <a:pt x="0" y="515"/>
                    </a:cubicBezTo>
                    <a:cubicBezTo>
                      <a:pt x="60" y="513"/>
                      <a:pt x="60" y="513"/>
                      <a:pt x="60" y="513"/>
                    </a:cubicBezTo>
                    <a:cubicBezTo>
                      <a:pt x="648" y="513"/>
                      <a:pt x="648" y="513"/>
                      <a:pt x="648" y="513"/>
                    </a:cubicBezTo>
                    <a:cubicBezTo>
                      <a:pt x="710" y="515"/>
                      <a:pt x="710" y="515"/>
                      <a:pt x="710" y="515"/>
                    </a:cubicBezTo>
                    <a:cubicBezTo>
                      <a:pt x="710" y="60"/>
                      <a:pt x="710" y="60"/>
                      <a:pt x="710" y="60"/>
                    </a:cubicBezTo>
                    <a:cubicBezTo>
                      <a:pt x="710" y="60"/>
                      <a:pt x="710" y="0"/>
                      <a:pt x="648" y="0"/>
                    </a:cubicBezTo>
                    <a:cubicBezTo>
                      <a:pt x="92" y="0"/>
                      <a:pt x="92" y="0"/>
                      <a:pt x="92" y="0"/>
                    </a:cubicBezTo>
                    <a:lnTo>
                      <a:pt x="60"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dirty="0"/>
              </a:p>
            </p:txBody>
          </p:sp>
          <p:sp>
            <p:nvSpPr>
              <p:cNvPr id="238" name="Freeform 85">
                <a:extLst>
                  <a:ext uri="{FF2B5EF4-FFF2-40B4-BE49-F238E27FC236}">
                    <a16:creationId xmlns:a16="http://schemas.microsoft.com/office/drawing/2014/main" id="{4962D301-DB32-4D6F-97F7-A3DF6B361598}"/>
                  </a:ext>
                </a:extLst>
              </p:cNvPr>
              <p:cNvSpPr>
                <a:spLocks/>
              </p:cNvSpPr>
              <p:nvPr userDrawn="1"/>
            </p:nvSpPr>
            <p:spPr bwMode="gray">
              <a:xfrm>
                <a:off x="7016288" y="4545006"/>
                <a:ext cx="854330" cy="670017"/>
              </a:xfrm>
              <a:custGeom>
                <a:avLst/>
                <a:gdLst>
                  <a:gd name="T0" fmla="*/ 55 w 646"/>
                  <a:gd name="T1" fmla="*/ 0 h 466"/>
                  <a:gd name="T2" fmla="*/ 0 w 646"/>
                  <a:gd name="T3" fmla="*/ 55 h 466"/>
                  <a:gd name="T4" fmla="*/ 0 w 646"/>
                  <a:gd name="T5" fmla="*/ 411 h 466"/>
                  <a:gd name="T6" fmla="*/ 55 w 646"/>
                  <a:gd name="T7" fmla="*/ 466 h 466"/>
                  <a:gd name="T8" fmla="*/ 590 w 646"/>
                  <a:gd name="T9" fmla="*/ 466 h 466"/>
                  <a:gd name="T10" fmla="*/ 646 w 646"/>
                  <a:gd name="T11" fmla="*/ 411 h 466"/>
                  <a:gd name="T12" fmla="*/ 646 w 646"/>
                  <a:gd name="T13" fmla="*/ 55 h 466"/>
                  <a:gd name="T14" fmla="*/ 590 w 646"/>
                  <a:gd name="T15" fmla="*/ 0 h 466"/>
                  <a:gd name="T16" fmla="*/ 220 w 646"/>
                  <a:gd name="T17" fmla="*/ 0 h 466"/>
                  <a:gd name="T18" fmla="*/ 55 w 646"/>
                  <a:gd name="T19" fmla="*/ 0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6" h="466">
                    <a:moveTo>
                      <a:pt x="55" y="0"/>
                    </a:moveTo>
                    <a:cubicBezTo>
                      <a:pt x="55" y="0"/>
                      <a:pt x="0" y="0"/>
                      <a:pt x="0" y="55"/>
                    </a:cubicBezTo>
                    <a:cubicBezTo>
                      <a:pt x="0" y="411"/>
                      <a:pt x="0" y="411"/>
                      <a:pt x="0" y="411"/>
                    </a:cubicBezTo>
                    <a:cubicBezTo>
                      <a:pt x="0" y="411"/>
                      <a:pt x="0" y="466"/>
                      <a:pt x="55" y="466"/>
                    </a:cubicBezTo>
                    <a:cubicBezTo>
                      <a:pt x="590" y="466"/>
                      <a:pt x="590" y="466"/>
                      <a:pt x="590" y="466"/>
                    </a:cubicBezTo>
                    <a:cubicBezTo>
                      <a:pt x="590" y="466"/>
                      <a:pt x="646" y="466"/>
                      <a:pt x="646" y="411"/>
                    </a:cubicBezTo>
                    <a:cubicBezTo>
                      <a:pt x="646" y="55"/>
                      <a:pt x="646" y="55"/>
                      <a:pt x="646" y="55"/>
                    </a:cubicBezTo>
                    <a:cubicBezTo>
                      <a:pt x="646" y="55"/>
                      <a:pt x="646" y="0"/>
                      <a:pt x="590" y="0"/>
                    </a:cubicBezTo>
                    <a:cubicBezTo>
                      <a:pt x="220" y="0"/>
                      <a:pt x="220" y="0"/>
                      <a:pt x="220" y="0"/>
                    </a:cubicBezTo>
                    <a:lnTo>
                      <a:pt x="55" y="0"/>
                    </a:lnTo>
                    <a:close/>
                  </a:path>
                </a:pathLst>
              </a:custGeom>
              <a:solidFill>
                <a:srgbClr val="D0482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dirty="0"/>
              </a:p>
            </p:txBody>
          </p:sp>
          <p:sp>
            <p:nvSpPr>
              <p:cNvPr id="239" name="Freeform 86">
                <a:extLst>
                  <a:ext uri="{FF2B5EF4-FFF2-40B4-BE49-F238E27FC236}">
                    <a16:creationId xmlns:a16="http://schemas.microsoft.com/office/drawing/2014/main" id="{EC2C46A8-CA4A-4456-AD7C-45BD98246AAC}"/>
                  </a:ext>
                </a:extLst>
              </p:cNvPr>
              <p:cNvSpPr>
                <a:spLocks/>
              </p:cNvSpPr>
              <p:nvPr userDrawn="1"/>
            </p:nvSpPr>
            <p:spPr bwMode="gray">
              <a:xfrm>
                <a:off x="6624162" y="5233869"/>
                <a:ext cx="1523747" cy="37690"/>
              </a:xfrm>
              <a:custGeom>
                <a:avLst/>
                <a:gdLst>
                  <a:gd name="T0" fmla="*/ 76 w 566"/>
                  <a:gd name="T1" fmla="*/ 0 h 14"/>
                  <a:gd name="T2" fmla="*/ 0 w 566"/>
                  <a:gd name="T3" fmla="*/ 14 h 14"/>
                  <a:gd name="T4" fmla="*/ 566 w 566"/>
                  <a:gd name="T5" fmla="*/ 14 h 14"/>
                  <a:gd name="T6" fmla="*/ 490 w 566"/>
                  <a:gd name="T7" fmla="*/ 0 h 14"/>
                  <a:gd name="T8" fmla="*/ 76 w 566"/>
                  <a:gd name="T9" fmla="*/ 0 h 14"/>
                </a:gdLst>
                <a:ahLst/>
                <a:cxnLst>
                  <a:cxn ang="0">
                    <a:pos x="T0" y="T1"/>
                  </a:cxn>
                  <a:cxn ang="0">
                    <a:pos x="T2" y="T3"/>
                  </a:cxn>
                  <a:cxn ang="0">
                    <a:pos x="T4" y="T5"/>
                  </a:cxn>
                  <a:cxn ang="0">
                    <a:pos x="T6" y="T7"/>
                  </a:cxn>
                  <a:cxn ang="0">
                    <a:pos x="T8" y="T9"/>
                  </a:cxn>
                </a:cxnLst>
                <a:rect l="0" t="0" r="r" b="b"/>
                <a:pathLst>
                  <a:path w="566" h="14">
                    <a:moveTo>
                      <a:pt x="76" y="0"/>
                    </a:moveTo>
                    <a:lnTo>
                      <a:pt x="0" y="14"/>
                    </a:lnTo>
                    <a:lnTo>
                      <a:pt x="566" y="14"/>
                    </a:lnTo>
                    <a:lnTo>
                      <a:pt x="490" y="0"/>
                    </a:lnTo>
                    <a:lnTo>
                      <a:pt x="76"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grpSp>
        <p:pic>
          <p:nvPicPr>
            <p:cNvPr id="163" name="Picture 162">
              <a:extLst>
                <a:ext uri="{FF2B5EF4-FFF2-40B4-BE49-F238E27FC236}">
                  <a16:creationId xmlns:a16="http://schemas.microsoft.com/office/drawing/2014/main" id="{CE4705FC-5B86-4965-A6D1-886825B30DB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086220" y="4568432"/>
              <a:ext cx="736358" cy="613092"/>
            </a:xfrm>
            <a:prstGeom prst="rect">
              <a:avLst/>
            </a:prstGeom>
          </p:spPr>
        </p:pic>
        <p:pic>
          <p:nvPicPr>
            <p:cNvPr id="164" name="Picture 163">
              <a:extLst>
                <a:ext uri="{FF2B5EF4-FFF2-40B4-BE49-F238E27FC236}">
                  <a16:creationId xmlns:a16="http://schemas.microsoft.com/office/drawing/2014/main" id="{813EC1FF-C494-475E-AFAD-D1E3C108A5DB}"/>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36377" y="5038107"/>
              <a:ext cx="604035" cy="502920"/>
            </a:xfrm>
            <a:prstGeom prst="rect">
              <a:avLst/>
            </a:prstGeom>
          </p:spPr>
        </p:pic>
        <p:pic>
          <p:nvPicPr>
            <p:cNvPr id="165" name="Picture 164">
              <a:extLst>
                <a:ext uri="{FF2B5EF4-FFF2-40B4-BE49-F238E27FC236}">
                  <a16:creationId xmlns:a16="http://schemas.microsoft.com/office/drawing/2014/main" id="{AE46182C-D272-4961-80BE-15E356DDBCBC}"/>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9980500" y="6106350"/>
              <a:ext cx="252597" cy="210312"/>
            </a:xfrm>
            <a:prstGeom prst="rect">
              <a:avLst/>
            </a:prstGeom>
          </p:spPr>
        </p:pic>
      </p:grpSp>
    </p:spTree>
    <p:extLst>
      <p:ext uri="{BB962C8B-B14F-4D97-AF65-F5344CB8AC3E}">
        <p14:creationId xmlns:p14="http://schemas.microsoft.com/office/powerpoint/2010/main" val="12092413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grpSp>
        <p:nvGrpSpPr>
          <p:cNvPr id="82" name="Group 81">
            <a:extLst>
              <a:ext uri="{FF2B5EF4-FFF2-40B4-BE49-F238E27FC236}">
                <a16:creationId xmlns:a16="http://schemas.microsoft.com/office/drawing/2014/main" id="{C3963000-F91C-4D9B-B983-AFD60801B0A9}"/>
              </a:ext>
            </a:extLst>
          </p:cNvPr>
          <p:cNvGrpSpPr/>
          <p:nvPr userDrawn="1"/>
        </p:nvGrpSpPr>
        <p:grpSpPr>
          <a:xfrm>
            <a:off x="5468357" y="4139517"/>
            <a:ext cx="6723644" cy="2716134"/>
            <a:chOff x="5789470" y="4224320"/>
            <a:chExt cx="6858467" cy="2770205"/>
          </a:xfrm>
        </p:grpSpPr>
        <p:grpSp>
          <p:nvGrpSpPr>
            <p:cNvPr id="83" name="Group 82">
              <a:extLst>
                <a:ext uri="{FF2B5EF4-FFF2-40B4-BE49-F238E27FC236}">
                  <a16:creationId xmlns:a16="http://schemas.microsoft.com/office/drawing/2014/main" id="{92A3C992-D3CD-4FF3-A099-E59D7BAFBAD7}"/>
                </a:ext>
              </a:extLst>
            </p:cNvPr>
            <p:cNvGrpSpPr>
              <a:grpSpLocks noChangeAspect="1"/>
            </p:cNvGrpSpPr>
            <p:nvPr userDrawn="1"/>
          </p:nvGrpSpPr>
          <p:grpSpPr bwMode="gray">
            <a:xfrm>
              <a:off x="5789470" y="4224320"/>
              <a:ext cx="6858467" cy="2770205"/>
              <a:chOff x="5788926" y="4224320"/>
              <a:chExt cx="6858467" cy="2770205"/>
            </a:xfrm>
          </p:grpSpPr>
          <p:sp>
            <p:nvSpPr>
              <p:cNvPr id="87" name="Freeform: Shape 86">
                <a:extLst>
                  <a:ext uri="{FF2B5EF4-FFF2-40B4-BE49-F238E27FC236}">
                    <a16:creationId xmlns:a16="http://schemas.microsoft.com/office/drawing/2014/main" id="{2BC0C1E6-13F4-4476-9706-8E2F1859E53C}"/>
                  </a:ext>
                </a:extLst>
              </p:cNvPr>
              <p:cNvSpPr/>
              <p:nvPr userDrawn="1"/>
            </p:nvSpPr>
            <p:spPr bwMode="gray">
              <a:xfrm>
                <a:off x="5788926" y="5758835"/>
                <a:ext cx="2577047" cy="1235690"/>
              </a:xfrm>
              <a:custGeom>
                <a:avLst/>
                <a:gdLst>
                  <a:gd name="connsiteX0" fmla="*/ 1214715 w 2577047"/>
                  <a:gd name="connsiteY0" fmla="*/ 0 h 1235690"/>
                  <a:gd name="connsiteX1" fmla="*/ 1914672 w 2577047"/>
                  <a:gd name="connsiteY1" fmla="*/ 468064 h 1235690"/>
                  <a:gd name="connsiteX2" fmla="*/ 2060300 w 2577047"/>
                  <a:gd name="connsiteY2" fmla="*/ 446221 h 1235690"/>
                  <a:gd name="connsiteX3" fmla="*/ 2577047 w 2577047"/>
                  <a:gd name="connsiteY3" fmla="*/ 957972 h 1235690"/>
                  <a:gd name="connsiteX4" fmla="*/ 2495620 w 2577047"/>
                  <a:gd name="connsiteY4" fmla="*/ 1235690 h 1235690"/>
                  <a:gd name="connsiteX5" fmla="*/ 1889591 w 2577047"/>
                  <a:gd name="connsiteY5" fmla="*/ 1235690 h 1235690"/>
                  <a:gd name="connsiteX6" fmla="*/ 1799319 w 2577047"/>
                  <a:gd name="connsiteY6" fmla="*/ 1235690 h 1235690"/>
                  <a:gd name="connsiteX7" fmla="*/ 31390 w 2577047"/>
                  <a:gd name="connsiteY7" fmla="*/ 1235690 h 1235690"/>
                  <a:gd name="connsiteX8" fmla="*/ 9264 w 2577047"/>
                  <a:gd name="connsiteY8" fmla="*/ 1164413 h 1235690"/>
                  <a:gd name="connsiteX9" fmla="*/ 0 w 2577047"/>
                  <a:gd name="connsiteY9" fmla="*/ 1072517 h 1235690"/>
                  <a:gd name="connsiteX10" fmla="*/ 455981 w 2577047"/>
                  <a:gd name="connsiteY10" fmla="*/ 616536 h 1235690"/>
                  <a:gd name="connsiteX11" fmla="*/ 459500 w 2577047"/>
                  <a:gd name="connsiteY11" fmla="*/ 616891 h 1235690"/>
                  <a:gd name="connsiteX12" fmla="*/ 459640 w 2577047"/>
                  <a:gd name="connsiteY12" fmla="*/ 615506 h 1235690"/>
                  <a:gd name="connsiteX13" fmla="*/ 720719 w 2577047"/>
                  <a:gd name="connsiteY13" fmla="*/ 182302 h 1235690"/>
                  <a:gd name="connsiteX14" fmla="*/ 739060 w 2577047"/>
                  <a:gd name="connsiteY14" fmla="*/ 169592 h 1235690"/>
                  <a:gd name="connsiteX15" fmla="*/ 747661 w 2577047"/>
                  <a:gd name="connsiteY15" fmla="*/ 161263 h 1235690"/>
                  <a:gd name="connsiteX16" fmla="*/ 1214715 w 2577047"/>
                  <a:gd name="connsiteY16" fmla="*/ 0 h 1235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77047" h="1235690">
                    <a:moveTo>
                      <a:pt x="1214715" y="0"/>
                    </a:moveTo>
                    <a:cubicBezTo>
                      <a:pt x="1532592" y="0"/>
                      <a:pt x="1803493" y="191906"/>
                      <a:pt x="1914672" y="468064"/>
                    </a:cubicBezTo>
                    <a:cubicBezTo>
                      <a:pt x="1961649" y="454022"/>
                      <a:pt x="2010192" y="446221"/>
                      <a:pt x="2060300" y="446221"/>
                    </a:cubicBezTo>
                    <a:cubicBezTo>
                      <a:pt x="2346860" y="446221"/>
                      <a:pt x="2577047" y="675573"/>
                      <a:pt x="2577047" y="957972"/>
                    </a:cubicBezTo>
                    <a:cubicBezTo>
                      <a:pt x="2577047" y="1060946"/>
                      <a:pt x="2547295" y="1156119"/>
                      <a:pt x="2495620" y="1235690"/>
                    </a:cubicBezTo>
                    <a:cubicBezTo>
                      <a:pt x="2495620" y="1235690"/>
                      <a:pt x="2495620" y="1235690"/>
                      <a:pt x="1889591" y="1235690"/>
                    </a:cubicBezTo>
                    <a:lnTo>
                      <a:pt x="1799319" y="1235690"/>
                    </a:lnTo>
                    <a:lnTo>
                      <a:pt x="31390" y="1235690"/>
                    </a:lnTo>
                    <a:lnTo>
                      <a:pt x="9264" y="1164413"/>
                    </a:lnTo>
                    <a:cubicBezTo>
                      <a:pt x="3190" y="1134730"/>
                      <a:pt x="0" y="1103996"/>
                      <a:pt x="0" y="1072517"/>
                    </a:cubicBezTo>
                    <a:cubicBezTo>
                      <a:pt x="0" y="820686"/>
                      <a:pt x="204150" y="616536"/>
                      <a:pt x="455981" y="616536"/>
                    </a:cubicBezTo>
                    <a:lnTo>
                      <a:pt x="459500" y="616891"/>
                    </a:lnTo>
                    <a:lnTo>
                      <a:pt x="459640" y="615506"/>
                    </a:lnTo>
                    <a:cubicBezTo>
                      <a:pt x="495067" y="442379"/>
                      <a:pt x="589371" y="290700"/>
                      <a:pt x="720719" y="182302"/>
                    </a:cubicBezTo>
                    <a:lnTo>
                      <a:pt x="739060" y="169592"/>
                    </a:lnTo>
                    <a:lnTo>
                      <a:pt x="747661" y="161263"/>
                    </a:lnTo>
                    <a:cubicBezTo>
                      <a:pt x="876480" y="60556"/>
                      <a:pt x="1038551" y="0"/>
                      <a:pt x="1214715" y="0"/>
                    </a:cubicBezTo>
                    <a:close/>
                  </a:path>
                </a:pathLst>
              </a:cu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88" name="Freeform 6">
                <a:extLst>
                  <a:ext uri="{FF2B5EF4-FFF2-40B4-BE49-F238E27FC236}">
                    <a16:creationId xmlns:a16="http://schemas.microsoft.com/office/drawing/2014/main" id="{86C13A96-1DC4-4390-9BB3-60BA856DE50C}"/>
                  </a:ext>
                </a:extLst>
              </p:cNvPr>
              <p:cNvSpPr>
                <a:spLocks/>
              </p:cNvSpPr>
              <p:nvPr userDrawn="1"/>
            </p:nvSpPr>
            <p:spPr bwMode="gray">
              <a:xfrm>
                <a:off x="8422506" y="4305084"/>
                <a:ext cx="2008331" cy="1846803"/>
              </a:xfrm>
              <a:custGeom>
                <a:avLst/>
                <a:gdLst>
                  <a:gd name="T0" fmla="*/ 948 w 1281"/>
                  <a:gd name="T1" fmla="*/ 6 h 1185"/>
                  <a:gd name="T2" fmla="*/ 641 w 1281"/>
                  <a:gd name="T3" fmla="*/ 168 h 1185"/>
                  <a:gd name="T4" fmla="*/ 333 w 1281"/>
                  <a:gd name="T5" fmla="*/ 6 h 1185"/>
                  <a:gd name="T6" fmla="*/ 10 w 1281"/>
                  <a:gd name="T7" fmla="*/ 362 h 1185"/>
                  <a:gd name="T8" fmla="*/ 641 w 1281"/>
                  <a:gd name="T9" fmla="*/ 1185 h 1185"/>
                  <a:gd name="T10" fmla="*/ 641 w 1281"/>
                  <a:gd name="T11" fmla="*/ 1184 h 1185"/>
                  <a:gd name="T12" fmla="*/ 641 w 1281"/>
                  <a:gd name="T13" fmla="*/ 1185 h 1185"/>
                  <a:gd name="T14" fmla="*/ 1272 w 1281"/>
                  <a:gd name="T15" fmla="*/ 361 h 1185"/>
                  <a:gd name="T16" fmla="*/ 948 w 1281"/>
                  <a:gd name="T17" fmla="*/ 6 h 1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1" h="1185">
                    <a:moveTo>
                      <a:pt x="948" y="6"/>
                    </a:moveTo>
                    <a:cubicBezTo>
                      <a:pt x="820" y="0"/>
                      <a:pt x="703" y="65"/>
                      <a:pt x="641" y="168"/>
                    </a:cubicBezTo>
                    <a:cubicBezTo>
                      <a:pt x="578" y="65"/>
                      <a:pt x="461" y="0"/>
                      <a:pt x="333" y="6"/>
                    </a:cubicBezTo>
                    <a:cubicBezTo>
                      <a:pt x="144" y="15"/>
                      <a:pt x="0" y="175"/>
                      <a:pt x="10" y="362"/>
                    </a:cubicBezTo>
                    <a:cubicBezTo>
                      <a:pt x="19" y="548"/>
                      <a:pt x="641" y="1185"/>
                      <a:pt x="641" y="1185"/>
                    </a:cubicBezTo>
                    <a:cubicBezTo>
                      <a:pt x="641" y="1185"/>
                      <a:pt x="641" y="1185"/>
                      <a:pt x="641" y="1184"/>
                    </a:cubicBezTo>
                    <a:cubicBezTo>
                      <a:pt x="641" y="1185"/>
                      <a:pt x="641" y="1185"/>
                      <a:pt x="641" y="1185"/>
                    </a:cubicBezTo>
                    <a:cubicBezTo>
                      <a:pt x="641" y="1185"/>
                      <a:pt x="1263" y="548"/>
                      <a:pt x="1272" y="361"/>
                    </a:cubicBezTo>
                    <a:cubicBezTo>
                      <a:pt x="1281" y="174"/>
                      <a:pt x="1137" y="15"/>
                      <a:pt x="948" y="6"/>
                    </a:cubicBezTo>
                    <a:close/>
                  </a:path>
                </a:pathLst>
              </a:custGeom>
              <a:solidFill>
                <a:srgbClr val="3393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dirty="0"/>
              </a:p>
            </p:txBody>
          </p:sp>
          <p:sp>
            <p:nvSpPr>
              <p:cNvPr id="89" name="Rectangle 88">
                <a:extLst>
                  <a:ext uri="{FF2B5EF4-FFF2-40B4-BE49-F238E27FC236}">
                    <a16:creationId xmlns:a16="http://schemas.microsoft.com/office/drawing/2014/main" id="{FA6FFFB3-AA4D-49CA-880D-84C00E4B217D}"/>
                  </a:ext>
                </a:extLst>
              </p:cNvPr>
              <p:cNvSpPr>
                <a:spLocks noChangeArrowheads="1"/>
              </p:cNvSpPr>
              <p:nvPr userDrawn="1"/>
            </p:nvSpPr>
            <p:spPr bwMode="gray">
              <a:xfrm>
                <a:off x="9601660" y="4515070"/>
                <a:ext cx="573425" cy="1445676"/>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0" name="Rectangle 89">
                <a:extLst>
                  <a:ext uri="{FF2B5EF4-FFF2-40B4-BE49-F238E27FC236}">
                    <a16:creationId xmlns:a16="http://schemas.microsoft.com/office/drawing/2014/main" id="{21429DF9-7E77-49F0-8C13-F59A9D4E5A6F}"/>
                  </a:ext>
                </a:extLst>
              </p:cNvPr>
              <p:cNvSpPr>
                <a:spLocks noChangeArrowheads="1"/>
              </p:cNvSpPr>
              <p:nvPr userDrawn="1"/>
            </p:nvSpPr>
            <p:spPr bwMode="gray">
              <a:xfrm>
                <a:off x="8640568" y="4224320"/>
                <a:ext cx="576116" cy="1445676"/>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1" name="Rectangle 90">
                <a:extLst>
                  <a:ext uri="{FF2B5EF4-FFF2-40B4-BE49-F238E27FC236}">
                    <a16:creationId xmlns:a16="http://schemas.microsoft.com/office/drawing/2014/main" id="{2EFDFCC8-E1CE-427E-906C-68E883C5C3AB}"/>
                  </a:ext>
                </a:extLst>
              </p:cNvPr>
              <p:cNvSpPr>
                <a:spLocks noChangeArrowheads="1"/>
              </p:cNvSpPr>
              <p:nvPr userDrawn="1"/>
            </p:nvSpPr>
            <p:spPr bwMode="gray">
              <a:xfrm>
                <a:off x="9771264" y="4698135"/>
                <a:ext cx="573425" cy="1445676"/>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2" name="Rectangle 91">
                <a:extLst>
                  <a:ext uri="{FF2B5EF4-FFF2-40B4-BE49-F238E27FC236}">
                    <a16:creationId xmlns:a16="http://schemas.microsoft.com/office/drawing/2014/main" id="{12A04AE3-C356-41BC-B306-6833AA1076FD}"/>
                  </a:ext>
                </a:extLst>
              </p:cNvPr>
              <p:cNvSpPr>
                <a:spLocks noChangeArrowheads="1"/>
              </p:cNvSpPr>
              <p:nvPr userDrawn="1"/>
            </p:nvSpPr>
            <p:spPr bwMode="gray">
              <a:xfrm>
                <a:off x="9351291" y="4843510"/>
                <a:ext cx="320365" cy="1397218"/>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3" name="Rectangle 92">
                <a:extLst>
                  <a:ext uri="{FF2B5EF4-FFF2-40B4-BE49-F238E27FC236}">
                    <a16:creationId xmlns:a16="http://schemas.microsoft.com/office/drawing/2014/main" id="{054C3F0D-C038-4ABD-AC0E-DDB8AE612C9D}"/>
                  </a:ext>
                </a:extLst>
              </p:cNvPr>
              <p:cNvSpPr>
                <a:spLocks noChangeArrowheads="1"/>
              </p:cNvSpPr>
              <p:nvPr userDrawn="1"/>
            </p:nvSpPr>
            <p:spPr bwMode="gray">
              <a:xfrm>
                <a:off x="8505962" y="4708904"/>
                <a:ext cx="309596" cy="1292224"/>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4" name="Rectangle 93">
                <a:extLst>
                  <a:ext uri="{FF2B5EF4-FFF2-40B4-BE49-F238E27FC236}">
                    <a16:creationId xmlns:a16="http://schemas.microsoft.com/office/drawing/2014/main" id="{101754BA-9CD4-49F4-9299-5D028A5C2286}"/>
                  </a:ext>
                </a:extLst>
              </p:cNvPr>
              <p:cNvSpPr>
                <a:spLocks noChangeArrowheads="1"/>
              </p:cNvSpPr>
              <p:nvPr userDrawn="1"/>
            </p:nvSpPr>
            <p:spPr bwMode="gray">
              <a:xfrm>
                <a:off x="8780559" y="4576988"/>
                <a:ext cx="570732" cy="1518363"/>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5" name="Freeform 13">
                <a:extLst>
                  <a:ext uri="{FF2B5EF4-FFF2-40B4-BE49-F238E27FC236}">
                    <a16:creationId xmlns:a16="http://schemas.microsoft.com/office/drawing/2014/main" id="{6759B8A7-ACAD-4994-8C35-5C036B6BD763}"/>
                  </a:ext>
                </a:extLst>
              </p:cNvPr>
              <p:cNvSpPr>
                <a:spLocks/>
              </p:cNvSpPr>
              <p:nvPr userDrawn="1"/>
            </p:nvSpPr>
            <p:spPr bwMode="gray">
              <a:xfrm>
                <a:off x="8842479" y="4665830"/>
                <a:ext cx="446894" cy="78073"/>
              </a:xfrm>
              <a:custGeom>
                <a:avLst/>
                <a:gdLst>
                  <a:gd name="T0" fmla="*/ 24 w 286"/>
                  <a:gd name="T1" fmla="*/ 0 h 50"/>
                  <a:gd name="T2" fmla="*/ 0 w 286"/>
                  <a:gd name="T3" fmla="*/ 22 h 50"/>
                  <a:gd name="T4" fmla="*/ 0 w 286"/>
                  <a:gd name="T5" fmla="*/ 28 h 50"/>
                  <a:gd name="T6" fmla="*/ 24 w 286"/>
                  <a:gd name="T7" fmla="*/ 50 h 50"/>
                  <a:gd name="T8" fmla="*/ 262 w 286"/>
                  <a:gd name="T9" fmla="*/ 50 h 50"/>
                  <a:gd name="T10" fmla="*/ 286 w 286"/>
                  <a:gd name="T11" fmla="*/ 28 h 50"/>
                  <a:gd name="T12" fmla="*/ 286 w 286"/>
                  <a:gd name="T13" fmla="*/ 22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2"/>
                    </a:cubicBezTo>
                    <a:cubicBezTo>
                      <a:pt x="0" y="28"/>
                      <a:pt x="0" y="28"/>
                      <a:pt x="0" y="28"/>
                    </a:cubicBezTo>
                    <a:cubicBezTo>
                      <a:pt x="0" y="28"/>
                      <a:pt x="0" y="50"/>
                      <a:pt x="24" y="50"/>
                    </a:cubicBezTo>
                    <a:cubicBezTo>
                      <a:pt x="262" y="50"/>
                      <a:pt x="262" y="50"/>
                      <a:pt x="262" y="50"/>
                    </a:cubicBezTo>
                    <a:cubicBezTo>
                      <a:pt x="262" y="50"/>
                      <a:pt x="286" y="50"/>
                      <a:pt x="286" y="28"/>
                    </a:cubicBezTo>
                    <a:cubicBezTo>
                      <a:pt x="286" y="22"/>
                      <a:pt x="286" y="22"/>
                      <a:pt x="286" y="22"/>
                    </a:cubicBezTo>
                    <a:cubicBezTo>
                      <a:pt x="286" y="22"/>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6" name="Freeform 14">
                <a:extLst>
                  <a:ext uri="{FF2B5EF4-FFF2-40B4-BE49-F238E27FC236}">
                    <a16:creationId xmlns:a16="http://schemas.microsoft.com/office/drawing/2014/main" id="{428F985F-5586-420B-A27A-4FACBC34743F}"/>
                  </a:ext>
                </a:extLst>
              </p:cNvPr>
              <p:cNvSpPr>
                <a:spLocks/>
              </p:cNvSpPr>
              <p:nvPr userDrawn="1"/>
            </p:nvSpPr>
            <p:spPr bwMode="gray">
              <a:xfrm>
                <a:off x="8842479" y="4805821"/>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7" name="Freeform 15">
                <a:extLst>
                  <a:ext uri="{FF2B5EF4-FFF2-40B4-BE49-F238E27FC236}">
                    <a16:creationId xmlns:a16="http://schemas.microsoft.com/office/drawing/2014/main" id="{B1C5AD91-A6D8-4147-90F2-CEF89583A2BC}"/>
                  </a:ext>
                </a:extLst>
              </p:cNvPr>
              <p:cNvSpPr>
                <a:spLocks/>
              </p:cNvSpPr>
              <p:nvPr userDrawn="1"/>
            </p:nvSpPr>
            <p:spPr bwMode="gray">
              <a:xfrm>
                <a:off x="8842479" y="4943118"/>
                <a:ext cx="446894" cy="78073"/>
              </a:xfrm>
              <a:custGeom>
                <a:avLst/>
                <a:gdLst>
                  <a:gd name="T0" fmla="*/ 24 w 286"/>
                  <a:gd name="T1" fmla="*/ 0 h 50"/>
                  <a:gd name="T2" fmla="*/ 0 w 286"/>
                  <a:gd name="T3" fmla="*/ 24 h 50"/>
                  <a:gd name="T4" fmla="*/ 0 w 286"/>
                  <a:gd name="T5" fmla="*/ 28 h 50"/>
                  <a:gd name="T6" fmla="*/ 24 w 286"/>
                  <a:gd name="T7" fmla="*/ 50 h 50"/>
                  <a:gd name="T8" fmla="*/ 262 w 286"/>
                  <a:gd name="T9" fmla="*/ 50 h 50"/>
                  <a:gd name="T10" fmla="*/ 286 w 286"/>
                  <a:gd name="T11" fmla="*/ 28 h 50"/>
                  <a:gd name="T12" fmla="*/ 286 w 286"/>
                  <a:gd name="T13" fmla="*/ 24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4"/>
                    </a:cubicBezTo>
                    <a:cubicBezTo>
                      <a:pt x="0" y="28"/>
                      <a:pt x="0" y="28"/>
                      <a:pt x="0" y="28"/>
                    </a:cubicBezTo>
                    <a:cubicBezTo>
                      <a:pt x="0" y="28"/>
                      <a:pt x="0" y="50"/>
                      <a:pt x="24" y="50"/>
                    </a:cubicBezTo>
                    <a:cubicBezTo>
                      <a:pt x="262" y="50"/>
                      <a:pt x="262" y="50"/>
                      <a:pt x="262" y="50"/>
                    </a:cubicBezTo>
                    <a:cubicBezTo>
                      <a:pt x="262" y="50"/>
                      <a:pt x="286" y="50"/>
                      <a:pt x="286" y="28"/>
                    </a:cubicBezTo>
                    <a:cubicBezTo>
                      <a:pt x="286" y="24"/>
                      <a:pt x="286" y="24"/>
                      <a:pt x="286" y="24"/>
                    </a:cubicBezTo>
                    <a:cubicBezTo>
                      <a:pt x="286" y="24"/>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8" name="Freeform 16">
                <a:extLst>
                  <a:ext uri="{FF2B5EF4-FFF2-40B4-BE49-F238E27FC236}">
                    <a16:creationId xmlns:a16="http://schemas.microsoft.com/office/drawing/2014/main" id="{E82BBECD-3419-4441-9066-66FE2A807AD4}"/>
                  </a:ext>
                </a:extLst>
              </p:cNvPr>
              <p:cNvSpPr>
                <a:spLocks/>
              </p:cNvSpPr>
              <p:nvPr userDrawn="1"/>
            </p:nvSpPr>
            <p:spPr bwMode="gray">
              <a:xfrm>
                <a:off x="8842479" y="5080418"/>
                <a:ext cx="446894" cy="78073"/>
              </a:xfrm>
              <a:custGeom>
                <a:avLst/>
                <a:gdLst>
                  <a:gd name="T0" fmla="*/ 24 w 286"/>
                  <a:gd name="T1" fmla="*/ 0 h 50"/>
                  <a:gd name="T2" fmla="*/ 0 w 286"/>
                  <a:gd name="T3" fmla="*/ 23 h 50"/>
                  <a:gd name="T4" fmla="*/ 0 w 286"/>
                  <a:gd name="T5" fmla="*/ 28 h 50"/>
                  <a:gd name="T6" fmla="*/ 24 w 286"/>
                  <a:gd name="T7" fmla="*/ 50 h 50"/>
                  <a:gd name="T8" fmla="*/ 262 w 286"/>
                  <a:gd name="T9" fmla="*/ 50 h 50"/>
                  <a:gd name="T10" fmla="*/ 286 w 286"/>
                  <a:gd name="T11" fmla="*/ 28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8"/>
                      <a:pt x="0" y="28"/>
                      <a:pt x="0" y="28"/>
                    </a:cubicBezTo>
                    <a:cubicBezTo>
                      <a:pt x="0" y="28"/>
                      <a:pt x="0" y="50"/>
                      <a:pt x="24" y="50"/>
                    </a:cubicBezTo>
                    <a:cubicBezTo>
                      <a:pt x="262" y="50"/>
                      <a:pt x="262" y="50"/>
                      <a:pt x="262" y="50"/>
                    </a:cubicBezTo>
                    <a:cubicBezTo>
                      <a:pt x="262" y="50"/>
                      <a:pt x="286" y="50"/>
                      <a:pt x="286" y="28"/>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9" name="Freeform 17">
                <a:extLst>
                  <a:ext uri="{FF2B5EF4-FFF2-40B4-BE49-F238E27FC236}">
                    <a16:creationId xmlns:a16="http://schemas.microsoft.com/office/drawing/2014/main" id="{8E6DA5D8-E3BD-4266-A58A-A5436034387F}"/>
                  </a:ext>
                </a:extLst>
              </p:cNvPr>
              <p:cNvSpPr>
                <a:spLocks/>
              </p:cNvSpPr>
              <p:nvPr userDrawn="1"/>
            </p:nvSpPr>
            <p:spPr bwMode="gray">
              <a:xfrm>
                <a:off x="8842479" y="5220409"/>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0" name="Freeform 18">
                <a:extLst>
                  <a:ext uri="{FF2B5EF4-FFF2-40B4-BE49-F238E27FC236}">
                    <a16:creationId xmlns:a16="http://schemas.microsoft.com/office/drawing/2014/main" id="{F99D9FB5-EC20-47B5-A4A2-CB5565B6E114}"/>
                  </a:ext>
                </a:extLst>
              </p:cNvPr>
              <p:cNvSpPr>
                <a:spLocks/>
              </p:cNvSpPr>
              <p:nvPr userDrawn="1"/>
            </p:nvSpPr>
            <p:spPr bwMode="gray">
              <a:xfrm>
                <a:off x="8842479" y="5357707"/>
                <a:ext cx="446894" cy="78073"/>
              </a:xfrm>
              <a:custGeom>
                <a:avLst/>
                <a:gdLst>
                  <a:gd name="T0" fmla="*/ 24 w 286"/>
                  <a:gd name="T1" fmla="*/ 0 h 51"/>
                  <a:gd name="T2" fmla="*/ 0 w 286"/>
                  <a:gd name="T3" fmla="*/ 24 h 51"/>
                  <a:gd name="T4" fmla="*/ 0 w 286"/>
                  <a:gd name="T5" fmla="*/ 28 h 51"/>
                  <a:gd name="T6" fmla="*/ 24 w 286"/>
                  <a:gd name="T7" fmla="*/ 51 h 51"/>
                  <a:gd name="T8" fmla="*/ 262 w 286"/>
                  <a:gd name="T9" fmla="*/ 51 h 51"/>
                  <a:gd name="T10" fmla="*/ 286 w 286"/>
                  <a:gd name="T11" fmla="*/ 28 h 51"/>
                  <a:gd name="T12" fmla="*/ 286 w 286"/>
                  <a:gd name="T13" fmla="*/ 24 h 51"/>
                  <a:gd name="T14" fmla="*/ 262 w 286"/>
                  <a:gd name="T15" fmla="*/ 0 h 51"/>
                  <a:gd name="T16" fmla="*/ 152 w 286"/>
                  <a:gd name="T17" fmla="*/ 0 h 51"/>
                  <a:gd name="T18" fmla="*/ 24 w 286"/>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1">
                    <a:moveTo>
                      <a:pt x="24" y="0"/>
                    </a:moveTo>
                    <a:cubicBezTo>
                      <a:pt x="24" y="0"/>
                      <a:pt x="0" y="0"/>
                      <a:pt x="0" y="24"/>
                    </a:cubicBezTo>
                    <a:cubicBezTo>
                      <a:pt x="0" y="28"/>
                      <a:pt x="0" y="28"/>
                      <a:pt x="0" y="28"/>
                    </a:cubicBezTo>
                    <a:cubicBezTo>
                      <a:pt x="0" y="28"/>
                      <a:pt x="0" y="51"/>
                      <a:pt x="24" y="51"/>
                    </a:cubicBezTo>
                    <a:cubicBezTo>
                      <a:pt x="262" y="51"/>
                      <a:pt x="262" y="51"/>
                      <a:pt x="262" y="51"/>
                    </a:cubicBezTo>
                    <a:cubicBezTo>
                      <a:pt x="262" y="51"/>
                      <a:pt x="286" y="51"/>
                      <a:pt x="286" y="28"/>
                    </a:cubicBezTo>
                    <a:cubicBezTo>
                      <a:pt x="286" y="24"/>
                      <a:pt x="286" y="24"/>
                      <a:pt x="286" y="24"/>
                    </a:cubicBezTo>
                    <a:cubicBezTo>
                      <a:pt x="286" y="24"/>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1" name="Freeform 19">
                <a:extLst>
                  <a:ext uri="{FF2B5EF4-FFF2-40B4-BE49-F238E27FC236}">
                    <a16:creationId xmlns:a16="http://schemas.microsoft.com/office/drawing/2014/main" id="{72753D06-A837-48F1-ACBF-C41E8DA67101}"/>
                  </a:ext>
                </a:extLst>
              </p:cNvPr>
              <p:cNvSpPr>
                <a:spLocks/>
              </p:cNvSpPr>
              <p:nvPr userDrawn="1"/>
            </p:nvSpPr>
            <p:spPr bwMode="gray">
              <a:xfrm>
                <a:off x="8842479" y="5495006"/>
                <a:ext cx="446894" cy="78073"/>
              </a:xfrm>
              <a:custGeom>
                <a:avLst/>
                <a:gdLst>
                  <a:gd name="T0" fmla="*/ 24 w 286"/>
                  <a:gd name="T1" fmla="*/ 0 h 50"/>
                  <a:gd name="T2" fmla="*/ 0 w 286"/>
                  <a:gd name="T3" fmla="*/ 23 h 50"/>
                  <a:gd name="T4" fmla="*/ 0 w 286"/>
                  <a:gd name="T5" fmla="*/ 28 h 50"/>
                  <a:gd name="T6" fmla="*/ 24 w 286"/>
                  <a:gd name="T7" fmla="*/ 50 h 50"/>
                  <a:gd name="T8" fmla="*/ 262 w 286"/>
                  <a:gd name="T9" fmla="*/ 50 h 50"/>
                  <a:gd name="T10" fmla="*/ 286 w 286"/>
                  <a:gd name="T11" fmla="*/ 28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8"/>
                      <a:pt x="0" y="28"/>
                      <a:pt x="0" y="28"/>
                    </a:cubicBezTo>
                    <a:cubicBezTo>
                      <a:pt x="0" y="28"/>
                      <a:pt x="0" y="50"/>
                      <a:pt x="24" y="50"/>
                    </a:cubicBezTo>
                    <a:cubicBezTo>
                      <a:pt x="262" y="50"/>
                      <a:pt x="262" y="50"/>
                      <a:pt x="262" y="50"/>
                    </a:cubicBezTo>
                    <a:cubicBezTo>
                      <a:pt x="262" y="50"/>
                      <a:pt x="286" y="50"/>
                      <a:pt x="286" y="28"/>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2" name="Freeform 20">
                <a:extLst>
                  <a:ext uri="{FF2B5EF4-FFF2-40B4-BE49-F238E27FC236}">
                    <a16:creationId xmlns:a16="http://schemas.microsoft.com/office/drawing/2014/main" id="{4C0F2AA0-BD81-4650-82C7-06C922396877}"/>
                  </a:ext>
                </a:extLst>
              </p:cNvPr>
              <p:cNvSpPr>
                <a:spLocks/>
              </p:cNvSpPr>
              <p:nvPr userDrawn="1"/>
            </p:nvSpPr>
            <p:spPr bwMode="gray">
              <a:xfrm>
                <a:off x="8842479" y="5634997"/>
                <a:ext cx="446894" cy="78073"/>
              </a:xfrm>
              <a:custGeom>
                <a:avLst/>
                <a:gdLst>
                  <a:gd name="T0" fmla="*/ 24 w 286"/>
                  <a:gd name="T1" fmla="*/ 0 h 51"/>
                  <a:gd name="T2" fmla="*/ 0 w 286"/>
                  <a:gd name="T3" fmla="*/ 23 h 51"/>
                  <a:gd name="T4" fmla="*/ 0 w 286"/>
                  <a:gd name="T5" fmla="*/ 27 h 51"/>
                  <a:gd name="T6" fmla="*/ 24 w 286"/>
                  <a:gd name="T7" fmla="*/ 51 h 51"/>
                  <a:gd name="T8" fmla="*/ 262 w 286"/>
                  <a:gd name="T9" fmla="*/ 51 h 51"/>
                  <a:gd name="T10" fmla="*/ 286 w 286"/>
                  <a:gd name="T11" fmla="*/ 27 h 51"/>
                  <a:gd name="T12" fmla="*/ 286 w 286"/>
                  <a:gd name="T13" fmla="*/ 23 h 51"/>
                  <a:gd name="T14" fmla="*/ 262 w 286"/>
                  <a:gd name="T15" fmla="*/ 0 h 51"/>
                  <a:gd name="T16" fmla="*/ 152 w 286"/>
                  <a:gd name="T17" fmla="*/ 0 h 51"/>
                  <a:gd name="T18" fmla="*/ 24 w 286"/>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1">
                    <a:moveTo>
                      <a:pt x="24" y="0"/>
                    </a:moveTo>
                    <a:cubicBezTo>
                      <a:pt x="24" y="0"/>
                      <a:pt x="0" y="0"/>
                      <a:pt x="0" y="23"/>
                    </a:cubicBezTo>
                    <a:cubicBezTo>
                      <a:pt x="0" y="27"/>
                      <a:pt x="0" y="27"/>
                      <a:pt x="0" y="27"/>
                    </a:cubicBezTo>
                    <a:cubicBezTo>
                      <a:pt x="0" y="27"/>
                      <a:pt x="0" y="51"/>
                      <a:pt x="24" y="51"/>
                    </a:cubicBezTo>
                    <a:cubicBezTo>
                      <a:pt x="262" y="51"/>
                      <a:pt x="262" y="51"/>
                      <a:pt x="262" y="51"/>
                    </a:cubicBezTo>
                    <a:cubicBezTo>
                      <a:pt x="262" y="51"/>
                      <a:pt x="286" y="51"/>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3" name="Oval 102">
                <a:extLst>
                  <a:ext uri="{FF2B5EF4-FFF2-40B4-BE49-F238E27FC236}">
                    <a16:creationId xmlns:a16="http://schemas.microsoft.com/office/drawing/2014/main" id="{DA0B10D1-BA53-4FFF-8C62-2AEF1FCAA0F8}"/>
                  </a:ext>
                </a:extLst>
              </p:cNvPr>
              <p:cNvSpPr>
                <a:spLocks noChangeArrowheads="1"/>
              </p:cNvSpPr>
              <p:nvPr userDrawn="1"/>
            </p:nvSpPr>
            <p:spPr bwMode="gray">
              <a:xfrm>
                <a:off x="9203225" y="4681982"/>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4" name="Oval 103">
                <a:extLst>
                  <a:ext uri="{FF2B5EF4-FFF2-40B4-BE49-F238E27FC236}">
                    <a16:creationId xmlns:a16="http://schemas.microsoft.com/office/drawing/2014/main" id="{2612C330-A45C-4C10-96BF-F9F70EBBCB7C}"/>
                  </a:ext>
                </a:extLst>
              </p:cNvPr>
              <p:cNvSpPr>
                <a:spLocks noChangeArrowheads="1"/>
              </p:cNvSpPr>
              <p:nvPr userDrawn="1"/>
            </p:nvSpPr>
            <p:spPr bwMode="gray">
              <a:xfrm>
                <a:off x="9203225" y="4821973"/>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5" name="Oval 104">
                <a:extLst>
                  <a:ext uri="{FF2B5EF4-FFF2-40B4-BE49-F238E27FC236}">
                    <a16:creationId xmlns:a16="http://schemas.microsoft.com/office/drawing/2014/main" id="{F7ADE268-621F-4EDC-9EAF-2FC730B0B5D9}"/>
                  </a:ext>
                </a:extLst>
              </p:cNvPr>
              <p:cNvSpPr>
                <a:spLocks noChangeArrowheads="1"/>
              </p:cNvSpPr>
              <p:nvPr userDrawn="1"/>
            </p:nvSpPr>
            <p:spPr bwMode="gray">
              <a:xfrm>
                <a:off x="9203225" y="4959271"/>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6" name="Oval 105">
                <a:extLst>
                  <a:ext uri="{FF2B5EF4-FFF2-40B4-BE49-F238E27FC236}">
                    <a16:creationId xmlns:a16="http://schemas.microsoft.com/office/drawing/2014/main" id="{18877468-4B23-4D56-B10F-0D6828AD1F83}"/>
                  </a:ext>
                </a:extLst>
              </p:cNvPr>
              <p:cNvSpPr>
                <a:spLocks noChangeArrowheads="1"/>
              </p:cNvSpPr>
              <p:nvPr userDrawn="1"/>
            </p:nvSpPr>
            <p:spPr bwMode="gray">
              <a:xfrm>
                <a:off x="9203225" y="5099262"/>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7" name="Freeform 25">
                <a:extLst>
                  <a:ext uri="{FF2B5EF4-FFF2-40B4-BE49-F238E27FC236}">
                    <a16:creationId xmlns:a16="http://schemas.microsoft.com/office/drawing/2014/main" id="{0D9C0A28-2B78-4D93-B657-5CD5F7D186B4}"/>
                  </a:ext>
                </a:extLst>
              </p:cNvPr>
              <p:cNvSpPr>
                <a:spLocks/>
              </p:cNvSpPr>
              <p:nvPr userDrawn="1"/>
            </p:nvSpPr>
            <p:spPr bwMode="gray">
              <a:xfrm>
                <a:off x="9203225" y="5236562"/>
                <a:ext cx="45767" cy="43074"/>
              </a:xfrm>
              <a:custGeom>
                <a:avLst/>
                <a:gdLst>
                  <a:gd name="T0" fmla="*/ 14 w 28"/>
                  <a:gd name="T1" fmla="*/ 28 h 28"/>
                  <a:gd name="T2" fmla="*/ 28 w 28"/>
                  <a:gd name="T3" fmla="*/ 13 h 28"/>
                  <a:gd name="T4" fmla="*/ 14 w 28"/>
                  <a:gd name="T5" fmla="*/ 0 h 28"/>
                  <a:gd name="T6" fmla="*/ 0 w 28"/>
                  <a:gd name="T7" fmla="*/ 13 h 28"/>
                  <a:gd name="T8" fmla="*/ 14 w 28"/>
                  <a:gd name="T9" fmla="*/ 28 h 28"/>
                </a:gdLst>
                <a:ahLst/>
                <a:cxnLst>
                  <a:cxn ang="0">
                    <a:pos x="T0" y="T1"/>
                  </a:cxn>
                  <a:cxn ang="0">
                    <a:pos x="T2" y="T3"/>
                  </a:cxn>
                  <a:cxn ang="0">
                    <a:pos x="T4" y="T5"/>
                  </a:cxn>
                  <a:cxn ang="0">
                    <a:pos x="T6" y="T7"/>
                  </a:cxn>
                  <a:cxn ang="0">
                    <a:pos x="T8" y="T9"/>
                  </a:cxn>
                </a:cxnLst>
                <a:rect l="0" t="0" r="r" b="b"/>
                <a:pathLst>
                  <a:path w="28" h="28">
                    <a:moveTo>
                      <a:pt x="14" y="28"/>
                    </a:moveTo>
                    <a:cubicBezTo>
                      <a:pt x="22" y="28"/>
                      <a:pt x="28" y="21"/>
                      <a:pt x="28" y="13"/>
                    </a:cubicBezTo>
                    <a:cubicBezTo>
                      <a:pt x="28" y="7"/>
                      <a:pt x="22" y="0"/>
                      <a:pt x="14" y="0"/>
                    </a:cubicBezTo>
                    <a:cubicBezTo>
                      <a:pt x="7" y="0"/>
                      <a:pt x="0" y="7"/>
                      <a:pt x="0" y="13"/>
                    </a:cubicBezTo>
                    <a:cubicBezTo>
                      <a:pt x="0" y="21"/>
                      <a:pt x="7" y="28"/>
                      <a:pt x="14" y="28"/>
                    </a:cubicBezTo>
                    <a:close/>
                  </a:path>
                </a:pathLst>
              </a:cu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8" name="Oval 107">
                <a:extLst>
                  <a:ext uri="{FF2B5EF4-FFF2-40B4-BE49-F238E27FC236}">
                    <a16:creationId xmlns:a16="http://schemas.microsoft.com/office/drawing/2014/main" id="{AE09FC56-6821-47FC-8FC7-2F0029474887}"/>
                  </a:ext>
                </a:extLst>
              </p:cNvPr>
              <p:cNvSpPr>
                <a:spLocks noChangeArrowheads="1"/>
              </p:cNvSpPr>
              <p:nvPr userDrawn="1"/>
            </p:nvSpPr>
            <p:spPr bwMode="gray">
              <a:xfrm>
                <a:off x="9203225" y="5376553"/>
                <a:ext cx="45767" cy="40383"/>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9" name="Oval 108">
                <a:extLst>
                  <a:ext uri="{FF2B5EF4-FFF2-40B4-BE49-F238E27FC236}">
                    <a16:creationId xmlns:a16="http://schemas.microsoft.com/office/drawing/2014/main" id="{43F9E2EE-FD3D-44B8-8995-2C99EBEE98D8}"/>
                  </a:ext>
                </a:extLst>
              </p:cNvPr>
              <p:cNvSpPr>
                <a:spLocks noChangeArrowheads="1"/>
              </p:cNvSpPr>
              <p:nvPr userDrawn="1"/>
            </p:nvSpPr>
            <p:spPr bwMode="gray">
              <a:xfrm>
                <a:off x="9203225" y="5513851"/>
                <a:ext cx="45767" cy="43074"/>
              </a:xfrm>
              <a:prstGeom prst="ellipse">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0" name="Oval 109">
                <a:extLst>
                  <a:ext uri="{FF2B5EF4-FFF2-40B4-BE49-F238E27FC236}">
                    <a16:creationId xmlns:a16="http://schemas.microsoft.com/office/drawing/2014/main" id="{271DE23B-1AAA-4E6C-86F6-2E2CB9962088}"/>
                  </a:ext>
                </a:extLst>
              </p:cNvPr>
              <p:cNvSpPr>
                <a:spLocks noChangeArrowheads="1"/>
              </p:cNvSpPr>
              <p:nvPr userDrawn="1"/>
            </p:nvSpPr>
            <p:spPr bwMode="gray">
              <a:xfrm>
                <a:off x="9203225" y="5653841"/>
                <a:ext cx="45767" cy="40383"/>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1" name="Freeform 29">
                <a:extLst>
                  <a:ext uri="{FF2B5EF4-FFF2-40B4-BE49-F238E27FC236}">
                    <a16:creationId xmlns:a16="http://schemas.microsoft.com/office/drawing/2014/main" id="{BF22106E-6818-4E4E-8B23-4092B370D020}"/>
                  </a:ext>
                </a:extLst>
              </p:cNvPr>
              <p:cNvSpPr>
                <a:spLocks/>
              </p:cNvSpPr>
              <p:nvPr userDrawn="1"/>
            </p:nvSpPr>
            <p:spPr bwMode="gray">
              <a:xfrm>
                <a:off x="8842479" y="5772295"/>
                <a:ext cx="446894" cy="78073"/>
              </a:xfrm>
              <a:custGeom>
                <a:avLst/>
                <a:gdLst>
                  <a:gd name="T0" fmla="*/ 24 w 286"/>
                  <a:gd name="T1" fmla="*/ 0 h 50"/>
                  <a:gd name="T2" fmla="*/ 0 w 286"/>
                  <a:gd name="T3" fmla="*/ 22 h 50"/>
                  <a:gd name="T4" fmla="*/ 0 w 286"/>
                  <a:gd name="T5" fmla="*/ 27 h 50"/>
                  <a:gd name="T6" fmla="*/ 24 w 286"/>
                  <a:gd name="T7" fmla="*/ 50 h 50"/>
                  <a:gd name="T8" fmla="*/ 262 w 286"/>
                  <a:gd name="T9" fmla="*/ 50 h 50"/>
                  <a:gd name="T10" fmla="*/ 286 w 286"/>
                  <a:gd name="T11" fmla="*/ 27 h 50"/>
                  <a:gd name="T12" fmla="*/ 286 w 286"/>
                  <a:gd name="T13" fmla="*/ 22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2"/>
                    </a:cubicBezTo>
                    <a:cubicBezTo>
                      <a:pt x="0" y="27"/>
                      <a:pt x="0" y="27"/>
                      <a:pt x="0" y="27"/>
                    </a:cubicBezTo>
                    <a:cubicBezTo>
                      <a:pt x="0" y="27"/>
                      <a:pt x="0" y="50"/>
                      <a:pt x="24" y="50"/>
                    </a:cubicBezTo>
                    <a:cubicBezTo>
                      <a:pt x="262" y="50"/>
                      <a:pt x="262" y="50"/>
                      <a:pt x="262" y="50"/>
                    </a:cubicBezTo>
                    <a:cubicBezTo>
                      <a:pt x="262" y="50"/>
                      <a:pt x="286" y="50"/>
                      <a:pt x="286" y="27"/>
                    </a:cubicBezTo>
                    <a:cubicBezTo>
                      <a:pt x="286" y="22"/>
                      <a:pt x="286" y="22"/>
                      <a:pt x="286" y="22"/>
                    </a:cubicBezTo>
                    <a:cubicBezTo>
                      <a:pt x="286" y="22"/>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2" name="Oval 111">
                <a:extLst>
                  <a:ext uri="{FF2B5EF4-FFF2-40B4-BE49-F238E27FC236}">
                    <a16:creationId xmlns:a16="http://schemas.microsoft.com/office/drawing/2014/main" id="{3B043737-7C08-4103-A972-D6C27D01333B}"/>
                  </a:ext>
                </a:extLst>
              </p:cNvPr>
              <p:cNvSpPr>
                <a:spLocks noChangeArrowheads="1"/>
              </p:cNvSpPr>
              <p:nvPr userDrawn="1"/>
            </p:nvSpPr>
            <p:spPr bwMode="gray">
              <a:xfrm>
                <a:off x="9203225" y="5791141"/>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3" name="Rectangle 112">
                <a:extLst>
                  <a:ext uri="{FF2B5EF4-FFF2-40B4-BE49-F238E27FC236}">
                    <a16:creationId xmlns:a16="http://schemas.microsoft.com/office/drawing/2014/main" id="{450978F9-6BAD-4605-A51B-BECE12A06569}"/>
                  </a:ext>
                </a:extLst>
              </p:cNvPr>
              <p:cNvSpPr>
                <a:spLocks noChangeArrowheads="1"/>
              </p:cNvSpPr>
              <p:nvPr userDrawn="1"/>
            </p:nvSpPr>
            <p:spPr bwMode="gray">
              <a:xfrm>
                <a:off x="9467054" y="4883892"/>
                <a:ext cx="570732" cy="1337991"/>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4" name="Freeform 32">
                <a:extLst>
                  <a:ext uri="{FF2B5EF4-FFF2-40B4-BE49-F238E27FC236}">
                    <a16:creationId xmlns:a16="http://schemas.microsoft.com/office/drawing/2014/main" id="{1B56E46C-F6EF-45E7-8DD4-34AD877D4AE1}"/>
                  </a:ext>
                </a:extLst>
              </p:cNvPr>
              <p:cNvSpPr>
                <a:spLocks/>
              </p:cNvSpPr>
              <p:nvPr userDrawn="1"/>
            </p:nvSpPr>
            <p:spPr bwMode="gray">
              <a:xfrm>
                <a:off x="9526281" y="4975424"/>
                <a:ext cx="449587" cy="78073"/>
              </a:xfrm>
              <a:custGeom>
                <a:avLst/>
                <a:gdLst>
                  <a:gd name="T0" fmla="*/ 25 w 287"/>
                  <a:gd name="T1" fmla="*/ 0 h 50"/>
                  <a:gd name="T2" fmla="*/ 0 w 287"/>
                  <a:gd name="T3" fmla="*/ 22 h 50"/>
                  <a:gd name="T4" fmla="*/ 0 w 287"/>
                  <a:gd name="T5" fmla="*/ 27 h 50"/>
                  <a:gd name="T6" fmla="*/ 25 w 287"/>
                  <a:gd name="T7" fmla="*/ 50 h 50"/>
                  <a:gd name="T8" fmla="*/ 262 w 287"/>
                  <a:gd name="T9" fmla="*/ 50 h 50"/>
                  <a:gd name="T10" fmla="*/ 287 w 287"/>
                  <a:gd name="T11" fmla="*/ 27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7"/>
                      <a:pt x="0" y="27"/>
                      <a:pt x="0" y="27"/>
                    </a:cubicBezTo>
                    <a:cubicBezTo>
                      <a:pt x="0" y="27"/>
                      <a:pt x="0" y="50"/>
                      <a:pt x="25" y="50"/>
                    </a:cubicBezTo>
                    <a:cubicBezTo>
                      <a:pt x="262" y="50"/>
                      <a:pt x="262" y="50"/>
                      <a:pt x="262" y="50"/>
                    </a:cubicBezTo>
                    <a:cubicBezTo>
                      <a:pt x="262" y="50"/>
                      <a:pt x="287" y="50"/>
                      <a:pt x="287" y="27"/>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5" name="Freeform 33">
                <a:extLst>
                  <a:ext uri="{FF2B5EF4-FFF2-40B4-BE49-F238E27FC236}">
                    <a16:creationId xmlns:a16="http://schemas.microsoft.com/office/drawing/2014/main" id="{66881CB7-22B6-443B-97B3-12BEA7EC4D0C}"/>
                  </a:ext>
                </a:extLst>
              </p:cNvPr>
              <p:cNvSpPr>
                <a:spLocks/>
              </p:cNvSpPr>
              <p:nvPr userDrawn="1"/>
            </p:nvSpPr>
            <p:spPr bwMode="gray">
              <a:xfrm>
                <a:off x="9526281" y="5112724"/>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6" name="Freeform 34">
                <a:extLst>
                  <a:ext uri="{FF2B5EF4-FFF2-40B4-BE49-F238E27FC236}">
                    <a16:creationId xmlns:a16="http://schemas.microsoft.com/office/drawing/2014/main" id="{4C97B99A-9988-48B5-B633-24904429B5C5}"/>
                  </a:ext>
                </a:extLst>
              </p:cNvPr>
              <p:cNvSpPr>
                <a:spLocks/>
              </p:cNvSpPr>
              <p:nvPr userDrawn="1"/>
            </p:nvSpPr>
            <p:spPr bwMode="gray">
              <a:xfrm>
                <a:off x="9526281" y="5252715"/>
                <a:ext cx="449587" cy="78073"/>
              </a:xfrm>
              <a:custGeom>
                <a:avLst/>
                <a:gdLst>
                  <a:gd name="T0" fmla="*/ 25 w 287"/>
                  <a:gd name="T1" fmla="*/ 0 h 50"/>
                  <a:gd name="T2" fmla="*/ 0 w 287"/>
                  <a:gd name="T3" fmla="*/ 22 h 50"/>
                  <a:gd name="T4" fmla="*/ 0 w 287"/>
                  <a:gd name="T5" fmla="*/ 28 h 50"/>
                  <a:gd name="T6" fmla="*/ 25 w 287"/>
                  <a:gd name="T7" fmla="*/ 50 h 50"/>
                  <a:gd name="T8" fmla="*/ 262 w 287"/>
                  <a:gd name="T9" fmla="*/ 50 h 50"/>
                  <a:gd name="T10" fmla="*/ 287 w 287"/>
                  <a:gd name="T11" fmla="*/ 28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8"/>
                      <a:pt x="0" y="28"/>
                      <a:pt x="0" y="28"/>
                    </a:cubicBezTo>
                    <a:cubicBezTo>
                      <a:pt x="0" y="28"/>
                      <a:pt x="0" y="50"/>
                      <a:pt x="25" y="50"/>
                    </a:cubicBezTo>
                    <a:cubicBezTo>
                      <a:pt x="262" y="50"/>
                      <a:pt x="262" y="50"/>
                      <a:pt x="262" y="50"/>
                    </a:cubicBezTo>
                    <a:cubicBezTo>
                      <a:pt x="262" y="50"/>
                      <a:pt x="287" y="50"/>
                      <a:pt x="287" y="28"/>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7" name="Freeform 35">
                <a:extLst>
                  <a:ext uri="{FF2B5EF4-FFF2-40B4-BE49-F238E27FC236}">
                    <a16:creationId xmlns:a16="http://schemas.microsoft.com/office/drawing/2014/main" id="{292A9BC6-1BC1-401E-A904-37F2B5B9A033}"/>
                  </a:ext>
                </a:extLst>
              </p:cNvPr>
              <p:cNvSpPr>
                <a:spLocks/>
              </p:cNvSpPr>
              <p:nvPr userDrawn="1"/>
            </p:nvSpPr>
            <p:spPr bwMode="gray">
              <a:xfrm>
                <a:off x="9526281" y="5390012"/>
                <a:ext cx="449587" cy="78073"/>
              </a:xfrm>
              <a:custGeom>
                <a:avLst/>
                <a:gdLst>
                  <a:gd name="T0" fmla="*/ 25 w 287"/>
                  <a:gd name="T1" fmla="*/ 0 h 50"/>
                  <a:gd name="T2" fmla="*/ 0 w 287"/>
                  <a:gd name="T3" fmla="*/ 22 h 50"/>
                  <a:gd name="T4" fmla="*/ 0 w 287"/>
                  <a:gd name="T5" fmla="*/ 27 h 50"/>
                  <a:gd name="T6" fmla="*/ 25 w 287"/>
                  <a:gd name="T7" fmla="*/ 50 h 50"/>
                  <a:gd name="T8" fmla="*/ 262 w 287"/>
                  <a:gd name="T9" fmla="*/ 50 h 50"/>
                  <a:gd name="T10" fmla="*/ 287 w 287"/>
                  <a:gd name="T11" fmla="*/ 27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7"/>
                      <a:pt x="0" y="27"/>
                      <a:pt x="0" y="27"/>
                    </a:cubicBezTo>
                    <a:cubicBezTo>
                      <a:pt x="0" y="27"/>
                      <a:pt x="0" y="50"/>
                      <a:pt x="25" y="50"/>
                    </a:cubicBezTo>
                    <a:cubicBezTo>
                      <a:pt x="262" y="50"/>
                      <a:pt x="262" y="50"/>
                      <a:pt x="262" y="50"/>
                    </a:cubicBezTo>
                    <a:cubicBezTo>
                      <a:pt x="262" y="50"/>
                      <a:pt x="287" y="50"/>
                      <a:pt x="287" y="27"/>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8" name="Freeform 36">
                <a:extLst>
                  <a:ext uri="{FF2B5EF4-FFF2-40B4-BE49-F238E27FC236}">
                    <a16:creationId xmlns:a16="http://schemas.microsoft.com/office/drawing/2014/main" id="{A2EED1B8-6A77-4EA4-98FD-356346A68D12}"/>
                  </a:ext>
                </a:extLst>
              </p:cNvPr>
              <p:cNvSpPr>
                <a:spLocks/>
              </p:cNvSpPr>
              <p:nvPr userDrawn="1"/>
            </p:nvSpPr>
            <p:spPr bwMode="gray">
              <a:xfrm>
                <a:off x="9526281" y="5527312"/>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9" name="Freeform 37">
                <a:extLst>
                  <a:ext uri="{FF2B5EF4-FFF2-40B4-BE49-F238E27FC236}">
                    <a16:creationId xmlns:a16="http://schemas.microsoft.com/office/drawing/2014/main" id="{7FEAB4D7-D623-49D8-A7FC-E39C7C000524}"/>
                  </a:ext>
                </a:extLst>
              </p:cNvPr>
              <p:cNvSpPr>
                <a:spLocks/>
              </p:cNvSpPr>
              <p:nvPr userDrawn="1"/>
            </p:nvSpPr>
            <p:spPr bwMode="gray">
              <a:xfrm>
                <a:off x="9526281" y="5667303"/>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0" name="Freeform 38">
                <a:extLst>
                  <a:ext uri="{FF2B5EF4-FFF2-40B4-BE49-F238E27FC236}">
                    <a16:creationId xmlns:a16="http://schemas.microsoft.com/office/drawing/2014/main" id="{5757BC31-8050-49A0-8A36-356806A73CD4}"/>
                  </a:ext>
                </a:extLst>
              </p:cNvPr>
              <p:cNvSpPr>
                <a:spLocks/>
              </p:cNvSpPr>
              <p:nvPr userDrawn="1"/>
            </p:nvSpPr>
            <p:spPr bwMode="gray">
              <a:xfrm>
                <a:off x="9526281" y="5807294"/>
                <a:ext cx="449587" cy="75380"/>
              </a:xfrm>
              <a:custGeom>
                <a:avLst/>
                <a:gdLst>
                  <a:gd name="T0" fmla="*/ 25 w 287"/>
                  <a:gd name="T1" fmla="*/ 0 h 49"/>
                  <a:gd name="T2" fmla="*/ 0 w 287"/>
                  <a:gd name="T3" fmla="*/ 23 h 49"/>
                  <a:gd name="T4" fmla="*/ 0 w 287"/>
                  <a:gd name="T5" fmla="*/ 27 h 49"/>
                  <a:gd name="T6" fmla="*/ 25 w 287"/>
                  <a:gd name="T7" fmla="*/ 49 h 49"/>
                  <a:gd name="T8" fmla="*/ 262 w 287"/>
                  <a:gd name="T9" fmla="*/ 49 h 49"/>
                  <a:gd name="T10" fmla="*/ 287 w 287"/>
                  <a:gd name="T11" fmla="*/ 27 h 49"/>
                  <a:gd name="T12" fmla="*/ 287 w 287"/>
                  <a:gd name="T13" fmla="*/ 23 h 49"/>
                  <a:gd name="T14" fmla="*/ 262 w 287"/>
                  <a:gd name="T15" fmla="*/ 0 h 49"/>
                  <a:gd name="T16" fmla="*/ 153 w 287"/>
                  <a:gd name="T17" fmla="*/ 0 h 49"/>
                  <a:gd name="T18" fmla="*/ 25 w 287"/>
                  <a:gd name="T19"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49">
                    <a:moveTo>
                      <a:pt x="25" y="0"/>
                    </a:moveTo>
                    <a:cubicBezTo>
                      <a:pt x="25" y="0"/>
                      <a:pt x="0" y="0"/>
                      <a:pt x="0" y="23"/>
                    </a:cubicBezTo>
                    <a:cubicBezTo>
                      <a:pt x="0" y="27"/>
                      <a:pt x="0" y="27"/>
                      <a:pt x="0" y="27"/>
                    </a:cubicBezTo>
                    <a:cubicBezTo>
                      <a:pt x="0" y="27"/>
                      <a:pt x="0" y="49"/>
                      <a:pt x="25" y="49"/>
                    </a:cubicBezTo>
                    <a:cubicBezTo>
                      <a:pt x="262" y="49"/>
                      <a:pt x="262" y="49"/>
                      <a:pt x="262" y="49"/>
                    </a:cubicBezTo>
                    <a:cubicBezTo>
                      <a:pt x="262" y="49"/>
                      <a:pt x="287" y="49"/>
                      <a:pt x="287" y="27"/>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1" name="Freeform 39">
                <a:extLst>
                  <a:ext uri="{FF2B5EF4-FFF2-40B4-BE49-F238E27FC236}">
                    <a16:creationId xmlns:a16="http://schemas.microsoft.com/office/drawing/2014/main" id="{947DF2BD-E5EA-4DA2-B48F-81135892A4E3}"/>
                  </a:ext>
                </a:extLst>
              </p:cNvPr>
              <p:cNvSpPr>
                <a:spLocks/>
              </p:cNvSpPr>
              <p:nvPr userDrawn="1"/>
            </p:nvSpPr>
            <p:spPr bwMode="gray">
              <a:xfrm>
                <a:off x="9526281" y="5941900"/>
                <a:ext cx="449587" cy="78073"/>
              </a:xfrm>
              <a:custGeom>
                <a:avLst/>
                <a:gdLst>
                  <a:gd name="T0" fmla="*/ 25 w 287"/>
                  <a:gd name="T1" fmla="*/ 0 h 50"/>
                  <a:gd name="T2" fmla="*/ 0 w 287"/>
                  <a:gd name="T3" fmla="*/ 24 h 50"/>
                  <a:gd name="T4" fmla="*/ 0 w 287"/>
                  <a:gd name="T5" fmla="*/ 28 h 50"/>
                  <a:gd name="T6" fmla="*/ 25 w 287"/>
                  <a:gd name="T7" fmla="*/ 50 h 50"/>
                  <a:gd name="T8" fmla="*/ 262 w 287"/>
                  <a:gd name="T9" fmla="*/ 50 h 50"/>
                  <a:gd name="T10" fmla="*/ 287 w 287"/>
                  <a:gd name="T11" fmla="*/ 28 h 50"/>
                  <a:gd name="T12" fmla="*/ 287 w 287"/>
                  <a:gd name="T13" fmla="*/ 24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4"/>
                    </a:cubicBezTo>
                    <a:cubicBezTo>
                      <a:pt x="0" y="28"/>
                      <a:pt x="0" y="28"/>
                      <a:pt x="0" y="28"/>
                    </a:cubicBezTo>
                    <a:cubicBezTo>
                      <a:pt x="0" y="28"/>
                      <a:pt x="0" y="50"/>
                      <a:pt x="25" y="50"/>
                    </a:cubicBezTo>
                    <a:cubicBezTo>
                      <a:pt x="262" y="50"/>
                      <a:pt x="262" y="50"/>
                      <a:pt x="262" y="50"/>
                    </a:cubicBezTo>
                    <a:cubicBezTo>
                      <a:pt x="262" y="50"/>
                      <a:pt x="287" y="50"/>
                      <a:pt x="287" y="28"/>
                    </a:cubicBezTo>
                    <a:cubicBezTo>
                      <a:pt x="287" y="24"/>
                      <a:pt x="287" y="24"/>
                      <a:pt x="287" y="24"/>
                    </a:cubicBezTo>
                    <a:cubicBezTo>
                      <a:pt x="287" y="24"/>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2" name="Oval 121">
                <a:extLst>
                  <a:ext uri="{FF2B5EF4-FFF2-40B4-BE49-F238E27FC236}">
                    <a16:creationId xmlns:a16="http://schemas.microsoft.com/office/drawing/2014/main" id="{A46DCB54-EE28-4E51-BA06-9541609C16BC}"/>
                  </a:ext>
                </a:extLst>
              </p:cNvPr>
              <p:cNvSpPr>
                <a:spLocks noChangeArrowheads="1"/>
              </p:cNvSpPr>
              <p:nvPr userDrawn="1"/>
            </p:nvSpPr>
            <p:spPr bwMode="gray">
              <a:xfrm>
                <a:off x="9889718" y="4991577"/>
                <a:ext cx="45767" cy="43074"/>
              </a:xfrm>
              <a:prstGeom prst="ellipse">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3" name="Oval 122">
                <a:extLst>
                  <a:ext uri="{FF2B5EF4-FFF2-40B4-BE49-F238E27FC236}">
                    <a16:creationId xmlns:a16="http://schemas.microsoft.com/office/drawing/2014/main" id="{9B3062DE-E2C1-41BC-95EF-07C19D0288AD}"/>
                  </a:ext>
                </a:extLst>
              </p:cNvPr>
              <p:cNvSpPr>
                <a:spLocks noChangeArrowheads="1"/>
              </p:cNvSpPr>
              <p:nvPr userDrawn="1"/>
            </p:nvSpPr>
            <p:spPr bwMode="gray">
              <a:xfrm>
                <a:off x="9889718" y="5131568"/>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4" name="Oval 123">
                <a:extLst>
                  <a:ext uri="{FF2B5EF4-FFF2-40B4-BE49-F238E27FC236}">
                    <a16:creationId xmlns:a16="http://schemas.microsoft.com/office/drawing/2014/main" id="{DB91B7F1-0C0A-40E3-941D-C7D471100F97}"/>
                  </a:ext>
                </a:extLst>
              </p:cNvPr>
              <p:cNvSpPr>
                <a:spLocks noChangeArrowheads="1"/>
              </p:cNvSpPr>
              <p:nvPr userDrawn="1"/>
            </p:nvSpPr>
            <p:spPr bwMode="gray">
              <a:xfrm>
                <a:off x="9889718" y="5268867"/>
                <a:ext cx="45767" cy="45767"/>
              </a:xfrm>
              <a:prstGeom prst="ellipse">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5" name="Oval 124">
                <a:extLst>
                  <a:ext uri="{FF2B5EF4-FFF2-40B4-BE49-F238E27FC236}">
                    <a16:creationId xmlns:a16="http://schemas.microsoft.com/office/drawing/2014/main" id="{5BB0CC25-FB84-4EAD-91AB-C2AE2E62B96B}"/>
                  </a:ext>
                </a:extLst>
              </p:cNvPr>
              <p:cNvSpPr>
                <a:spLocks noChangeArrowheads="1"/>
              </p:cNvSpPr>
              <p:nvPr userDrawn="1"/>
            </p:nvSpPr>
            <p:spPr bwMode="gray">
              <a:xfrm>
                <a:off x="9889718" y="5406165"/>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6" name="Oval 125">
                <a:extLst>
                  <a:ext uri="{FF2B5EF4-FFF2-40B4-BE49-F238E27FC236}">
                    <a16:creationId xmlns:a16="http://schemas.microsoft.com/office/drawing/2014/main" id="{DCC48F03-3076-46E7-87DA-B975C2756E4F}"/>
                  </a:ext>
                </a:extLst>
              </p:cNvPr>
              <p:cNvSpPr>
                <a:spLocks noChangeArrowheads="1"/>
              </p:cNvSpPr>
              <p:nvPr userDrawn="1"/>
            </p:nvSpPr>
            <p:spPr bwMode="gray">
              <a:xfrm>
                <a:off x="9889718" y="5546156"/>
                <a:ext cx="45767" cy="43074"/>
              </a:xfrm>
              <a:prstGeom prst="ellipse">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7" name="Oval 126">
                <a:extLst>
                  <a:ext uri="{FF2B5EF4-FFF2-40B4-BE49-F238E27FC236}">
                    <a16:creationId xmlns:a16="http://schemas.microsoft.com/office/drawing/2014/main" id="{06769420-88C6-4B3A-9E9B-1DEEC17F9239}"/>
                  </a:ext>
                </a:extLst>
              </p:cNvPr>
              <p:cNvSpPr>
                <a:spLocks noChangeArrowheads="1"/>
              </p:cNvSpPr>
              <p:nvPr userDrawn="1"/>
            </p:nvSpPr>
            <p:spPr bwMode="gray">
              <a:xfrm>
                <a:off x="9889718" y="5683456"/>
                <a:ext cx="45767" cy="45767"/>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8" name="Oval 127">
                <a:extLst>
                  <a:ext uri="{FF2B5EF4-FFF2-40B4-BE49-F238E27FC236}">
                    <a16:creationId xmlns:a16="http://schemas.microsoft.com/office/drawing/2014/main" id="{0919F2C4-4414-4562-BC09-3A74441C79A0}"/>
                  </a:ext>
                </a:extLst>
              </p:cNvPr>
              <p:cNvSpPr>
                <a:spLocks noChangeArrowheads="1"/>
              </p:cNvSpPr>
              <p:nvPr userDrawn="1"/>
            </p:nvSpPr>
            <p:spPr bwMode="gray">
              <a:xfrm>
                <a:off x="9889718" y="5823447"/>
                <a:ext cx="45767" cy="43074"/>
              </a:xfrm>
              <a:prstGeom prst="ellipse">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9" name="Oval 128">
                <a:extLst>
                  <a:ext uri="{FF2B5EF4-FFF2-40B4-BE49-F238E27FC236}">
                    <a16:creationId xmlns:a16="http://schemas.microsoft.com/office/drawing/2014/main" id="{C760F144-44B2-45FB-BC00-6A11B2352B8D}"/>
                  </a:ext>
                </a:extLst>
              </p:cNvPr>
              <p:cNvSpPr>
                <a:spLocks noChangeArrowheads="1"/>
              </p:cNvSpPr>
              <p:nvPr userDrawn="1"/>
            </p:nvSpPr>
            <p:spPr bwMode="gray">
              <a:xfrm>
                <a:off x="9889718" y="5960744"/>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0" name="Freeform 48">
                <a:extLst>
                  <a:ext uri="{FF2B5EF4-FFF2-40B4-BE49-F238E27FC236}">
                    <a16:creationId xmlns:a16="http://schemas.microsoft.com/office/drawing/2014/main" id="{F4ECC6E5-A5EB-46D5-89BE-53BD4810AFD4}"/>
                  </a:ext>
                </a:extLst>
              </p:cNvPr>
              <p:cNvSpPr>
                <a:spLocks/>
              </p:cNvSpPr>
              <p:nvPr userDrawn="1"/>
            </p:nvSpPr>
            <p:spPr bwMode="gray">
              <a:xfrm>
                <a:off x="9526281" y="6081891"/>
                <a:ext cx="449587" cy="78073"/>
              </a:xfrm>
              <a:custGeom>
                <a:avLst/>
                <a:gdLst>
                  <a:gd name="T0" fmla="*/ 25 w 287"/>
                  <a:gd name="T1" fmla="*/ 0 h 50"/>
                  <a:gd name="T2" fmla="*/ 0 w 287"/>
                  <a:gd name="T3" fmla="*/ 23 h 50"/>
                  <a:gd name="T4" fmla="*/ 0 w 287"/>
                  <a:gd name="T5" fmla="*/ 27 h 50"/>
                  <a:gd name="T6" fmla="*/ 25 w 287"/>
                  <a:gd name="T7" fmla="*/ 50 h 50"/>
                  <a:gd name="T8" fmla="*/ 262 w 287"/>
                  <a:gd name="T9" fmla="*/ 50 h 50"/>
                  <a:gd name="T10" fmla="*/ 287 w 287"/>
                  <a:gd name="T11" fmla="*/ 27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7"/>
                      <a:pt x="0" y="27"/>
                      <a:pt x="0" y="27"/>
                    </a:cubicBezTo>
                    <a:cubicBezTo>
                      <a:pt x="0" y="27"/>
                      <a:pt x="0" y="50"/>
                      <a:pt x="25" y="50"/>
                    </a:cubicBezTo>
                    <a:cubicBezTo>
                      <a:pt x="262" y="50"/>
                      <a:pt x="262" y="50"/>
                      <a:pt x="262" y="50"/>
                    </a:cubicBezTo>
                    <a:cubicBezTo>
                      <a:pt x="262" y="50"/>
                      <a:pt x="287" y="50"/>
                      <a:pt x="287" y="27"/>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1" name="Oval 130">
                <a:extLst>
                  <a:ext uri="{FF2B5EF4-FFF2-40B4-BE49-F238E27FC236}">
                    <a16:creationId xmlns:a16="http://schemas.microsoft.com/office/drawing/2014/main" id="{460FB30C-0207-44EB-9E5E-C6792386DDE1}"/>
                  </a:ext>
                </a:extLst>
              </p:cNvPr>
              <p:cNvSpPr>
                <a:spLocks noChangeArrowheads="1"/>
              </p:cNvSpPr>
              <p:nvPr userDrawn="1"/>
            </p:nvSpPr>
            <p:spPr bwMode="gray">
              <a:xfrm>
                <a:off x="9889718" y="6100735"/>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2" name="Freeform 50">
                <a:extLst>
                  <a:ext uri="{FF2B5EF4-FFF2-40B4-BE49-F238E27FC236}">
                    <a16:creationId xmlns:a16="http://schemas.microsoft.com/office/drawing/2014/main" id="{3F7256A5-3F84-4130-9EA5-8DE93264ACE1}"/>
                  </a:ext>
                </a:extLst>
              </p:cNvPr>
              <p:cNvSpPr>
                <a:spLocks/>
              </p:cNvSpPr>
              <p:nvPr userDrawn="1"/>
            </p:nvSpPr>
            <p:spPr bwMode="gray">
              <a:xfrm>
                <a:off x="8842479" y="5909595"/>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3" name="Oval 132">
                <a:extLst>
                  <a:ext uri="{FF2B5EF4-FFF2-40B4-BE49-F238E27FC236}">
                    <a16:creationId xmlns:a16="http://schemas.microsoft.com/office/drawing/2014/main" id="{AF262B7F-6420-4641-A4DC-1E41B16E303C}"/>
                  </a:ext>
                </a:extLst>
              </p:cNvPr>
              <p:cNvSpPr>
                <a:spLocks noChangeArrowheads="1"/>
              </p:cNvSpPr>
              <p:nvPr userDrawn="1"/>
            </p:nvSpPr>
            <p:spPr bwMode="gray">
              <a:xfrm>
                <a:off x="9203225" y="5928439"/>
                <a:ext cx="45767" cy="43074"/>
              </a:xfrm>
              <a:prstGeom prst="ellipse">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4" name="Rectangle 133">
                <a:extLst>
                  <a:ext uri="{FF2B5EF4-FFF2-40B4-BE49-F238E27FC236}">
                    <a16:creationId xmlns:a16="http://schemas.microsoft.com/office/drawing/2014/main" id="{6648C072-5C6C-48C2-8B5F-639735D7ACD2}"/>
                  </a:ext>
                </a:extLst>
              </p:cNvPr>
              <p:cNvSpPr>
                <a:spLocks noChangeArrowheads="1"/>
              </p:cNvSpPr>
              <p:nvPr userDrawn="1"/>
            </p:nvSpPr>
            <p:spPr bwMode="gray">
              <a:xfrm>
                <a:off x="8643261" y="4245857"/>
                <a:ext cx="573425" cy="255753"/>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5" name="Freeform 53">
                <a:extLst>
                  <a:ext uri="{FF2B5EF4-FFF2-40B4-BE49-F238E27FC236}">
                    <a16:creationId xmlns:a16="http://schemas.microsoft.com/office/drawing/2014/main" id="{04A3092D-329E-474B-9D47-C25E32C2297F}"/>
                  </a:ext>
                </a:extLst>
              </p:cNvPr>
              <p:cNvSpPr>
                <a:spLocks/>
              </p:cNvSpPr>
              <p:nvPr userDrawn="1"/>
            </p:nvSpPr>
            <p:spPr bwMode="gray">
              <a:xfrm>
                <a:off x="10772739" y="5917670"/>
                <a:ext cx="1243765" cy="621882"/>
              </a:xfrm>
              <a:custGeom>
                <a:avLst/>
                <a:gdLst>
                  <a:gd name="T0" fmla="*/ 763 w 788"/>
                  <a:gd name="T1" fmla="*/ 392 h 392"/>
                  <a:gd name="T2" fmla="*/ 788 w 788"/>
                  <a:gd name="T3" fmla="*/ 304 h 392"/>
                  <a:gd name="T4" fmla="*/ 625 w 788"/>
                  <a:gd name="T5" fmla="*/ 142 h 392"/>
                  <a:gd name="T6" fmla="*/ 580 w 788"/>
                  <a:gd name="T7" fmla="*/ 149 h 392"/>
                  <a:gd name="T8" fmla="*/ 358 w 788"/>
                  <a:gd name="T9" fmla="*/ 0 h 392"/>
                  <a:gd name="T10" fmla="*/ 120 w 788"/>
                  <a:gd name="T11" fmla="*/ 224 h 392"/>
                  <a:gd name="T12" fmla="*/ 0 w 788"/>
                  <a:gd name="T13" fmla="*/ 347 h 392"/>
                  <a:gd name="T14" fmla="*/ 8 w 788"/>
                  <a:gd name="T15" fmla="*/ 392 h 392"/>
                  <a:gd name="T16" fmla="*/ 763 w 788"/>
                  <a:gd name="T17" fmla="*/ 392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8" h="392">
                    <a:moveTo>
                      <a:pt x="763" y="392"/>
                    </a:moveTo>
                    <a:cubicBezTo>
                      <a:pt x="779" y="366"/>
                      <a:pt x="788" y="337"/>
                      <a:pt x="788" y="304"/>
                    </a:cubicBezTo>
                    <a:cubicBezTo>
                      <a:pt x="788" y="214"/>
                      <a:pt x="715" y="142"/>
                      <a:pt x="625" y="142"/>
                    </a:cubicBezTo>
                    <a:cubicBezTo>
                      <a:pt x="609" y="142"/>
                      <a:pt x="594" y="144"/>
                      <a:pt x="580" y="149"/>
                    </a:cubicBezTo>
                    <a:cubicBezTo>
                      <a:pt x="544" y="61"/>
                      <a:pt x="458" y="0"/>
                      <a:pt x="358" y="0"/>
                    </a:cubicBezTo>
                    <a:cubicBezTo>
                      <a:pt x="231" y="0"/>
                      <a:pt x="127" y="99"/>
                      <a:pt x="120" y="224"/>
                    </a:cubicBezTo>
                    <a:cubicBezTo>
                      <a:pt x="53" y="226"/>
                      <a:pt x="0" y="280"/>
                      <a:pt x="0" y="347"/>
                    </a:cubicBezTo>
                    <a:cubicBezTo>
                      <a:pt x="0" y="363"/>
                      <a:pt x="2" y="378"/>
                      <a:pt x="8" y="392"/>
                    </a:cubicBezTo>
                    <a:lnTo>
                      <a:pt x="763" y="392"/>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6" name="Freeform 55">
                <a:extLst>
                  <a:ext uri="{FF2B5EF4-FFF2-40B4-BE49-F238E27FC236}">
                    <a16:creationId xmlns:a16="http://schemas.microsoft.com/office/drawing/2014/main" id="{B53D536B-5ED8-4828-872C-DF1ADA130D41}"/>
                  </a:ext>
                </a:extLst>
              </p:cNvPr>
              <p:cNvSpPr>
                <a:spLocks/>
              </p:cNvSpPr>
              <p:nvPr userDrawn="1"/>
            </p:nvSpPr>
            <p:spPr bwMode="gray">
              <a:xfrm>
                <a:off x="11198092" y="5990359"/>
                <a:ext cx="1449301" cy="697263"/>
              </a:xfrm>
              <a:custGeom>
                <a:avLst/>
                <a:gdLst>
                  <a:gd name="T0" fmla="*/ 790 w 790"/>
                  <a:gd name="T1" fmla="*/ 206 h 414"/>
                  <a:gd name="T2" fmla="*/ 661 w 790"/>
                  <a:gd name="T3" fmla="*/ 149 h 414"/>
                  <a:gd name="T4" fmla="*/ 613 w 790"/>
                  <a:gd name="T5" fmla="*/ 156 h 414"/>
                  <a:gd name="T6" fmla="*/ 379 w 790"/>
                  <a:gd name="T7" fmla="*/ 0 h 414"/>
                  <a:gd name="T8" fmla="*/ 127 w 790"/>
                  <a:gd name="T9" fmla="*/ 236 h 414"/>
                  <a:gd name="T10" fmla="*/ 0 w 790"/>
                  <a:gd name="T11" fmla="*/ 366 h 414"/>
                  <a:gd name="T12" fmla="*/ 9 w 790"/>
                  <a:gd name="T13" fmla="*/ 414 h 414"/>
                  <a:gd name="T14" fmla="*/ 790 w 790"/>
                  <a:gd name="T15" fmla="*/ 414 h 414"/>
                  <a:gd name="T16" fmla="*/ 790 w 790"/>
                  <a:gd name="T17" fmla="*/ 206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0" h="414">
                    <a:moveTo>
                      <a:pt x="790" y="206"/>
                    </a:moveTo>
                    <a:cubicBezTo>
                      <a:pt x="758" y="172"/>
                      <a:pt x="713" y="149"/>
                      <a:pt x="661" y="149"/>
                    </a:cubicBezTo>
                    <a:cubicBezTo>
                      <a:pt x="644" y="149"/>
                      <a:pt x="628" y="152"/>
                      <a:pt x="613" y="156"/>
                    </a:cubicBezTo>
                    <a:cubicBezTo>
                      <a:pt x="576" y="64"/>
                      <a:pt x="484" y="0"/>
                      <a:pt x="379" y="0"/>
                    </a:cubicBezTo>
                    <a:cubicBezTo>
                      <a:pt x="245" y="0"/>
                      <a:pt x="135" y="104"/>
                      <a:pt x="127" y="236"/>
                    </a:cubicBezTo>
                    <a:cubicBezTo>
                      <a:pt x="56" y="238"/>
                      <a:pt x="0" y="295"/>
                      <a:pt x="0" y="366"/>
                    </a:cubicBezTo>
                    <a:cubicBezTo>
                      <a:pt x="0" y="383"/>
                      <a:pt x="3" y="399"/>
                      <a:pt x="9" y="414"/>
                    </a:cubicBezTo>
                    <a:cubicBezTo>
                      <a:pt x="790" y="414"/>
                      <a:pt x="790" y="414"/>
                      <a:pt x="790" y="414"/>
                    </a:cubicBezTo>
                    <a:lnTo>
                      <a:pt x="790" y="206"/>
                    </a:lnTo>
                    <a:close/>
                  </a:path>
                </a:pathLst>
              </a:custGeom>
              <a:ln/>
              <a:extLst>
                <a:ext uri="{91240B29-F687-4F45-9708-019B960494DF}">
                  <a14:hiddenLine xmlns:a14="http://schemas.microsoft.com/office/drawing/2010/main" w="9525">
                    <a:solidFill>
                      <a:srgbClr val="000000"/>
                    </a:solidFill>
                    <a:round/>
                    <a:headEnd/>
                    <a:tailEnd/>
                  </a14:hiddenLine>
                </a:ext>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endParaRPr lang="en-US" sz="1765"/>
              </a:p>
            </p:txBody>
          </p:sp>
          <p:sp>
            <p:nvSpPr>
              <p:cNvPr id="137" name="Freeform 59">
                <a:extLst>
                  <a:ext uri="{FF2B5EF4-FFF2-40B4-BE49-F238E27FC236}">
                    <a16:creationId xmlns:a16="http://schemas.microsoft.com/office/drawing/2014/main" id="{BCEB0A85-A31D-420C-A498-2376899083C5}"/>
                  </a:ext>
                </a:extLst>
              </p:cNvPr>
              <p:cNvSpPr>
                <a:spLocks/>
              </p:cNvSpPr>
              <p:nvPr userDrawn="1"/>
            </p:nvSpPr>
            <p:spPr bwMode="gray">
              <a:xfrm>
                <a:off x="11682678" y="5328094"/>
                <a:ext cx="309596" cy="441510"/>
              </a:xfrm>
              <a:custGeom>
                <a:avLst/>
                <a:gdLst>
                  <a:gd name="T0" fmla="*/ 198 w 198"/>
                  <a:gd name="T1" fmla="*/ 202 h 283"/>
                  <a:gd name="T2" fmla="*/ 198 w 198"/>
                  <a:gd name="T3" fmla="*/ 0 h 283"/>
                  <a:gd name="T4" fmla="*/ 177 w 198"/>
                  <a:gd name="T5" fmla="*/ 6 h 283"/>
                  <a:gd name="T6" fmla="*/ 177 w 198"/>
                  <a:gd name="T7" fmla="*/ 230 h 283"/>
                  <a:gd name="T8" fmla="*/ 0 w 198"/>
                  <a:gd name="T9" fmla="*/ 230 h 283"/>
                  <a:gd name="T10" fmla="*/ 26 w 198"/>
                  <a:gd name="T11" fmla="*/ 246 h 283"/>
                  <a:gd name="T12" fmla="*/ 26 w 198"/>
                  <a:gd name="T13" fmla="*/ 283 h 283"/>
                  <a:gd name="T14" fmla="*/ 171 w 198"/>
                  <a:gd name="T15" fmla="*/ 283 h 283"/>
                  <a:gd name="T16" fmla="*/ 171 w 198"/>
                  <a:gd name="T17" fmla="*/ 246 h 283"/>
                  <a:gd name="T18" fmla="*/ 198 w 198"/>
                  <a:gd name="T19" fmla="*/ 202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83">
                    <a:moveTo>
                      <a:pt x="198" y="202"/>
                    </a:moveTo>
                    <a:cubicBezTo>
                      <a:pt x="198" y="0"/>
                      <a:pt x="198" y="0"/>
                      <a:pt x="198" y="0"/>
                    </a:cubicBezTo>
                    <a:cubicBezTo>
                      <a:pt x="190" y="0"/>
                      <a:pt x="183" y="3"/>
                      <a:pt x="177" y="6"/>
                    </a:cubicBezTo>
                    <a:cubicBezTo>
                      <a:pt x="177" y="230"/>
                      <a:pt x="177" y="230"/>
                      <a:pt x="177" y="230"/>
                    </a:cubicBezTo>
                    <a:cubicBezTo>
                      <a:pt x="0" y="230"/>
                      <a:pt x="0" y="230"/>
                      <a:pt x="0" y="230"/>
                    </a:cubicBezTo>
                    <a:cubicBezTo>
                      <a:pt x="6" y="239"/>
                      <a:pt x="15" y="244"/>
                      <a:pt x="26" y="246"/>
                    </a:cubicBezTo>
                    <a:cubicBezTo>
                      <a:pt x="26" y="283"/>
                      <a:pt x="26" y="283"/>
                      <a:pt x="26" y="283"/>
                    </a:cubicBezTo>
                    <a:cubicBezTo>
                      <a:pt x="171" y="283"/>
                      <a:pt x="171" y="283"/>
                      <a:pt x="171" y="283"/>
                    </a:cubicBezTo>
                    <a:cubicBezTo>
                      <a:pt x="171" y="246"/>
                      <a:pt x="171" y="246"/>
                      <a:pt x="171" y="246"/>
                    </a:cubicBezTo>
                    <a:lnTo>
                      <a:pt x="198" y="202"/>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8" name="Freeform 60">
                <a:extLst>
                  <a:ext uri="{FF2B5EF4-FFF2-40B4-BE49-F238E27FC236}">
                    <a16:creationId xmlns:a16="http://schemas.microsoft.com/office/drawing/2014/main" id="{E0A85934-4759-40BD-AE41-D759337A2759}"/>
                  </a:ext>
                </a:extLst>
              </p:cNvPr>
              <p:cNvSpPr>
                <a:spLocks/>
              </p:cNvSpPr>
              <p:nvPr userDrawn="1"/>
            </p:nvSpPr>
            <p:spPr bwMode="gray">
              <a:xfrm>
                <a:off x="11704215" y="5815369"/>
                <a:ext cx="263829" cy="419973"/>
              </a:xfrm>
              <a:custGeom>
                <a:avLst/>
                <a:gdLst>
                  <a:gd name="T0" fmla="*/ 167 w 167"/>
                  <a:gd name="T1" fmla="*/ 270 h 270"/>
                  <a:gd name="T2" fmla="*/ 167 w 167"/>
                  <a:gd name="T3" fmla="*/ 0 h 270"/>
                  <a:gd name="T4" fmla="*/ 0 w 167"/>
                  <a:gd name="T5" fmla="*/ 0 h 270"/>
                  <a:gd name="T6" fmla="*/ 0 w 167"/>
                  <a:gd name="T7" fmla="*/ 203 h 270"/>
                  <a:gd name="T8" fmla="*/ 18 w 167"/>
                  <a:gd name="T9" fmla="*/ 202 h 270"/>
                  <a:gd name="T10" fmla="*/ 167 w 167"/>
                  <a:gd name="T11" fmla="*/ 270 h 270"/>
                </a:gdLst>
                <a:ahLst/>
                <a:cxnLst>
                  <a:cxn ang="0">
                    <a:pos x="T0" y="T1"/>
                  </a:cxn>
                  <a:cxn ang="0">
                    <a:pos x="T2" y="T3"/>
                  </a:cxn>
                  <a:cxn ang="0">
                    <a:pos x="T4" y="T5"/>
                  </a:cxn>
                  <a:cxn ang="0">
                    <a:pos x="T6" y="T7"/>
                  </a:cxn>
                  <a:cxn ang="0">
                    <a:pos x="T8" y="T9"/>
                  </a:cxn>
                  <a:cxn ang="0">
                    <a:pos x="T10" y="T11"/>
                  </a:cxn>
                </a:cxnLst>
                <a:rect l="0" t="0" r="r" b="b"/>
                <a:pathLst>
                  <a:path w="167" h="270">
                    <a:moveTo>
                      <a:pt x="167" y="270"/>
                    </a:moveTo>
                    <a:cubicBezTo>
                      <a:pt x="167" y="0"/>
                      <a:pt x="167" y="0"/>
                      <a:pt x="167" y="0"/>
                    </a:cubicBezTo>
                    <a:cubicBezTo>
                      <a:pt x="0" y="0"/>
                      <a:pt x="0" y="0"/>
                      <a:pt x="0" y="0"/>
                    </a:cubicBezTo>
                    <a:cubicBezTo>
                      <a:pt x="0" y="203"/>
                      <a:pt x="0" y="203"/>
                      <a:pt x="0" y="203"/>
                    </a:cubicBezTo>
                    <a:cubicBezTo>
                      <a:pt x="6" y="203"/>
                      <a:pt x="12" y="202"/>
                      <a:pt x="18" y="202"/>
                    </a:cubicBezTo>
                    <a:cubicBezTo>
                      <a:pt x="77" y="202"/>
                      <a:pt x="131" y="229"/>
                      <a:pt x="167" y="27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9" name="Rectangle 138">
                <a:extLst>
                  <a:ext uri="{FF2B5EF4-FFF2-40B4-BE49-F238E27FC236}">
                    <a16:creationId xmlns:a16="http://schemas.microsoft.com/office/drawing/2014/main" id="{BDD7C752-BD6E-483F-9AEB-D86E9BB9A02B}"/>
                  </a:ext>
                </a:extLst>
              </p:cNvPr>
              <p:cNvSpPr>
                <a:spLocks noChangeArrowheads="1"/>
              </p:cNvSpPr>
              <p:nvPr userDrawn="1"/>
            </p:nvSpPr>
            <p:spPr bwMode="gray">
              <a:xfrm>
                <a:off x="11712292" y="5769604"/>
                <a:ext cx="247676" cy="4576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0" name="Freeform 62">
                <a:extLst>
                  <a:ext uri="{FF2B5EF4-FFF2-40B4-BE49-F238E27FC236}">
                    <a16:creationId xmlns:a16="http://schemas.microsoft.com/office/drawing/2014/main" id="{0351BCBD-522A-4103-ADFE-23522BF7401F}"/>
                  </a:ext>
                </a:extLst>
              </p:cNvPr>
              <p:cNvSpPr>
                <a:spLocks/>
              </p:cNvSpPr>
              <p:nvPr userDrawn="1"/>
            </p:nvSpPr>
            <p:spPr bwMode="gray">
              <a:xfrm>
                <a:off x="9698577" y="6491095"/>
                <a:ext cx="1017626" cy="503430"/>
              </a:xfrm>
              <a:custGeom>
                <a:avLst/>
                <a:gdLst>
                  <a:gd name="T0" fmla="*/ 628 w 650"/>
                  <a:gd name="T1" fmla="*/ 323 h 323"/>
                  <a:gd name="T2" fmla="*/ 650 w 650"/>
                  <a:gd name="T3" fmla="*/ 251 h 323"/>
                  <a:gd name="T4" fmla="*/ 515 w 650"/>
                  <a:gd name="T5" fmla="*/ 117 h 323"/>
                  <a:gd name="T6" fmla="*/ 477 w 650"/>
                  <a:gd name="T7" fmla="*/ 122 h 323"/>
                  <a:gd name="T8" fmla="*/ 295 w 650"/>
                  <a:gd name="T9" fmla="*/ 0 h 323"/>
                  <a:gd name="T10" fmla="*/ 99 w 650"/>
                  <a:gd name="T11" fmla="*/ 184 h 323"/>
                  <a:gd name="T12" fmla="*/ 0 w 650"/>
                  <a:gd name="T13" fmla="*/ 285 h 323"/>
                  <a:gd name="T14" fmla="*/ 7 w 650"/>
                  <a:gd name="T15" fmla="*/ 323 h 323"/>
                  <a:gd name="T16" fmla="*/ 628 w 650"/>
                  <a:gd name="T17" fmla="*/ 323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0" h="323">
                    <a:moveTo>
                      <a:pt x="628" y="323"/>
                    </a:moveTo>
                    <a:cubicBezTo>
                      <a:pt x="642" y="302"/>
                      <a:pt x="650" y="277"/>
                      <a:pt x="650" y="251"/>
                    </a:cubicBezTo>
                    <a:cubicBezTo>
                      <a:pt x="650" y="176"/>
                      <a:pt x="589" y="117"/>
                      <a:pt x="515" y="117"/>
                    </a:cubicBezTo>
                    <a:cubicBezTo>
                      <a:pt x="502" y="117"/>
                      <a:pt x="489" y="119"/>
                      <a:pt x="477" y="122"/>
                    </a:cubicBezTo>
                    <a:cubicBezTo>
                      <a:pt x="448" y="50"/>
                      <a:pt x="377" y="0"/>
                      <a:pt x="295" y="0"/>
                    </a:cubicBezTo>
                    <a:cubicBezTo>
                      <a:pt x="191" y="0"/>
                      <a:pt x="105" y="81"/>
                      <a:pt x="99" y="184"/>
                    </a:cubicBezTo>
                    <a:cubicBezTo>
                      <a:pt x="44" y="185"/>
                      <a:pt x="0" y="230"/>
                      <a:pt x="0" y="285"/>
                    </a:cubicBezTo>
                    <a:cubicBezTo>
                      <a:pt x="0" y="298"/>
                      <a:pt x="1" y="311"/>
                      <a:pt x="7" y="323"/>
                    </a:cubicBezTo>
                    <a:lnTo>
                      <a:pt x="628" y="323"/>
                    </a:lnTo>
                    <a:close/>
                  </a:path>
                </a:pathLst>
              </a:custGeom>
              <a:ln/>
              <a:extLst>
                <a:ext uri="{91240B29-F687-4F45-9708-019B960494DF}">
                  <a14:hiddenLine xmlns:a14="http://schemas.microsoft.com/office/drawing/2010/main" w="9525">
                    <a:solidFill>
                      <a:srgbClr val="000000"/>
                    </a:solidFill>
                    <a:round/>
                    <a:headEnd/>
                    <a:tailEnd/>
                  </a14:hiddenLine>
                </a:ext>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endParaRPr lang="en-US" sz="1765"/>
              </a:p>
            </p:txBody>
          </p:sp>
          <p:sp>
            <p:nvSpPr>
              <p:cNvPr id="141" name="Rectangle 140">
                <a:extLst>
                  <a:ext uri="{FF2B5EF4-FFF2-40B4-BE49-F238E27FC236}">
                    <a16:creationId xmlns:a16="http://schemas.microsoft.com/office/drawing/2014/main" id="{5E410F93-6648-4A83-B3CF-A5C3C12007F7}"/>
                  </a:ext>
                </a:extLst>
              </p:cNvPr>
              <p:cNvSpPr>
                <a:spLocks noChangeArrowheads="1"/>
              </p:cNvSpPr>
              <p:nvPr userDrawn="1"/>
            </p:nvSpPr>
            <p:spPr bwMode="gray">
              <a:xfrm>
                <a:off x="10840041" y="5481545"/>
                <a:ext cx="43074" cy="91532"/>
              </a:xfrm>
              <a:prstGeom prst="rect">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2" name="Freeform 64">
                <a:extLst>
                  <a:ext uri="{FF2B5EF4-FFF2-40B4-BE49-F238E27FC236}">
                    <a16:creationId xmlns:a16="http://schemas.microsoft.com/office/drawing/2014/main" id="{C81FA598-A0B3-44B6-AB22-49E2C17715E6}"/>
                  </a:ext>
                </a:extLst>
              </p:cNvPr>
              <p:cNvSpPr>
                <a:spLocks/>
              </p:cNvSpPr>
              <p:nvPr userDrawn="1"/>
            </p:nvSpPr>
            <p:spPr bwMode="gray">
              <a:xfrm>
                <a:off x="6852992" y="5328094"/>
                <a:ext cx="729569" cy="231523"/>
              </a:xfrm>
              <a:custGeom>
                <a:avLst/>
                <a:gdLst>
                  <a:gd name="T0" fmla="*/ 271 w 271"/>
                  <a:gd name="T1" fmla="*/ 0 h 86"/>
                  <a:gd name="T2" fmla="*/ 0 w 271"/>
                  <a:gd name="T3" fmla="*/ 0 h 86"/>
                  <a:gd name="T4" fmla="*/ 17 w 271"/>
                  <a:gd name="T5" fmla="*/ 11 h 86"/>
                  <a:gd name="T6" fmla="*/ 132 w 271"/>
                  <a:gd name="T7" fmla="*/ 48 h 86"/>
                  <a:gd name="T8" fmla="*/ 133 w 271"/>
                  <a:gd name="T9" fmla="*/ 86 h 86"/>
                  <a:gd name="T10" fmla="*/ 240 w 271"/>
                  <a:gd name="T11" fmla="*/ 86 h 86"/>
                  <a:gd name="T12" fmla="*/ 240 w 271"/>
                  <a:gd name="T13" fmla="*/ 21 h 86"/>
                  <a:gd name="T14" fmla="*/ 271 w 271"/>
                  <a:gd name="T15" fmla="*/ 0 h 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1" h="86">
                    <a:moveTo>
                      <a:pt x="271" y="0"/>
                    </a:moveTo>
                    <a:lnTo>
                      <a:pt x="0" y="0"/>
                    </a:lnTo>
                    <a:lnTo>
                      <a:pt x="17" y="11"/>
                    </a:lnTo>
                    <a:lnTo>
                      <a:pt x="132" y="48"/>
                    </a:lnTo>
                    <a:lnTo>
                      <a:pt x="133" y="86"/>
                    </a:lnTo>
                    <a:lnTo>
                      <a:pt x="240" y="86"/>
                    </a:lnTo>
                    <a:lnTo>
                      <a:pt x="240" y="21"/>
                    </a:lnTo>
                    <a:lnTo>
                      <a:pt x="271" y="0"/>
                    </a:ln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3" name="Freeform 65">
                <a:extLst>
                  <a:ext uri="{FF2B5EF4-FFF2-40B4-BE49-F238E27FC236}">
                    <a16:creationId xmlns:a16="http://schemas.microsoft.com/office/drawing/2014/main" id="{84B71087-8FC0-4CE4-94BD-F5F3CBD2D297}"/>
                  </a:ext>
                </a:extLst>
              </p:cNvPr>
              <p:cNvSpPr>
                <a:spLocks/>
              </p:cNvSpPr>
              <p:nvPr userDrawn="1"/>
            </p:nvSpPr>
            <p:spPr bwMode="gray">
              <a:xfrm>
                <a:off x="7192201" y="5621536"/>
                <a:ext cx="328440" cy="508814"/>
              </a:xfrm>
              <a:custGeom>
                <a:avLst/>
                <a:gdLst>
                  <a:gd name="T0" fmla="*/ 209 w 209"/>
                  <a:gd name="T1" fmla="*/ 327 h 327"/>
                  <a:gd name="T2" fmla="*/ 209 w 209"/>
                  <a:gd name="T3" fmla="*/ 0 h 327"/>
                  <a:gd name="T4" fmla="*/ 0 w 209"/>
                  <a:gd name="T5" fmla="*/ 0 h 327"/>
                  <a:gd name="T6" fmla="*/ 0 w 209"/>
                  <a:gd name="T7" fmla="*/ 242 h 327"/>
                  <a:gd name="T8" fmla="*/ 209 w 209"/>
                  <a:gd name="T9" fmla="*/ 327 h 327"/>
                </a:gdLst>
                <a:ahLst/>
                <a:cxnLst>
                  <a:cxn ang="0">
                    <a:pos x="T0" y="T1"/>
                  </a:cxn>
                  <a:cxn ang="0">
                    <a:pos x="T2" y="T3"/>
                  </a:cxn>
                  <a:cxn ang="0">
                    <a:pos x="T4" y="T5"/>
                  </a:cxn>
                  <a:cxn ang="0">
                    <a:pos x="T6" y="T7"/>
                  </a:cxn>
                  <a:cxn ang="0">
                    <a:pos x="T8" y="T9"/>
                  </a:cxn>
                </a:cxnLst>
                <a:rect l="0" t="0" r="r" b="b"/>
                <a:pathLst>
                  <a:path w="209" h="327">
                    <a:moveTo>
                      <a:pt x="209" y="327"/>
                    </a:moveTo>
                    <a:cubicBezTo>
                      <a:pt x="209" y="0"/>
                      <a:pt x="209" y="0"/>
                      <a:pt x="209" y="0"/>
                    </a:cubicBezTo>
                    <a:cubicBezTo>
                      <a:pt x="0" y="0"/>
                      <a:pt x="0" y="0"/>
                      <a:pt x="0" y="0"/>
                    </a:cubicBezTo>
                    <a:cubicBezTo>
                      <a:pt x="0" y="242"/>
                      <a:pt x="0" y="242"/>
                      <a:pt x="0" y="242"/>
                    </a:cubicBezTo>
                    <a:cubicBezTo>
                      <a:pt x="81" y="245"/>
                      <a:pt x="153" y="277"/>
                      <a:pt x="209" y="327"/>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4" name="Rectangle 143">
                <a:extLst>
                  <a:ext uri="{FF2B5EF4-FFF2-40B4-BE49-F238E27FC236}">
                    <a16:creationId xmlns:a16="http://schemas.microsoft.com/office/drawing/2014/main" id="{66E20E85-961E-4E4C-9223-A4952D3164BA}"/>
                  </a:ext>
                </a:extLst>
              </p:cNvPr>
              <p:cNvSpPr>
                <a:spLocks noChangeArrowheads="1"/>
              </p:cNvSpPr>
              <p:nvPr userDrawn="1"/>
            </p:nvSpPr>
            <p:spPr bwMode="gray">
              <a:xfrm>
                <a:off x="7202970" y="5559618"/>
                <a:ext cx="306903" cy="6192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5" name="Rectangle 144">
                <a:extLst>
                  <a:ext uri="{FF2B5EF4-FFF2-40B4-BE49-F238E27FC236}">
                    <a16:creationId xmlns:a16="http://schemas.microsoft.com/office/drawing/2014/main" id="{B3F8E92C-A81B-4672-8371-B2E54206B903}"/>
                  </a:ext>
                </a:extLst>
              </p:cNvPr>
              <p:cNvSpPr>
                <a:spLocks noChangeArrowheads="1"/>
              </p:cNvSpPr>
              <p:nvPr userDrawn="1"/>
            </p:nvSpPr>
            <p:spPr bwMode="gray">
              <a:xfrm>
                <a:off x="7943307" y="5048112"/>
                <a:ext cx="43074" cy="91532"/>
              </a:xfrm>
              <a:prstGeom prst="rect">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6" name="Freeform 68">
                <a:extLst>
                  <a:ext uri="{FF2B5EF4-FFF2-40B4-BE49-F238E27FC236}">
                    <a16:creationId xmlns:a16="http://schemas.microsoft.com/office/drawing/2014/main" id="{F4059822-CE27-4CEB-9D20-5F1AC3637DE6}"/>
                  </a:ext>
                </a:extLst>
              </p:cNvPr>
              <p:cNvSpPr>
                <a:spLocks/>
              </p:cNvSpPr>
              <p:nvPr userDrawn="1"/>
            </p:nvSpPr>
            <p:spPr bwMode="gray">
              <a:xfrm>
                <a:off x="7940614" y="5088494"/>
                <a:ext cx="1289532" cy="454971"/>
              </a:xfrm>
              <a:custGeom>
                <a:avLst/>
                <a:gdLst>
                  <a:gd name="T0" fmla="*/ 479 w 479"/>
                  <a:gd name="T1" fmla="*/ 169 h 169"/>
                  <a:gd name="T2" fmla="*/ 163 w 479"/>
                  <a:gd name="T3" fmla="*/ 169 h 169"/>
                  <a:gd name="T4" fmla="*/ 163 w 479"/>
                  <a:gd name="T5" fmla="*/ 5 h 169"/>
                  <a:gd name="T6" fmla="*/ 0 w 479"/>
                  <a:gd name="T7" fmla="*/ 5 h 169"/>
                  <a:gd name="T8" fmla="*/ 0 w 479"/>
                  <a:gd name="T9" fmla="*/ 0 h 169"/>
                  <a:gd name="T10" fmla="*/ 169 w 479"/>
                  <a:gd name="T11" fmla="*/ 0 h 169"/>
                  <a:gd name="T12" fmla="*/ 169 w 479"/>
                  <a:gd name="T13" fmla="*/ 165 h 169"/>
                  <a:gd name="T14" fmla="*/ 479 w 479"/>
                  <a:gd name="T15" fmla="*/ 165 h 169"/>
                  <a:gd name="T16" fmla="*/ 479 w 479"/>
                  <a:gd name="T17" fmla="*/ 169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9" h="169">
                    <a:moveTo>
                      <a:pt x="479" y="169"/>
                    </a:moveTo>
                    <a:lnTo>
                      <a:pt x="163" y="169"/>
                    </a:lnTo>
                    <a:lnTo>
                      <a:pt x="163" y="5"/>
                    </a:lnTo>
                    <a:lnTo>
                      <a:pt x="0" y="5"/>
                    </a:lnTo>
                    <a:lnTo>
                      <a:pt x="0" y="0"/>
                    </a:lnTo>
                    <a:lnTo>
                      <a:pt x="169" y="0"/>
                    </a:lnTo>
                    <a:lnTo>
                      <a:pt x="169" y="165"/>
                    </a:lnTo>
                    <a:lnTo>
                      <a:pt x="479" y="165"/>
                    </a:lnTo>
                    <a:lnTo>
                      <a:pt x="479" y="169"/>
                    </a:lnTo>
                    <a:close/>
                  </a:path>
                </a:pathLst>
              </a:cu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7" name="Freeform 69">
                <a:extLst>
                  <a:ext uri="{FF2B5EF4-FFF2-40B4-BE49-F238E27FC236}">
                    <a16:creationId xmlns:a16="http://schemas.microsoft.com/office/drawing/2014/main" id="{AC57A572-BEAD-4737-8DD9-36A3776C7BA2}"/>
                  </a:ext>
                </a:extLst>
              </p:cNvPr>
              <p:cNvSpPr>
                <a:spLocks/>
              </p:cNvSpPr>
              <p:nvPr userDrawn="1"/>
            </p:nvSpPr>
            <p:spPr bwMode="gray">
              <a:xfrm>
                <a:off x="10215467" y="6227266"/>
                <a:ext cx="134607" cy="188449"/>
              </a:xfrm>
              <a:custGeom>
                <a:avLst/>
                <a:gdLst>
                  <a:gd name="T0" fmla="*/ 85 w 85"/>
                  <a:gd name="T1" fmla="*/ 86 h 121"/>
                  <a:gd name="T2" fmla="*/ 85 w 85"/>
                  <a:gd name="T3" fmla="*/ 0 h 121"/>
                  <a:gd name="T4" fmla="*/ 77 w 85"/>
                  <a:gd name="T5" fmla="*/ 2 h 121"/>
                  <a:gd name="T6" fmla="*/ 77 w 85"/>
                  <a:gd name="T7" fmla="*/ 98 h 121"/>
                  <a:gd name="T8" fmla="*/ 0 w 85"/>
                  <a:gd name="T9" fmla="*/ 98 h 121"/>
                  <a:gd name="T10" fmla="*/ 11 w 85"/>
                  <a:gd name="T11" fmla="*/ 105 h 121"/>
                  <a:gd name="T12" fmla="*/ 11 w 85"/>
                  <a:gd name="T13" fmla="*/ 121 h 121"/>
                  <a:gd name="T14" fmla="*/ 73 w 85"/>
                  <a:gd name="T15" fmla="*/ 121 h 121"/>
                  <a:gd name="T16" fmla="*/ 73 w 85"/>
                  <a:gd name="T17" fmla="*/ 105 h 121"/>
                  <a:gd name="T18" fmla="*/ 85 w 85"/>
                  <a:gd name="T19" fmla="*/ 86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121">
                    <a:moveTo>
                      <a:pt x="85" y="86"/>
                    </a:moveTo>
                    <a:cubicBezTo>
                      <a:pt x="85" y="0"/>
                      <a:pt x="85" y="0"/>
                      <a:pt x="85" y="0"/>
                    </a:cubicBezTo>
                    <a:cubicBezTo>
                      <a:pt x="82" y="0"/>
                      <a:pt x="79" y="1"/>
                      <a:pt x="77" y="2"/>
                    </a:cubicBezTo>
                    <a:cubicBezTo>
                      <a:pt x="77" y="98"/>
                      <a:pt x="77" y="98"/>
                      <a:pt x="77" y="98"/>
                    </a:cubicBezTo>
                    <a:cubicBezTo>
                      <a:pt x="0" y="98"/>
                      <a:pt x="0" y="98"/>
                      <a:pt x="0" y="98"/>
                    </a:cubicBezTo>
                    <a:cubicBezTo>
                      <a:pt x="3" y="102"/>
                      <a:pt x="7" y="104"/>
                      <a:pt x="11" y="105"/>
                    </a:cubicBezTo>
                    <a:cubicBezTo>
                      <a:pt x="11" y="121"/>
                      <a:pt x="11" y="121"/>
                      <a:pt x="11" y="121"/>
                    </a:cubicBezTo>
                    <a:cubicBezTo>
                      <a:pt x="73" y="121"/>
                      <a:pt x="73" y="121"/>
                      <a:pt x="73" y="121"/>
                    </a:cubicBezTo>
                    <a:cubicBezTo>
                      <a:pt x="73" y="105"/>
                      <a:pt x="73" y="105"/>
                      <a:pt x="73" y="105"/>
                    </a:cubicBezTo>
                    <a:lnTo>
                      <a:pt x="85" y="86"/>
                    </a:ln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8" name="Freeform 70">
                <a:extLst>
                  <a:ext uri="{FF2B5EF4-FFF2-40B4-BE49-F238E27FC236}">
                    <a16:creationId xmlns:a16="http://schemas.microsoft.com/office/drawing/2014/main" id="{45DE3373-225F-461B-9D24-46AC6D4AD81E}"/>
                  </a:ext>
                </a:extLst>
              </p:cNvPr>
              <p:cNvSpPr>
                <a:spLocks/>
              </p:cNvSpPr>
              <p:nvPr userDrawn="1"/>
            </p:nvSpPr>
            <p:spPr bwMode="gray">
              <a:xfrm>
                <a:off x="10228926" y="6437253"/>
                <a:ext cx="110378" cy="250369"/>
              </a:xfrm>
              <a:custGeom>
                <a:avLst/>
                <a:gdLst>
                  <a:gd name="T0" fmla="*/ 72 w 72"/>
                  <a:gd name="T1" fmla="*/ 160 h 160"/>
                  <a:gd name="T2" fmla="*/ 72 w 72"/>
                  <a:gd name="T3" fmla="*/ 0 h 160"/>
                  <a:gd name="T4" fmla="*/ 0 w 72"/>
                  <a:gd name="T5" fmla="*/ 0 h 160"/>
                  <a:gd name="T6" fmla="*/ 0 w 72"/>
                  <a:gd name="T7" fmla="*/ 119 h 160"/>
                  <a:gd name="T8" fmla="*/ 72 w 72"/>
                  <a:gd name="T9" fmla="*/ 160 h 160"/>
                </a:gdLst>
                <a:ahLst/>
                <a:cxnLst>
                  <a:cxn ang="0">
                    <a:pos x="T0" y="T1"/>
                  </a:cxn>
                  <a:cxn ang="0">
                    <a:pos x="T2" y="T3"/>
                  </a:cxn>
                  <a:cxn ang="0">
                    <a:pos x="T4" y="T5"/>
                  </a:cxn>
                  <a:cxn ang="0">
                    <a:pos x="T6" y="T7"/>
                  </a:cxn>
                  <a:cxn ang="0">
                    <a:pos x="T8" y="T9"/>
                  </a:cxn>
                </a:cxnLst>
                <a:rect l="0" t="0" r="r" b="b"/>
                <a:pathLst>
                  <a:path w="72" h="160">
                    <a:moveTo>
                      <a:pt x="72" y="160"/>
                    </a:moveTo>
                    <a:cubicBezTo>
                      <a:pt x="72" y="0"/>
                      <a:pt x="72" y="0"/>
                      <a:pt x="72" y="0"/>
                    </a:cubicBezTo>
                    <a:cubicBezTo>
                      <a:pt x="0" y="0"/>
                      <a:pt x="0" y="0"/>
                      <a:pt x="0" y="0"/>
                    </a:cubicBezTo>
                    <a:cubicBezTo>
                      <a:pt x="0" y="119"/>
                      <a:pt x="0" y="119"/>
                      <a:pt x="0" y="119"/>
                    </a:cubicBezTo>
                    <a:cubicBezTo>
                      <a:pt x="27" y="126"/>
                      <a:pt x="52" y="140"/>
                      <a:pt x="72" y="16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9" name="Rectangle 148">
                <a:extLst>
                  <a:ext uri="{FF2B5EF4-FFF2-40B4-BE49-F238E27FC236}">
                    <a16:creationId xmlns:a16="http://schemas.microsoft.com/office/drawing/2014/main" id="{1B659661-D37A-4B7E-855D-EAD5309484A0}"/>
                  </a:ext>
                </a:extLst>
              </p:cNvPr>
              <p:cNvSpPr>
                <a:spLocks noChangeArrowheads="1"/>
              </p:cNvSpPr>
              <p:nvPr userDrawn="1"/>
            </p:nvSpPr>
            <p:spPr bwMode="gray">
              <a:xfrm>
                <a:off x="10231619" y="6415716"/>
                <a:ext cx="104994" cy="215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0" name="Freeform 72">
                <a:extLst>
                  <a:ext uri="{FF2B5EF4-FFF2-40B4-BE49-F238E27FC236}">
                    <a16:creationId xmlns:a16="http://schemas.microsoft.com/office/drawing/2014/main" id="{7ED29502-A5CC-483B-9D53-9EB4F5B4A92E}"/>
                  </a:ext>
                </a:extLst>
              </p:cNvPr>
              <p:cNvSpPr>
                <a:spLocks/>
              </p:cNvSpPr>
              <p:nvPr userDrawn="1"/>
            </p:nvSpPr>
            <p:spPr bwMode="gray">
              <a:xfrm>
                <a:off x="9916639" y="5287711"/>
                <a:ext cx="923402" cy="247676"/>
              </a:xfrm>
              <a:custGeom>
                <a:avLst/>
                <a:gdLst>
                  <a:gd name="T0" fmla="*/ 343 w 343"/>
                  <a:gd name="T1" fmla="*/ 92 h 92"/>
                  <a:gd name="T2" fmla="*/ 196 w 343"/>
                  <a:gd name="T3" fmla="*/ 92 h 92"/>
                  <a:gd name="T4" fmla="*/ 196 w 343"/>
                  <a:gd name="T5" fmla="*/ 5 h 92"/>
                  <a:gd name="T6" fmla="*/ 0 w 343"/>
                  <a:gd name="T7" fmla="*/ 5 h 92"/>
                  <a:gd name="T8" fmla="*/ 0 w 343"/>
                  <a:gd name="T9" fmla="*/ 0 h 92"/>
                  <a:gd name="T10" fmla="*/ 201 w 343"/>
                  <a:gd name="T11" fmla="*/ 0 h 92"/>
                  <a:gd name="T12" fmla="*/ 201 w 343"/>
                  <a:gd name="T13" fmla="*/ 87 h 92"/>
                  <a:gd name="T14" fmla="*/ 343 w 343"/>
                  <a:gd name="T15" fmla="*/ 87 h 92"/>
                  <a:gd name="T16" fmla="*/ 343 w 343"/>
                  <a:gd name="T17" fmla="*/ 9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3" h="92">
                    <a:moveTo>
                      <a:pt x="343" y="92"/>
                    </a:moveTo>
                    <a:lnTo>
                      <a:pt x="196" y="92"/>
                    </a:lnTo>
                    <a:lnTo>
                      <a:pt x="196" y="5"/>
                    </a:lnTo>
                    <a:lnTo>
                      <a:pt x="0" y="5"/>
                    </a:lnTo>
                    <a:lnTo>
                      <a:pt x="0" y="0"/>
                    </a:lnTo>
                    <a:lnTo>
                      <a:pt x="201" y="0"/>
                    </a:lnTo>
                    <a:lnTo>
                      <a:pt x="201" y="87"/>
                    </a:lnTo>
                    <a:lnTo>
                      <a:pt x="343" y="87"/>
                    </a:lnTo>
                    <a:lnTo>
                      <a:pt x="343" y="92"/>
                    </a:lnTo>
                    <a:close/>
                  </a:path>
                </a:pathLst>
              </a:cu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1" name="Freeform 73">
                <a:extLst>
                  <a:ext uri="{FF2B5EF4-FFF2-40B4-BE49-F238E27FC236}">
                    <a16:creationId xmlns:a16="http://schemas.microsoft.com/office/drawing/2014/main" id="{5B1ED106-37D8-4CDD-9BFA-F62D97BFD9FD}"/>
                  </a:ext>
                </a:extLst>
              </p:cNvPr>
              <p:cNvSpPr>
                <a:spLocks/>
              </p:cNvSpPr>
              <p:nvPr userDrawn="1"/>
            </p:nvSpPr>
            <p:spPr bwMode="gray">
              <a:xfrm>
                <a:off x="9623198" y="5565002"/>
                <a:ext cx="282675" cy="743029"/>
              </a:xfrm>
              <a:custGeom>
                <a:avLst/>
                <a:gdLst>
                  <a:gd name="T0" fmla="*/ 93 w 105"/>
                  <a:gd name="T1" fmla="*/ 276 h 276"/>
                  <a:gd name="T2" fmla="*/ 0 w 105"/>
                  <a:gd name="T3" fmla="*/ 276 h 276"/>
                  <a:gd name="T4" fmla="*/ 0 w 105"/>
                  <a:gd name="T5" fmla="*/ 0 h 276"/>
                  <a:gd name="T6" fmla="*/ 105 w 105"/>
                  <a:gd name="T7" fmla="*/ 0 h 276"/>
                  <a:gd name="T8" fmla="*/ 105 w 105"/>
                  <a:gd name="T9" fmla="*/ 6 h 276"/>
                  <a:gd name="T10" fmla="*/ 6 w 105"/>
                  <a:gd name="T11" fmla="*/ 6 h 276"/>
                  <a:gd name="T12" fmla="*/ 6 w 105"/>
                  <a:gd name="T13" fmla="*/ 271 h 276"/>
                  <a:gd name="T14" fmla="*/ 93 w 105"/>
                  <a:gd name="T15" fmla="*/ 271 h 276"/>
                  <a:gd name="T16" fmla="*/ 93 w 105"/>
                  <a:gd name="T17" fmla="*/ 276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 h="276">
                    <a:moveTo>
                      <a:pt x="93" y="276"/>
                    </a:moveTo>
                    <a:lnTo>
                      <a:pt x="0" y="276"/>
                    </a:lnTo>
                    <a:lnTo>
                      <a:pt x="0" y="0"/>
                    </a:lnTo>
                    <a:lnTo>
                      <a:pt x="105" y="0"/>
                    </a:lnTo>
                    <a:lnTo>
                      <a:pt x="105" y="6"/>
                    </a:lnTo>
                    <a:lnTo>
                      <a:pt x="6" y="6"/>
                    </a:lnTo>
                    <a:lnTo>
                      <a:pt x="6" y="271"/>
                    </a:lnTo>
                    <a:lnTo>
                      <a:pt x="93" y="271"/>
                    </a:lnTo>
                    <a:lnTo>
                      <a:pt x="93" y="276"/>
                    </a:lnTo>
                    <a:close/>
                  </a:path>
                </a:pathLst>
              </a:cu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2" name="Rectangle 151">
                <a:extLst>
                  <a:ext uri="{FF2B5EF4-FFF2-40B4-BE49-F238E27FC236}">
                    <a16:creationId xmlns:a16="http://schemas.microsoft.com/office/drawing/2014/main" id="{F97E26E2-0BA6-43DA-822E-D8B3381901B4}"/>
                  </a:ext>
                </a:extLst>
              </p:cNvPr>
              <p:cNvSpPr>
                <a:spLocks noChangeArrowheads="1"/>
              </p:cNvSpPr>
              <p:nvPr userDrawn="1"/>
            </p:nvSpPr>
            <p:spPr bwMode="gray">
              <a:xfrm>
                <a:off x="9846644" y="6273032"/>
                <a:ext cx="26921" cy="56536"/>
              </a:xfrm>
              <a:prstGeom prst="rect">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3" name="Freeform 75">
                <a:extLst>
                  <a:ext uri="{FF2B5EF4-FFF2-40B4-BE49-F238E27FC236}">
                    <a16:creationId xmlns:a16="http://schemas.microsoft.com/office/drawing/2014/main" id="{2529967A-0E0B-428E-AEB2-0C2A24898E48}"/>
                  </a:ext>
                </a:extLst>
              </p:cNvPr>
              <p:cNvSpPr>
                <a:spLocks/>
              </p:cNvSpPr>
              <p:nvPr userDrawn="1"/>
            </p:nvSpPr>
            <p:spPr bwMode="gray">
              <a:xfrm>
                <a:off x="10883115" y="4951196"/>
                <a:ext cx="1076853" cy="734953"/>
              </a:xfrm>
              <a:custGeom>
                <a:avLst/>
                <a:gdLst>
                  <a:gd name="T0" fmla="*/ 400 w 400"/>
                  <a:gd name="T1" fmla="*/ 273 h 273"/>
                  <a:gd name="T2" fmla="*/ 400 w 400"/>
                  <a:gd name="T3" fmla="*/ 0 h 273"/>
                  <a:gd name="T4" fmla="*/ 201 w 400"/>
                  <a:gd name="T5" fmla="*/ 0 h 273"/>
                  <a:gd name="T6" fmla="*/ 0 w 400"/>
                  <a:gd name="T7" fmla="*/ 0 h 273"/>
                  <a:gd name="T8" fmla="*/ 0 w 400"/>
                  <a:gd name="T9" fmla="*/ 273 h 273"/>
                  <a:gd name="T10" fmla="*/ 201 w 400"/>
                  <a:gd name="T11" fmla="*/ 273 h 273"/>
                  <a:gd name="T12" fmla="*/ 400 w 400"/>
                  <a:gd name="T13" fmla="*/ 273 h 273"/>
                </a:gdLst>
                <a:ahLst/>
                <a:cxnLst>
                  <a:cxn ang="0">
                    <a:pos x="T0" y="T1"/>
                  </a:cxn>
                  <a:cxn ang="0">
                    <a:pos x="T2" y="T3"/>
                  </a:cxn>
                  <a:cxn ang="0">
                    <a:pos x="T4" y="T5"/>
                  </a:cxn>
                  <a:cxn ang="0">
                    <a:pos x="T6" y="T7"/>
                  </a:cxn>
                  <a:cxn ang="0">
                    <a:pos x="T8" y="T9"/>
                  </a:cxn>
                  <a:cxn ang="0">
                    <a:pos x="T10" y="T11"/>
                  </a:cxn>
                  <a:cxn ang="0">
                    <a:pos x="T12" y="T13"/>
                  </a:cxn>
                </a:cxnLst>
                <a:rect l="0" t="0" r="r" b="b"/>
                <a:pathLst>
                  <a:path w="400" h="273">
                    <a:moveTo>
                      <a:pt x="400" y="273"/>
                    </a:moveTo>
                    <a:lnTo>
                      <a:pt x="400" y="0"/>
                    </a:lnTo>
                    <a:lnTo>
                      <a:pt x="201" y="0"/>
                    </a:lnTo>
                    <a:lnTo>
                      <a:pt x="0" y="0"/>
                    </a:lnTo>
                    <a:lnTo>
                      <a:pt x="0" y="273"/>
                    </a:lnTo>
                    <a:lnTo>
                      <a:pt x="201" y="273"/>
                    </a:lnTo>
                    <a:lnTo>
                      <a:pt x="400" y="273"/>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4" name="Rectangle 153">
                <a:extLst>
                  <a:ext uri="{FF2B5EF4-FFF2-40B4-BE49-F238E27FC236}">
                    <a16:creationId xmlns:a16="http://schemas.microsoft.com/office/drawing/2014/main" id="{55E76401-56A1-42CA-95B2-73A3D796B3C0}"/>
                  </a:ext>
                </a:extLst>
              </p:cNvPr>
              <p:cNvSpPr>
                <a:spLocks noChangeArrowheads="1"/>
              </p:cNvSpPr>
              <p:nvPr userDrawn="1"/>
            </p:nvSpPr>
            <p:spPr bwMode="gray">
              <a:xfrm>
                <a:off x="10939649" y="4991577"/>
                <a:ext cx="966476" cy="573425"/>
              </a:xfrm>
              <a:prstGeom prst="rect">
                <a:avLst/>
              </a:prstGeom>
              <a:solidFill>
                <a:srgbClr val="D0482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dirty="0"/>
              </a:p>
            </p:txBody>
          </p:sp>
          <p:sp>
            <p:nvSpPr>
              <p:cNvPr id="155" name="Freeform 80">
                <a:extLst>
                  <a:ext uri="{FF2B5EF4-FFF2-40B4-BE49-F238E27FC236}">
                    <a16:creationId xmlns:a16="http://schemas.microsoft.com/office/drawing/2014/main" id="{A7C5B9F8-D006-459E-80F0-5DE7EA2745B2}"/>
                  </a:ext>
                </a:extLst>
              </p:cNvPr>
              <p:cNvSpPr>
                <a:spLocks/>
              </p:cNvSpPr>
              <p:nvPr userDrawn="1"/>
            </p:nvSpPr>
            <p:spPr bwMode="gray">
              <a:xfrm>
                <a:off x="9873565" y="6065739"/>
                <a:ext cx="463047" cy="314980"/>
              </a:xfrm>
              <a:custGeom>
                <a:avLst/>
                <a:gdLst>
                  <a:gd name="T0" fmla="*/ 172 w 172"/>
                  <a:gd name="T1" fmla="*/ 117 h 117"/>
                  <a:gd name="T2" fmla="*/ 172 w 172"/>
                  <a:gd name="T3" fmla="*/ 0 h 117"/>
                  <a:gd name="T4" fmla="*/ 86 w 172"/>
                  <a:gd name="T5" fmla="*/ 0 h 117"/>
                  <a:gd name="T6" fmla="*/ 0 w 172"/>
                  <a:gd name="T7" fmla="*/ 0 h 117"/>
                  <a:gd name="T8" fmla="*/ 0 w 172"/>
                  <a:gd name="T9" fmla="*/ 117 h 117"/>
                  <a:gd name="T10" fmla="*/ 86 w 172"/>
                  <a:gd name="T11" fmla="*/ 117 h 117"/>
                  <a:gd name="T12" fmla="*/ 172 w 172"/>
                  <a:gd name="T13" fmla="*/ 117 h 117"/>
                </a:gdLst>
                <a:ahLst/>
                <a:cxnLst>
                  <a:cxn ang="0">
                    <a:pos x="T0" y="T1"/>
                  </a:cxn>
                  <a:cxn ang="0">
                    <a:pos x="T2" y="T3"/>
                  </a:cxn>
                  <a:cxn ang="0">
                    <a:pos x="T4" y="T5"/>
                  </a:cxn>
                  <a:cxn ang="0">
                    <a:pos x="T6" y="T7"/>
                  </a:cxn>
                  <a:cxn ang="0">
                    <a:pos x="T8" y="T9"/>
                  </a:cxn>
                  <a:cxn ang="0">
                    <a:pos x="T10" y="T11"/>
                  </a:cxn>
                  <a:cxn ang="0">
                    <a:pos x="T12" y="T13"/>
                  </a:cxn>
                </a:cxnLst>
                <a:rect l="0" t="0" r="r" b="b"/>
                <a:pathLst>
                  <a:path w="172" h="117">
                    <a:moveTo>
                      <a:pt x="172" y="117"/>
                    </a:moveTo>
                    <a:lnTo>
                      <a:pt x="172" y="0"/>
                    </a:lnTo>
                    <a:lnTo>
                      <a:pt x="86" y="0"/>
                    </a:lnTo>
                    <a:lnTo>
                      <a:pt x="0" y="0"/>
                    </a:lnTo>
                    <a:lnTo>
                      <a:pt x="0" y="117"/>
                    </a:lnTo>
                    <a:lnTo>
                      <a:pt x="86" y="117"/>
                    </a:lnTo>
                    <a:lnTo>
                      <a:pt x="172" y="117"/>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6" name="Rectangle 155">
                <a:extLst>
                  <a:ext uri="{FF2B5EF4-FFF2-40B4-BE49-F238E27FC236}">
                    <a16:creationId xmlns:a16="http://schemas.microsoft.com/office/drawing/2014/main" id="{5018B7FF-061C-40DD-907B-5105B3D11A31}"/>
                  </a:ext>
                </a:extLst>
              </p:cNvPr>
              <p:cNvSpPr>
                <a:spLocks noChangeArrowheads="1"/>
              </p:cNvSpPr>
              <p:nvPr userDrawn="1"/>
            </p:nvSpPr>
            <p:spPr bwMode="gray">
              <a:xfrm>
                <a:off x="9897795" y="6079198"/>
                <a:ext cx="414588" cy="250369"/>
              </a:xfrm>
              <a:prstGeom prst="rect">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7" name="Freeform 83">
                <a:extLst>
                  <a:ext uri="{FF2B5EF4-FFF2-40B4-BE49-F238E27FC236}">
                    <a16:creationId xmlns:a16="http://schemas.microsoft.com/office/drawing/2014/main" id="{7E92BB9F-B7CB-499A-AE7A-F22031D94990}"/>
                  </a:ext>
                </a:extLst>
              </p:cNvPr>
              <p:cNvSpPr>
                <a:spLocks/>
              </p:cNvSpPr>
              <p:nvPr userDrawn="1"/>
            </p:nvSpPr>
            <p:spPr bwMode="gray">
              <a:xfrm>
                <a:off x="6624162" y="5271559"/>
                <a:ext cx="1523747" cy="56536"/>
              </a:xfrm>
              <a:custGeom>
                <a:avLst/>
                <a:gdLst>
                  <a:gd name="T0" fmla="*/ 0 w 973"/>
                  <a:gd name="T1" fmla="*/ 0 h 35"/>
                  <a:gd name="T2" fmla="*/ 75 w 973"/>
                  <a:gd name="T3" fmla="*/ 35 h 35"/>
                  <a:gd name="T4" fmla="*/ 897 w 973"/>
                  <a:gd name="T5" fmla="*/ 35 h 35"/>
                  <a:gd name="T6" fmla="*/ 973 w 973"/>
                  <a:gd name="T7" fmla="*/ 0 h 35"/>
                  <a:gd name="T8" fmla="*/ 0 w 973"/>
                  <a:gd name="T9" fmla="*/ 0 h 35"/>
                </a:gdLst>
                <a:ahLst/>
                <a:cxnLst>
                  <a:cxn ang="0">
                    <a:pos x="T0" y="T1"/>
                  </a:cxn>
                  <a:cxn ang="0">
                    <a:pos x="T2" y="T3"/>
                  </a:cxn>
                  <a:cxn ang="0">
                    <a:pos x="T4" y="T5"/>
                  </a:cxn>
                  <a:cxn ang="0">
                    <a:pos x="T6" y="T7"/>
                  </a:cxn>
                  <a:cxn ang="0">
                    <a:pos x="T8" y="T9"/>
                  </a:cxn>
                </a:cxnLst>
                <a:rect l="0" t="0" r="r" b="b"/>
                <a:pathLst>
                  <a:path w="973" h="35">
                    <a:moveTo>
                      <a:pt x="0" y="0"/>
                    </a:moveTo>
                    <a:cubicBezTo>
                      <a:pt x="0" y="3"/>
                      <a:pt x="2" y="35"/>
                      <a:pt x="75" y="35"/>
                    </a:cubicBezTo>
                    <a:cubicBezTo>
                      <a:pt x="897" y="35"/>
                      <a:pt x="897" y="35"/>
                      <a:pt x="897" y="35"/>
                    </a:cubicBezTo>
                    <a:cubicBezTo>
                      <a:pt x="897" y="35"/>
                      <a:pt x="973" y="35"/>
                      <a:pt x="973" y="0"/>
                    </a:cubicBezTo>
                    <a:lnTo>
                      <a:pt x="0"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8" name="Freeform 84">
                <a:extLst>
                  <a:ext uri="{FF2B5EF4-FFF2-40B4-BE49-F238E27FC236}">
                    <a16:creationId xmlns:a16="http://schemas.microsoft.com/office/drawing/2014/main" id="{7E02A2A5-0B91-4015-8D5F-BD4BE9521EB7}"/>
                  </a:ext>
                </a:extLst>
              </p:cNvPr>
              <p:cNvSpPr>
                <a:spLocks/>
              </p:cNvSpPr>
              <p:nvPr userDrawn="1"/>
            </p:nvSpPr>
            <p:spPr bwMode="gray">
              <a:xfrm>
                <a:off x="6931065" y="4480072"/>
                <a:ext cx="1012242" cy="756489"/>
              </a:xfrm>
              <a:custGeom>
                <a:avLst/>
                <a:gdLst>
                  <a:gd name="T0" fmla="*/ 60 w 710"/>
                  <a:gd name="T1" fmla="*/ 0 h 515"/>
                  <a:gd name="T2" fmla="*/ 0 w 710"/>
                  <a:gd name="T3" fmla="*/ 60 h 515"/>
                  <a:gd name="T4" fmla="*/ 0 w 710"/>
                  <a:gd name="T5" fmla="*/ 515 h 515"/>
                  <a:gd name="T6" fmla="*/ 60 w 710"/>
                  <a:gd name="T7" fmla="*/ 513 h 515"/>
                  <a:gd name="T8" fmla="*/ 648 w 710"/>
                  <a:gd name="T9" fmla="*/ 513 h 515"/>
                  <a:gd name="T10" fmla="*/ 710 w 710"/>
                  <a:gd name="T11" fmla="*/ 515 h 515"/>
                  <a:gd name="T12" fmla="*/ 710 w 710"/>
                  <a:gd name="T13" fmla="*/ 60 h 515"/>
                  <a:gd name="T14" fmla="*/ 648 w 710"/>
                  <a:gd name="T15" fmla="*/ 0 h 515"/>
                  <a:gd name="T16" fmla="*/ 92 w 710"/>
                  <a:gd name="T17" fmla="*/ 0 h 515"/>
                  <a:gd name="T18" fmla="*/ 60 w 710"/>
                  <a:gd name="T19" fmla="*/ 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0" h="515">
                    <a:moveTo>
                      <a:pt x="60" y="0"/>
                    </a:moveTo>
                    <a:cubicBezTo>
                      <a:pt x="60" y="0"/>
                      <a:pt x="0" y="0"/>
                      <a:pt x="0" y="60"/>
                    </a:cubicBezTo>
                    <a:cubicBezTo>
                      <a:pt x="0" y="515"/>
                      <a:pt x="0" y="515"/>
                      <a:pt x="0" y="515"/>
                    </a:cubicBezTo>
                    <a:cubicBezTo>
                      <a:pt x="60" y="513"/>
                      <a:pt x="60" y="513"/>
                      <a:pt x="60" y="513"/>
                    </a:cubicBezTo>
                    <a:cubicBezTo>
                      <a:pt x="648" y="513"/>
                      <a:pt x="648" y="513"/>
                      <a:pt x="648" y="513"/>
                    </a:cubicBezTo>
                    <a:cubicBezTo>
                      <a:pt x="710" y="515"/>
                      <a:pt x="710" y="515"/>
                      <a:pt x="710" y="515"/>
                    </a:cubicBezTo>
                    <a:cubicBezTo>
                      <a:pt x="710" y="60"/>
                      <a:pt x="710" y="60"/>
                      <a:pt x="710" y="60"/>
                    </a:cubicBezTo>
                    <a:cubicBezTo>
                      <a:pt x="710" y="60"/>
                      <a:pt x="710" y="0"/>
                      <a:pt x="648" y="0"/>
                    </a:cubicBezTo>
                    <a:cubicBezTo>
                      <a:pt x="92" y="0"/>
                      <a:pt x="92" y="0"/>
                      <a:pt x="92" y="0"/>
                    </a:cubicBezTo>
                    <a:lnTo>
                      <a:pt x="60"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dirty="0"/>
              </a:p>
            </p:txBody>
          </p:sp>
          <p:sp>
            <p:nvSpPr>
              <p:cNvPr id="159" name="Freeform 85">
                <a:extLst>
                  <a:ext uri="{FF2B5EF4-FFF2-40B4-BE49-F238E27FC236}">
                    <a16:creationId xmlns:a16="http://schemas.microsoft.com/office/drawing/2014/main" id="{C6DD0C20-2142-460F-BC12-429C2E5064B1}"/>
                  </a:ext>
                </a:extLst>
              </p:cNvPr>
              <p:cNvSpPr>
                <a:spLocks/>
              </p:cNvSpPr>
              <p:nvPr userDrawn="1"/>
            </p:nvSpPr>
            <p:spPr bwMode="gray">
              <a:xfrm>
                <a:off x="7016288" y="4545006"/>
                <a:ext cx="854330" cy="670017"/>
              </a:xfrm>
              <a:custGeom>
                <a:avLst/>
                <a:gdLst>
                  <a:gd name="T0" fmla="*/ 55 w 646"/>
                  <a:gd name="T1" fmla="*/ 0 h 466"/>
                  <a:gd name="T2" fmla="*/ 0 w 646"/>
                  <a:gd name="T3" fmla="*/ 55 h 466"/>
                  <a:gd name="T4" fmla="*/ 0 w 646"/>
                  <a:gd name="T5" fmla="*/ 411 h 466"/>
                  <a:gd name="T6" fmla="*/ 55 w 646"/>
                  <a:gd name="T7" fmla="*/ 466 h 466"/>
                  <a:gd name="T8" fmla="*/ 590 w 646"/>
                  <a:gd name="T9" fmla="*/ 466 h 466"/>
                  <a:gd name="T10" fmla="*/ 646 w 646"/>
                  <a:gd name="T11" fmla="*/ 411 h 466"/>
                  <a:gd name="T12" fmla="*/ 646 w 646"/>
                  <a:gd name="T13" fmla="*/ 55 h 466"/>
                  <a:gd name="T14" fmla="*/ 590 w 646"/>
                  <a:gd name="T15" fmla="*/ 0 h 466"/>
                  <a:gd name="T16" fmla="*/ 220 w 646"/>
                  <a:gd name="T17" fmla="*/ 0 h 466"/>
                  <a:gd name="T18" fmla="*/ 55 w 646"/>
                  <a:gd name="T19" fmla="*/ 0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6" h="466">
                    <a:moveTo>
                      <a:pt x="55" y="0"/>
                    </a:moveTo>
                    <a:cubicBezTo>
                      <a:pt x="55" y="0"/>
                      <a:pt x="0" y="0"/>
                      <a:pt x="0" y="55"/>
                    </a:cubicBezTo>
                    <a:cubicBezTo>
                      <a:pt x="0" y="411"/>
                      <a:pt x="0" y="411"/>
                      <a:pt x="0" y="411"/>
                    </a:cubicBezTo>
                    <a:cubicBezTo>
                      <a:pt x="0" y="411"/>
                      <a:pt x="0" y="466"/>
                      <a:pt x="55" y="466"/>
                    </a:cubicBezTo>
                    <a:cubicBezTo>
                      <a:pt x="590" y="466"/>
                      <a:pt x="590" y="466"/>
                      <a:pt x="590" y="466"/>
                    </a:cubicBezTo>
                    <a:cubicBezTo>
                      <a:pt x="590" y="466"/>
                      <a:pt x="646" y="466"/>
                      <a:pt x="646" y="411"/>
                    </a:cubicBezTo>
                    <a:cubicBezTo>
                      <a:pt x="646" y="55"/>
                      <a:pt x="646" y="55"/>
                      <a:pt x="646" y="55"/>
                    </a:cubicBezTo>
                    <a:cubicBezTo>
                      <a:pt x="646" y="55"/>
                      <a:pt x="646" y="0"/>
                      <a:pt x="590" y="0"/>
                    </a:cubicBezTo>
                    <a:cubicBezTo>
                      <a:pt x="220" y="0"/>
                      <a:pt x="220" y="0"/>
                      <a:pt x="220" y="0"/>
                    </a:cubicBezTo>
                    <a:lnTo>
                      <a:pt x="55" y="0"/>
                    </a:lnTo>
                    <a:close/>
                  </a:path>
                </a:pathLst>
              </a:custGeom>
              <a:solidFill>
                <a:srgbClr val="D0482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dirty="0"/>
              </a:p>
            </p:txBody>
          </p:sp>
          <p:sp>
            <p:nvSpPr>
              <p:cNvPr id="160" name="Freeform 86">
                <a:extLst>
                  <a:ext uri="{FF2B5EF4-FFF2-40B4-BE49-F238E27FC236}">
                    <a16:creationId xmlns:a16="http://schemas.microsoft.com/office/drawing/2014/main" id="{EB2EB6F8-364E-425E-970B-54BFE0651F78}"/>
                  </a:ext>
                </a:extLst>
              </p:cNvPr>
              <p:cNvSpPr>
                <a:spLocks/>
              </p:cNvSpPr>
              <p:nvPr userDrawn="1"/>
            </p:nvSpPr>
            <p:spPr bwMode="gray">
              <a:xfrm>
                <a:off x="6624162" y="5233869"/>
                <a:ext cx="1523747" cy="37690"/>
              </a:xfrm>
              <a:custGeom>
                <a:avLst/>
                <a:gdLst>
                  <a:gd name="T0" fmla="*/ 76 w 566"/>
                  <a:gd name="T1" fmla="*/ 0 h 14"/>
                  <a:gd name="T2" fmla="*/ 0 w 566"/>
                  <a:gd name="T3" fmla="*/ 14 h 14"/>
                  <a:gd name="T4" fmla="*/ 566 w 566"/>
                  <a:gd name="T5" fmla="*/ 14 h 14"/>
                  <a:gd name="T6" fmla="*/ 490 w 566"/>
                  <a:gd name="T7" fmla="*/ 0 h 14"/>
                  <a:gd name="T8" fmla="*/ 76 w 566"/>
                  <a:gd name="T9" fmla="*/ 0 h 14"/>
                </a:gdLst>
                <a:ahLst/>
                <a:cxnLst>
                  <a:cxn ang="0">
                    <a:pos x="T0" y="T1"/>
                  </a:cxn>
                  <a:cxn ang="0">
                    <a:pos x="T2" y="T3"/>
                  </a:cxn>
                  <a:cxn ang="0">
                    <a:pos x="T4" y="T5"/>
                  </a:cxn>
                  <a:cxn ang="0">
                    <a:pos x="T6" y="T7"/>
                  </a:cxn>
                  <a:cxn ang="0">
                    <a:pos x="T8" y="T9"/>
                  </a:cxn>
                </a:cxnLst>
                <a:rect l="0" t="0" r="r" b="b"/>
                <a:pathLst>
                  <a:path w="566" h="14">
                    <a:moveTo>
                      <a:pt x="76" y="0"/>
                    </a:moveTo>
                    <a:lnTo>
                      <a:pt x="0" y="14"/>
                    </a:lnTo>
                    <a:lnTo>
                      <a:pt x="566" y="14"/>
                    </a:lnTo>
                    <a:lnTo>
                      <a:pt x="490" y="0"/>
                    </a:lnTo>
                    <a:lnTo>
                      <a:pt x="76"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grpSp>
        <p:pic>
          <p:nvPicPr>
            <p:cNvPr id="84" name="Picture 83">
              <a:extLst>
                <a:ext uri="{FF2B5EF4-FFF2-40B4-BE49-F238E27FC236}">
                  <a16:creationId xmlns:a16="http://schemas.microsoft.com/office/drawing/2014/main" id="{8AB7910C-DAEF-4067-8EDA-A859C2FE175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086220" y="4568432"/>
              <a:ext cx="736358" cy="613092"/>
            </a:xfrm>
            <a:prstGeom prst="rect">
              <a:avLst/>
            </a:prstGeom>
          </p:spPr>
        </p:pic>
        <p:pic>
          <p:nvPicPr>
            <p:cNvPr id="85" name="Picture 84">
              <a:extLst>
                <a:ext uri="{FF2B5EF4-FFF2-40B4-BE49-F238E27FC236}">
                  <a16:creationId xmlns:a16="http://schemas.microsoft.com/office/drawing/2014/main" id="{C9DE6B58-396C-40E8-AB10-3AABF49B475D}"/>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36377" y="5038107"/>
              <a:ext cx="604035" cy="502920"/>
            </a:xfrm>
            <a:prstGeom prst="rect">
              <a:avLst/>
            </a:prstGeom>
          </p:spPr>
        </p:pic>
        <p:pic>
          <p:nvPicPr>
            <p:cNvPr id="86" name="Picture 85">
              <a:extLst>
                <a:ext uri="{FF2B5EF4-FFF2-40B4-BE49-F238E27FC236}">
                  <a16:creationId xmlns:a16="http://schemas.microsoft.com/office/drawing/2014/main" id="{E8AFE8E6-EC4B-4CC5-A10E-CF8636A6535A}"/>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9980500" y="6106350"/>
              <a:ext cx="252597" cy="210312"/>
            </a:xfrm>
            <a:prstGeom prst="rect">
              <a:avLst/>
            </a:prstGeom>
          </p:spPr>
        </p:pic>
      </p:grpSp>
    </p:spTree>
    <p:extLst>
      <p:ext uri="{BB962C8B-B14F-4D97-AF65-F5344CB8AC3E}">
        <p14:creationId xmlns:p14="http://schemas.microsoft.com/office/powerpoint/2010/main" val="467538734"/>
      </p:ext>
    </p:extLst>
  </p:cSld>
  <p:clrMapOvr>
    <a:masterClrMapping/>
  </p:clrMapOvr>
  <p:transition>
    <p:fade/>
  </p:transition>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bg1">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solidFill>
                  <a:schemeClr val="bg1"/>
                </a:solidFill>
              </a:defRPr>
            </a:lvl1pPr>
          </a:lstStyle>
          <a:p>
            <a:r>
              <a:rPr lang="en-US" dirty="0"/>
              <a:t>Section title</a:t>
            </a:r>
          </a:p>
        </p:txBody>
      </p:sp>
      <p:grpSp>
        <p:nvGrpSpPr>
          <p:cNvPr id="82" name="Group 81">
            <a:extLst>
              <a:ext uri="{FF2B5EF4-FFF2-40B4-BE49-F238E27FC236}">
                <a16:creationId xmlns:a16="http://schemas.microsoft.com/office/drawing/2014/main" id="{B8D817D8-603E-4A44-B7EE-404690F616CD}"/>
              </a:ext>
            </a:extLst>
          </p:cNvPr>
          <p:cNvGrpSpPr/>
          <p:nvPr userDrawn="1"/>
        </p:nvGrpSpPr>
        <p:grpSpPr>
          <a:xfrm>
            <a:off x="5468357" y="4139517"/>
            <a:ext cx="6723644" cy="2716134"/>
            <a:chOff x="5789470" y="4224320"/>
            <a:chExt cx="6858467" cy="2770205"/>
          </a:xfrm>
        </p:grpSpPr>
        <p:grpSp>
          <p:nvGrpSpPr>
            <p:cNvPr id="83" name="Group 82">
              <a:extLst>
                <a:ext uri="{FF2B5EF4-FFF2-40B4-BE49-F238E27FC236}">
                  <a16:creationId xmlns:a16="http://schemas.microsoft.com/office/drawing/2014/main" id="{80A439C4-4217-4499-BCB3-5F400345C80E}"/>
                </a:ext>
              </a:extLst>
            </p:cNvPr>
            <p:cNvGrpSpPr>
              <a:grpSpLocks noChangeAspect="1"/>
            </p:cNvGrpSpPr>
            <p:nvPr userDrawn="1"/>
          </p:nvGrpSpPr>
          <p:grpSpPr bwMode="gray">
            <a:xfrm>
              <a:off x="5789470" y="4224320"/>
              <a:ext cx="6858467" cy="2770205"/>
              <a:chOff x="5788926" y="4224320"/>
              <a:chExt cx="6858467" cy="2770205"/>
            </a:xfrm>
          </p:grpSpPr>
          <p:sp>
            <p:nvSpPr>
              <p:cNvPr id="87" name="Freeform: Shape 86">
                <a:extLst>
                  <a:ext uri="{FF2B5EF4-FFF2-40B4-BE49-F238E27FC236}">
                    <a16:creationId xmlns:a16="http://schemas.microsoft.com/office/drawing/2014/main" id="{DCC4A063-A694-4D66-8DD4-F47721D33F43}"/>
                  </a:ext>
                </a:extLst>
              </p:cNvPr>
              <p:cNvSpPr/>
              <p:nvPr userDrawn="1"/>
            </p:nvSpPr>
            <p:spPr bwMode="gray">
              <a:xfrm>
                <a:off x="5788926" y="5758835"/>
                <a:ext cx="2577047" cy="1235690"/>
              </a:xfrm>
              <a:custGeom>
                <a:avLst/>
                <a:gdLst>
                  <a:gd name="connsiteX0" fmla="*/ 1214715 w 2577047"/>
                  <a:gd name="connsiteY0" fmla="*/ 0 h 1235690"/>
                  <a:gd name="connsiteX1" fmla="*/ 1914672 w 2577047"/>
                  <a:gd name="connsiteY1" fmla="*/ 468064 h 1235690"/>
                  <a:gd name="connsiteX2" fmla="*/ 2060300 w 2577047"/>
                  <a:gd name="connsiteY2" fmla="*/ 446221 h 1235690"/>
                  <a:gd name="connsiteX3" fmla="*/ 2577047 w 2577047"/>
                  <a:gd name="connsiteY3" fmla="*/ 957972 h 1235690"/>
                  <a:gd name="connsiteX4" fmla="*/ 2495620 w 2577047"/>
                  <a:gd name="connsiteY4" fmla="*/ 1235690 h 1235690"/>
                  <a:gd name="connsiteX5" fmla="*/ 1889591 w 2577047"/>
                  <a:gd name="connsiteY5" fmla="*/ 1235690 h 1235690"/>
                  <a:gd name="connsiteX6" fmla="*/ 1799319 w 2577047"/>
                  <a:gd name="connsiteY6" fmla="*/ 1235690 h 1235690"/>
                  <a:gd name="connsiteX7" fmla="*/ 31390 w 2577047"/>
                  <a:gd name="connsiteY7" fmla="*/ 1235690 h 1235690"/>
                  <a:gd name="connsiteX8" fmla="*/ 9264 w 2577047"/>
                  <a:gd name="connsiteY8" fmla="*/ 1164413 h 1235690"/>
                  <a:gd name="connsiteX9" fmla="*/ 0 w 2577047"/>
                  <a:gd name="connsiteY9" fmla="*/ 1072517 h 1235690"/>
                  <a:gd name="connsiteX10" fmla="*/ 455981 w 2577047"/>
                  <a:gd name="connsiteY10" fmla="*/ 616536 h 1235690"/>
                  <a:gd name="connsiteX11" fmla="*/ 459500 w 2577047"/>
                  <a:gd name="connsiteY11" fmla="*/ 616891 h 1235690"/>
                  <a:gd name="connsiteX12" fmla="*/ 459640 w 2577047"/>
                  <a:gd name="connsiteY12" fmla="*/ 615506 h 1235690"/>
                  <a:gd name="connsiteX13" fmla="*/ 720719 w 2577047"/>
                  <a:gd name="connsiteY13" fmla="*/ 182302 h 1235690"/>
                  <a:gd name="connsiteX14" fmla="*/ 739060 w 2577047"/>
                  <a:gd name="connsiteY14" fmla="*/ 169592 h 1235690"/>
                  <a:gd name="connsiteX15" fmla="*/ 747661 w 2577047"/>
                  <a:gd name="connsiteY15" fmla="*/ 161263 h 1235690"/>
                  <a:gd name="connsiteX16" fmla="*/ 1214715 w 2577047"/>
                  <a:gd name="connsiteY16" fmla="*/ 0 h 1235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77047" h="1235690">
                    <a:moveTo>
                      <a:pt x="1214715" y="0"/>
                    </a:moveTo>
                    <a:cubicBezTo>
                      <a:pt x="1532592" y="0"/>
                      <a:pt x="1803493" y="191906"/>
                      <a:pt x="1914672" y="468064"/>
                    </a:cubicBezTo>
                    <a:cubicBezTo>
                      <a:pt x="1961649" y="454022"/>
                      <a:pt x="2010192" y="446221"/>
                      <a:pt x="2060300" y="446221"/>
                    </a:cubicBezTo>
                    <a:cubicBezTo>
                      <a:pt x="2346860" y="446221"/>
                      <a:pt x="2577047" y="675573"/>
                      <a:pt x="2577047" y="957972"/>
                    </a:cubicBezTo>
                    <a:cubicBezTo>
                      <a:pt x="2577047" y="1060946"/>
                      <a:pt x="2547295" y="1156119"/>
                      <a:pt x="2495620" y="1235690"/>
                    </a:cubicBezTo>
                    <a:cubicBezTo>
                      <a:pt x="2495620" y="1235690"/>
                      <a:pt x="2495620" y="1235690"/>
                      <a:pt x="1889591" y="1235690"/>
                    </a:cubicBezTo>
                    <a:lnTo>
                      <a:pt x="1799319" y="1235690"/>
                    </a:lnTo>
                    <a:lnTo>
                      <a:pt x="31390" y="1235690"/>
                    </a:lnTo>
                    <a:lnTo>
                      <a:pt x="9264" y="1164413"/>
                    </a:lnTo>
                    <a:cubicBezTo>
                      <a:pt x="3190" y="1134730"/>
                      <a:pt x="0" y="1103996"/>
                      <a:pt x="0" y="1072517"/>
                    </a:cubicBezTo>
                    <a:cubicBezTo>
                      <a:pt x="0" y="820686"/>
                      <a:pt x="204150" y="616536"/>
                      <a:pt x="455981" y="616536"/>
                    </a:cubicBezTo>
                    <a:lnTo>
                      <a:pt x="459500" y="616891"/>
                    </a:lnTo>
                    <a:lnTo>
                      <a:pt x="459640" y="615506"/>
                    </a:lnTo>
                    <a:cubicBezTo>
                      <a:pt x="495067" y="442379"/>
                      <a:pt x="589371" y="290700"/>
                      <a:pt x="720719" y="182302"/>
                    </a:cubicBezTo>
                    <a:lnTo>
                      <a:pt x="739060" y="169592"/>
                    </a:lnTo>
                    <a:lnTo>
                      <a:pt x="747661" y="161263"/>
                    </a:lnTo>
                    <a:cubicBezTo>
                      <a:pt x="876480" y="60556"/>
                      <a:pt x="1038551" y="0"/>
                      <a:pt x="1214715" y="0"/>
                    </a:cubicBezTo>
                    <a:close/>
                  </a:path>
                </a:pathLst>
              </a:cu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88" name="Freeform 6">
                <a:extLst>
                  <a:ext uri="{FF2B5EF4-FFF2-40B4-BE49-F238E27FC236}">
                    <a16:creationId xmlns:a16="http://schemas.microsoft.com/office/drawing/2014/main" id="{3964BAE4-5A7F-4487-B8BD-092B593FE3E5}"/>
                  </a:ext>
                </a:extLst>
              </p:cNvPr>
              <p:cNvSpPr>
                <a:spLocks/>
              </p:cNvSpPr>
              <p:nvPr userDrawn="1"/>
            </p:nvSpPr>
            <p:spPr bwMode="gray">
              <a:xfrm>
                <a:off x="8422506" y="4305084"/>
                <a:ext cx="2008331" cy="1846803"/>
              </a:xfrm>
              <a:custGeom>
                <a:avLst/>
                <a:gdLst>
                  <a:gd name="T0" fmla="*/ 948 w 1281"/>
                  <a:gd name="T1" fmla="*/ 6 h 1185"/>
                  <a:gd name="T2" fmla="*/ 641 w 1281"/>
                  <a:gd name="T3" fmla="*/ 168 h 1185"/>
                  <a:gd name="T4" fmla="*/ 333 w 1281"/>
                  <a:gd name="T5" fmla="*/ 6 h 1185"/>
                  <a:gd name="T6" fmla="*/ 10 w 1281"/>
                  <a:gd name="T7" fmla="*/ 362 h 1185"/>
                  <a:gd name="T8" fmla="*/ 641 w 1281"/>
                  <a:gd name="T9" fmla="*/ 1185 h 1185"/>
                  <a:gd name="T10" fmla="*/ 641 w 1281"/>
                  <a:gd name="T11" fmla="*/ 1184 h 1185"/>
                  <a:gd name="T12" fmla="*/ 641 w 1281"/>
                  <a:gd name="T13" fmla="*/ 1185 h 1185"/>
                  <a:gd name="T14" fmla="*/ 1272 w 1281"/>
                  <a:gd name="T15" fmla="*/ 361 h 1185"/>
                  <a:gd name="T16" fmla="*/ 948 w 1281"/>
                  <a:gd name="T17" fmla="*/ 6 h 1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1" h="1185">
                    <a:moveTo>
                      <a:pt x="948" y="6"/>
                    </a:moveTo>
                    <a:cubicBezTo>
                      <a:pt x="820" y="0"/>
                      <a:pt x="703" y="65"/>
                      <a:pt x="641" y="168"/>
                    </a:cubicBezTo>
                    <a:cubicBezTo>
                      <a:pt x="578" y="65"/>
                      <a:pt x="461" y="0"/>
                      <a:pt x="333" y="6"/>
                    </a:cubicBezTo>
                    <a:cubicBezTo>
                      <a:pt x="144" y="15"/>
                      <a:pt x="0" y="175"/>
                      <a:pt x="10" y="362"/>
                    </a:cubicBezTo>
                    <a:cubicBezTo>
                      <a:pt x="19" y="548"/>
                      <a:pt x="641" y="1185"/>
                      <a:pt x="641" y="1185"/>
                    </a:cubicBezTo>
                    <a:cubicBezTo>
                      <a:pt x="641" y="1185"/>
                      <a:pt x="641" y="1185"/>
                      <a:pt x="641" y="1184"/>
                    </a:cubicBezTo>
                    <a:cubicBezTo>
                      <a:pt x="641" y="1185"/>
                      <a:pt x="641" y="1185"/>
                      <a:pt x="641" y="1185"/>
                    </a:cubicBezTo>
                    <a:cubicBezTo>
                      <a:pt x="641" y="1185"/>
                      <a:pt x="1263" y="548"/>
                      <a:pt x="1272" y="361"/>
                    </a:cubicBezTo>
                    <a:cubicBezTo>
                      <a:pt x="1281" y="174"/>
                      <a:pt x="1137" y="15"/>
                      <a:pt x="948" y="6"/>
                    </a:cubicBezTo>
                    <a:close/>
                  </a:path>
                </a:pathLst>
              </a:custGeom>
              <a:solidFill>
                <a:srgbClr val="3393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dirty="0"/>
              </a:p>
            </p:txBody>
          </p:sp>
          <p:sp>
            <p:nvSpPr>
              <p:cNvPr id="89" name="Rectangle 88">
                <a:extLst>
                  <a:ext uri="{FF2B5EF4-FFF2-40B4-BE49-F238E27FC236}">
                    <a16:creationId xmlns:a16="http://schemas.microsoft.com/office/drawing/2014/main" id="{3F2C5A1F-3D9D-41CD-BB20-D9972DA28FCF}"/>
                  </a:ext>
                </a:extLst>
              </p:cNvPr>
              <p:cNvSpPr>
                <a:spLocks noChangeArrowheads="1"/>
              </p:cNvSpPr>
              <p:nvPr userDrawn="1"/>
            </p:nvSpPr>
            <p:spPr bwMode="gray">
              <a:xfrm>
                <a:off x="9601660" y="4515070"/>
                <a:ext cx="573425" cy="1445676"/>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0" name="Rectangle 89">
                <a:extLst>
                  <a:ext uri="{FF2B5EF4-FFF2-40B4-BE49-F238E27FC236}">
                    <a16:creationId xmlns:a16="http://schemas.microsoft.com/office/drawing/2014/main" id="{FC98F995-7E03-4E9A-AE30-AA4155BF7219}"/>
                  </a:ext>
                </a:extLst>
              </p:cNvPr>
              <p:cNvSpPr>
                <a:spLocks noChangeArrowheads="1"/>
              </p:cNvSpPr>
              <p:nvPr userDrawn="1"/>
            </p:nvSpPr>
            <p:spPr bwMode="gray">
              <a:xfrm>
                <a:off x="8640568" y="4224320"/>
                <a:ext cx="576116" cy="1445676"/>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1" name="Rectangle 90">
                <a:extLst>
                  <a:ext uri="{FF2B5EF4-FFF2-40B4-BE49-F238E27FC236}">
                    <a16:creationId xmlns:a16="http://schemas.microsoft.com/office/drawing/2014/main" id="{0B9BEF86-D2E3-426D-9EB1-FB4550E05628}"/>
                  </a:ext>
                </a:extLst>
              </p:cNvPr>
              <p:cNvSpPr>
                <a:spLocks noChangeArrowheads="1"/>
              </p:cNvSpPr>
              <p:nvPr userDrawn="1"/>
            </p:nvSpPr>
            <p:spPr bwMode="gray">
              <a:xfrm>
                <a:off x="9771264" y="4698135"/>
                <a:ext cx="573425" cy="1445676"/>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2" name="Rectangle 91">
                <a:extLst>
                  <a:ext uri="{FF2B5EF4-FFF2-40B4-BE49-F238E27FC236}">
                    <a16:creationId xmlns:a16="http://schemas.microsoft.com/office/drawing/2014/main" id="{883B801C-B158-4343-8593-20148E3627A5}"/>
                  </a:ext>
                </a:extLst>
              </p:cNvPr>
              <p:cNvSpPr>
                <a:spLocks noChangeArrowheads="1"/>
              </p:cNvSpPr>
              <p:nvPr userDrawn="1"/>
            </p:nvSpPr>
            <p:spPr bwMode="gray">
              <a:xfrm>
                <a:off x="9351291" y="4843510"/>
                <a:ext cx="320365" cy="1397218"/>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3" name="Rectangle 92">
                <a:extLst>
                  <a:ext uri="{FF2B5EF4-FFF2-40B4-BE49-F238E27FC236}">
                    <a16:creationId xmlns:a16="http://schemas.microsoft.com/office/drawing/2014/main" id="{258494E7-01AD-4D62-AFFC-D6CF4CBE0755}"/>
                  </a:ext>
                </a:extLst>
              </p:cNvPr>
              <p:cNvSpPr>
                <a:spLocks noChangeArrowheads="1"/>
              </p:cNvSpPr>
              <p:nvPr userDrawn="1"/>
            </p:nvSpPr>
            <p:spPr bwMode="gray">
              <a:xfrm>
                <a:off x="8505962" y="4708904"/>
                <a:ext cx="309596" cy="1292224"/>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4" name="Rectangle 93">
                <a:extLst>
                  <a:ext uri="{FF2B5EF4-FFF2-40B4-BE49-F238E27FC236}">
                    <a16:creationId xmlns:a16="http://schemas.microsoft.com/office/drawing/2014/main" id="{7C804B8F-2A4B-4F99-90D6-2A9535017319}"/>
                  </a:ext>
                </a:extLst>
              </p:cNvPr>
              <p:cNvSpPr>
                <a:spLocks noChangeArrowheads="1"/>
              </p:cNvSpPr>
              <p:nvPr userDrawn="1"/>
            </p:nvSpPr>
            <p:spPr bwMode="gray">
              <a:xfrm>
                <a:off x="8780559" y="4576988"/>
                <a:ext cx="570732" cy="1518363"/>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5" name="Freeform 13">
                <a:extLst>
                  <a:ext uri="{FF2B5EF4-FFF2-40B4-BE49-F238E27FC236}">
                    <a16:creationId xmlns:a16="http://schemas.microsoft.com/office/drawing/2014/main" id="{4C0F4EB9-9531-494D-89F3-AA7F95634740}"/>
                  </a:ext>
                </a:extLst>
              </p:cNvPr>
              <p:cNvSpPr>
                <a:spLocks/>
              </p:cNvSpPr>
              <p:nvPr userDrawn="1"/>
            </p:nvSpPr>
            <p:spPr bwMode="gray">
              <a:xfrm>
                <a:off x="8842479" y="4665830"/>
                <a:ext cx="446894" cy="78073"/>
              </a:xfrm>
              <a:custGeom>
                <a:avLst/>
                <a:gdLst>
                  <a:gd name="T0" fmla="*/ 24 w 286"/>
                  <a:gd name="T1" fmla="*/ 0 h 50"/>
                  <a:gd name="T2" fmla="*/ 0 w 286"/>
                  <a:gd name="T3" fmla="*/ 22 h 50"/>
                  <a:gd name="T4" fmla="*/ 0 w 286"/>
                  <a:gd name="T5" fmla="*/ 28 h 50"/>
                  <a:gd name="T6" fmla="*/ 24 w 286"/>
                  <a:gd name="T7" fmla="*/ 50 h 50"/>
                  <a:gd name="T8" fmla="*/ 262 w 286"/>
                  <a:gd name="T9" fmla="*/ 50 h 50"/>
                  <a:gd name="T10" fmla="*/ 286 w 286"/>
                  <a:gd name="T11" fmla="*/ 28 h 50"/>
                  <a:gd name="T12" fmla="*/ 286 w 286"/>
                  <a:gd name="T13" fmla="*/ 22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2"/>
                    </a:cubicBezTo>
                    <a:cubicBezTo>
                      <a:pt x="0" y="28"/>
                      <a:pt x="0" y="28"/>
                      <a:pt x="0" y="28"/>
                    </a:cubicBezTo>
                    <a:cubicBezTo>
                      <a:pt x="0" y="28"/>
                      <a:pt x="0" y="50"/>
                      <a:pt x="24" y="50"/>
                    </a:cubicBezTo>
                    <a:cubicBezTo>
                      <a:pt x="262" y="50"/>
                      <a:pt x="262" y="50"/>
                      <a:pt x="262" y="50"/>
                    </a:cubicBezTo>
                    <a:cubicBezTo>
                      <a:pt x="262" y="50"/>
                      <a:pt x="286" y="50"/>
                      <a:pt x="286" y="28"/>
                    </a:cubicBezTo>
                    <a:cubicBezTo>
                      <a:pt x="286" y="22"/>
                      <a:pt x="286" y="22"/>
                      <a:pt x="286" y="22"/>
                    </a:cubicBezTo>
                    <a:cubicBezTo>
                      <a:pt x="286" y="22"/>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6" name="Freeform 14">
                <a:extLst>
                  <a:ext uri="{FF2B5EF4-FFF2-40B4-BE49-F238E27FC236}">
                    <a16:creationId xmlns:a16="http://schemas.microsoft.com/office/drawing/2014/main" id="{E3734589-B0D2-4EC1-A45D-8FFD695C3A43}"/>
                  </a:ext>
                </a:extLst>
              </p:cNvPr>
              <p:cNvSpPr>
                <a:spLocks/>
              </p:cNvSpPr>
              <p:nvPr userDrawn="1"/>
            </p:nvSpPr>
            <p:spPr bwMode="gray">
              <a:xfrm>
                <a:off x="8842479" y="4805821"/>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7" name="Freeform 15">
                <a:extLst>
                  <a:ext uri="{FF2B5EF4-FFF2-40B4-BE49-F238E27FC236}">
                    <a16:creationId xmlns:a16="http://schemas.microsoft.com/office/drawing/2014/main" id="{579F71A7-75E0-4811-A5F3-471DBA49EFF3}"/>
                  </a:ext>
                </a:extLst>
              </p:cNvPr>
              <p:cNvSpPr>
                <a:spLocks/>
              </p:cNvSpPr>
              <p:nvPr userDrawn="1"/>
            </p:nvSpPr>
            <p:spPr bwMode="gray">
              <a:xfrm>
                <a:off x="8842479" y="4943118"/>
                <a:ext cx="446894" cy="78073"/>
              </a:xfrm>
              <a:custGeom>
                <a:avLst/>
                <a:gdLst>
                  <a:gd name="T0" fmla="*/ 24 w 286"/>
                  <a:gd name="T1" fmla="*/ 0 h 50"/>
                  <a:gd name="T2" fmla="*/ 0 w 286"/>
                  <a:gd name="T3" fmla="*/ 24 h 50"/>
                  <a:gd name="T4" fmla="*/ 0 w 286"/>
                  <a:gd name="T5" fmla="*/ 28 h 50"/>
                  <a:gd name="T6" fmla="*/ 24 w 286"/>
                  <a:gd name="T7" fmla="*/ 50 h 50"/>
                  <a:gd name="T8" fmla="*/ 262 w 286"/>
                  <a:gd name="T9" fmla="*/ 50 h 50"/>
                  <a:gd name="T10" fmla="*/ 286 w 286"/>
                  <a:gd name="T11" fmla="*/ 28 h 50"/>
                  <a:gd name="T12" fmla="*/ 286 w 286"/>
                  <a:gd name="T13" fmla="*/ 24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4"/>
                    </a:cubicBezTo>
                    <a:cubicBezTo>
                      <a:pt x="0" y="28"/>
                      <a:pt x="0" y="28"/>
                      <a:pt x="0" y="28"/>
                    </a:cubicBezTo>
                    <a:cubicBezTo>
                      <a:pt x="0" y="28"/>
                      <a:pt x="0" y="50"/>
                      <a:pt x="24" y="50"/>
                    </a:cubicBezTo>
                    <a:cubicBezTo>
                      <a:pt x="262" y="50"/>
                      <a:pt x="262" y="50"/>
                      <a:pt x="262" y="50"/>
                    </a:cubicBezTo>
                    <a:cubicBezTo>
                      <a:pt x="262" y="50"/>
                      <a:pt x="286" y="50"/>
                      <a:pt x="286" y="28"/>
                    </a:cubicBezTo>
                    <a:cubicBezTo>
                      <a:pt x="286" y="24"/>
                      <a:pt x="286" y="24"/>
                      <a:pt x="286" y="24"/>
                    </a:cubicBezTo>
                    <a:cubicBezTo>
                      <a:pt x="286" y="24"/>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8" name="Freeform 16">
                <a:extLst>
                  <a:ext uri="{FF2B5EF4-FFF2-40B4-BE49-F238E27FC236}">
                    <a16:creationId xmlns:a16="http://schemas.microsoft.com/office/drawing/2014/main" id="{FBEC5DB7-A3EB-4151-A1D9-E845014C1298}"/>
                  </a:ext>
                </a:extLst>
              </p:cNvPr>
              <p:cNvSpPr>
                <a:spLocks/>
              </p:cNvSpPr>
              <p:nvPr userDrawn="1"/>
            </p:nvSpPr>
            <p:spPr bwMode="gray">
              <a:xfrm>
                <a:off x="8842479" y="5080418"/>
                <a:ext cx="446894" cy="78073"/>
              </a:xfrm>
              <a:custGeom>
                <a:avLst/>
                <a:gdLst>
                  <a:gd name="T0" fmla="*/ 24 w 286"/>
                  <a:gd name="T1" fmla="*/ 0 h 50"/>
                  <a:gd name="T2" fmla="*/ 0 w 286"/>
                  <a:gd name="T3" fmla="*/ 23 h 50"/>
                  <a:gd name="T4" fmla="*/ 0 w 286"/>
                  <a:gd name="T5" fmla="*/ 28 h 50"/>
                  <a:gd name="T6" fmla="*/ 24 w 286"/>
                  <a:gd name="T7" fmla="*/ 50 h 50"/>
                  <a:gd name="T8" fmla="*/ 262 w 286"/>
                  <a:gd name="T9" fmla="*/ 50 h 50"/>
                  <a:gd name="T10" fmla="*/ 286 w 286"/>
                  <a:gd name="T11" fmla="*/ 28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8"/>
                      <a:pt x="0" y="28"/>
                      <a:pt x="0" y="28"/>
                    </a:cubicBezTo>
                    <a:cubicBezTo>
                      <a:pt x="0" y="28"/>
                      <a:pt x="0" y="50"/>
                      <a:pt x="24" y="50"/>
                    </a:cubicBezTo>
                    <a:cubicBezTo>
                      <a:pt x="262" y="50"/>
                      <a:pt x="262" y="50"/>
                      <a:pt x="262" y="50"/>
                    </a:cubicBezTo>
                    <a:cubicBezTo>
                      <a:pt x="262" y="50"/>
                      <a:pt x="286" y="50"/>
                      <a:pt x="286" y="28"/>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9" name="Freeform 17">
                <a:extLst>
                  <a:ext uri="{FF2B5EF4-FFF2-40B4-BE49-F238E27FC236}">
                    <a16:creationId xmlns:a16="http://schemas.microsoft.com/office/drawing/2014/main" id="{3B6D047A-0B10-4444-B6FF-FA8776A7EE8B}"/>
                  </a:ext>
                </a:extLst>
              </p:cNvPr>
              <p:cNvSpPr>
                <a:spLocks/>
              </p:cNvSpPr>
              <p:nvPr userDrawn="1"/>
            </p:nvSpPr>
            <p:spPr bwMode="gray">
              <a:xfrm>
                <a:off x="8842479" y="5220409"/>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0" name="Freeform 18">
                <a:extLst>
                  <a:ext uri="{FF2B5EF4-FFF2-40B4-BE49-F238E27FC236}">
                    <a16:creationId xmlns:a16="http://schemas.microsoft.com/office/drawing/2014/main" id="{0F58970C-DC49-45C5-9F36-6DCEA7575A55}"/>
                  </a:ext>
                </a:extLst>
              </p:cNvPr>
              <p:cNvSpPr>
                <a:spLocks/>
              </p:cNvSpPr>
              <p:nvPr userDrawn="1"/>
            </p:nvSpPr>
            <p:spPr bwMode="gray">
              <a:xfrm>
                <a:off x="8842479" y="5357707"/>
                <a:ext cx="446894" cy="78073"/>
              </a:xfrm>
              <a:custGeom>
                <a:avLst/>
                <a:gdLst>
                  <a:gd name="T0" fmla="*/ 24 w 286"/>
                  <a:gd name="T1" fmla="*/ 0 h 51"/>
                  <a:gd name="T2" fmla="*/ 0 w 286"/>
                  <a:gd name="T3" fmla="*/ 24 h 51"/>
                  <a:gd name="T4" fmla="*/ 0 w 286"/>
                  <a:gd name="T5" fmla="*/ 28 h 51"/>
                  <a:gd name="T6" fmla="*/ 24 w 286"/>
                  <a:gd name="T7" fmla="*/ 51 h 51"/>
                  <a:gd name="T8" fmla="*/ 262 w 286"/>
                  <a:gd name="T9" fmla="*/ 51 h 51"/>
                  <a:gd name="T10" fmla="*/ 286 w 286"/>
                  <a:gd name="T11" fmla="*/ 28 h 51"/>
                  <a:gd name="T12" fmla="*/ 286 w 286"/>
                  <a:gd name="T13" fmla="*/ 24 h 51"/>
                  <a:gd name="T14" fmla="*/ 262 w 286"/>
                  <a:gd name="T15" fmla="*/ 0 h 51"/>
                  <a:gd name="T16" fmla="*/ 152 w 286"/>
                  <a:gd name="T17" fmla="*/ 0 h 51"/>
                  <a:gd name="T18" fmla="*/ 24 w 286"/>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1">
                    <a:moveTo>
                      <a:pt x="24" y="0"/>
                    </a:moveTo>
                    <a:cubicBezTo>
                      <a:pt x="24" y="0"/>
                      <a:pt x="0" y="0"/>
                      <a:pt x="0" y="24"/>
                    </a:cubicBezTo>
                    <a:cubicBezTo>
                      <a:pt x="0" y="28"/>
                      <a:pt x="0" y="28"/>
                      <a:pt x="0" y="28"/>
                    </a:cubicBezTo>
                    <a:cubicBezTo>
                      <a:pt x="0" y="28"/>
                      <a:pt x="0" y="51"/>
                      <a:pt x="24" y="51"/>
                    </a:cubicBezTo>
                    <a:cubicBezTo>
                      <a:pt x="262" y="51"/>
                      <a:pt x="262" y="51"/>
                      <a:pt x="262" y="51"/>
                    </a:cubicBezTo>
                    <a:cubicBezTo>
                      <a:pt x="262" y="51"/>
                      <a:pt x="286" y="51"/>
                      <a:pt x="286" y="28"/>
                    </a:cubicBezTo>
                    <a:cubicBezTo>
                      <a:pt x="286" y="24"/>
                      <a:pt x="286" y="24"/>
                      <a:pt x="286" y="24"/>
                    </a:cubicBezTo>
                    <a:cubicBezTo>
                      <a:pt x="286" y="24"/>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1" name="Freeform 19">
                <a:extLst>
                  <a:ext uri="{FF2B5EF4-FFF2-40B4-BE49-F238E27FC236}">
                    <a16:creationId xmlns:a16="http://schemas.microsoft.com/office/drawing/2014/main" id="{72764DBA-DB05-4E29-89BC-B2C9BECEE7BC}"/>
                  </a:ext>
                </a:extLst>
              </p:cNvPr>
              <p:cNvSpPr>
                <a:spLocks/>
              </p:cNvSpPr>
              <p:nvPr userDrawn="1"/>
            </p:nvSpPr>
            <p:spPr bwMode="gray">
              <a:xfrm>
                <a:off x="8842479" y="5495006"/>
                <a:ext cx="446894" cy="78073"/>
              </a:xfrm>
              <a:custGeom>
                <a:avLst/>
                <a:gdLst>
                  <a:gd name="T0" fmla="*/ 24 w 286"/>
                  <a:gd name="T1" fmla="*/ 0 h 50"/>
                  <a:gd name="T2" fmla="*/ 0 w 286"/>
                  <a:gd name="T3" fmla="*/ 23 h 50"/>
                  <a:gd name="T4" fmla="*/ 0 w 286"/>
                  <a:gd name="T5" fmla="*/ 28 h 50"/>
                  <a:gd name="T6" fmla="*/ 24 w 286"/>
                  <a:gd name="T7" fmla="*/ 50 h 50"/>
                  <a:gd name="T8" fmla="*/ 262 w 286"/>
                  <a:gd name="T9" fmla="*/ 50 h 50"/>
                  <a:gd name="T10" fmla="*/ 286 w 286"/>
                  <a:gd name="T11" fmla="*/ 28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8"/>
                      <a:pt x="0" y="28"/>
                      <a:pt x="0" y="28"/>
                    </a:cubicBezTo>
                    <a:cubicBezTo>
                      <a:pt x="0" y="28"/>
                      <a:pt x="0" y="50"/>
                      <a:pt x="24" y="50"/>
                    </a:cubicBezTo>
                    <a:cubicBezTo>
                      <a:pt x="262" y="50"/>
                      <a:pt x="262" y="50"/>
                      <a:pt x="262" y="50"/>
                    </a:cubicBezTo>
                    <a:cubicBezTo>
                      <a:pt x="262" y="50"/>
                      <a:pt x="286" y="50"/>
                      <a:pt x="286" y="28"/>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2" name="Freeform 20">
                <a:extLst>
                  <a:ext uri="{FF2B5EF4-FFF2-40B4-BE49-F238E27FC236}">
                    <a16:creationId xmlns:a16="http://schemas.microsoft.com/office/drawing/2014/main" id="{B7707964-2ED4-4CFB-8A77-1B3A0FF6CCBF}"/>
                  </a:ext>
                </a:extLst>
              </p:cNvPr>
              <p:cNvSpPr>
                <a:spLocks/>
              </p:cNvSpPr>
              <p:nvPr userDrawn="1"/>
            </p:nvSpPr>
            <p:spPr bwMode="gray">
              <a:xfrm>
                <a:off x="8842479" y="5634997"/>
                <a:ext cx="446894" cy="78073"/>
              </a:xfrm>
              <a:custGeom>
                <a:avLst/>
                <a:gdLst>
                  <a:gd name="T0" fmla="*/ 24 w 286"/>
                  <a:gd name="T1" fmla="*/ 0 h 51"/>
                  <a:gd name="T2" fmla="*/ 0 w 286"/>
                  <a:gd name="T3" fmla="*/ 23 h 51"/>
                  <a:gd name="T4" fmla="*/ 0 w 286"/>
                  <a:gd name="T5" fmla="*/ 27 h 51"/>
                  <a:gd name="T6" fmla="*/ 24 w 286"/>
                  <a:gd name="T7" fmla="*/ 51 h 51"/>
                  <a:gd name="T8" fmla="*/ 262 w 286"/>
                  <a:gd name="T9" fmla="*/ 51 h 51"/>
                  <a:gd name="T10" fmla="*/ 286 w 286"/>
                  <a:gd name="T11" fmla="*/ 27 h 51"/>
                  <a:gd name="T12" fmla="*/ 286 w 286"/>
                  <a:gd name="T13" fmla="*/ 23 h 51"/>
                  <a:gd name="T14" fmla="*/ 262 w 286"/>
                  <a:gd name="T15" fmla="*/ 0 h 51"/>
                  <a:gd name="T16" fmla="*/ 152 w 286"/>
                  <a:gd name="T17" fmla="*/ 0 h 51"/>
                  <a:gd name="T18" fmla="*/ 24 w 286"/>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1">
                    <a:moveTo>
                      <a:pt x="24" y="0"/>
                    </a:moveTo>
                    <a:cubicBezTo>
                      <a:pt x="24" y="0"/>
                      <a:pt x="0" y="0"/>
                      <a:pt x="0" y="23"/>
                    </a:cubicBezTo>
                    <a:cubicBezTo>
                      <a:pt x="0" y="27"/>
                      <a:pt x="0" y="27"/>
                      <a:pt x="0" y="27"/>
                    </a:cubicBezTo>
                    <a:cubicBezTo>
                      <a:pt x="0" y="27"/>
                      <a:pt x="0" y="51"/>
                      <a:pt x="24" y="51"/>
                    </a:cubicBezTo>
                    <a:cubicBezTo>
                      <a:pt x="262" y="51"/>
                      <a:pt x="262" y="51"/>
                      <a:pt x="262" y="51"/>
                    </a:cubicBezTo>
                    <a:cubicBezTo>
                      <a:pt x="262" y="51"/>
                      <a:pt x="286" y="51"/>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3" name="Oval 102">
                <a:extLst>
                  <a:ext uri="{FF2B5EF4-FFF2-40B4-BE49-F238E27FC236}">
                    <a16:creationId xmlns:a16="http://schemas.microsoft.com/office/drawing/2014/main" id="{3EB98931-C2C5-413C-B83D-C7F433B1AD57}"/>
                  </a:ext>
                </a:extLst>
              </p:cNvPr>
              <p:cNvSpPr>
                <a:spLocks noChangeArrowheads="1"/>
              </p:cNvSpPr>
              <p:nvPr userDrawn="1"/>
            </p:nvSpPr>
            <p:spPr bwMode="gray">
              <a:xfrm>
                <a:off x="9203225" y="4681982"/>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4" name="Oval 103">
                <a:extLst>
                  <a:ext uri="{FF2B5EF4-FFF2-40B4-BE49-F238E27FC236}">
                    <a16:creationId xmlns:a16="http://schemas.microsoft.com/office/drawing/2014/main" id="{47EE4171-0171-4F29-B533-5A16F58F4FC1}"/>
                  </a:ext>
                </a:extLst>
              </p:cNvPr>
              <p:cNvSpPr>
                <a:spLocks noChangeArrowheads="1"/>
              </p:cNvSpPr>
              <p:nvPr userDrawn="1"/>
            </p:nvSpPr>
            <p:spPr bwMode="gray">
              <a:xfrm>
                <a:off x="9203225" y="4821973"/>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5" name="Oval 104">
                <a:extLst>
                  <a:ext uri="{FF2B5EF4-FFF2-40B4-BE49-F238E27FC236}">
                    <a16:creationId xmlns:a16="http://schemas.microsoft.com/office/drawing/2014/main" id="{3FD78722-4F55-4FD1-91EA-B04EA902B01B}"/>
                  </a:ext>
                </a:extLst>
              </p:cNvPr>
              <p:cNvSpPr>
                <a:spLocks noChangeArrowheads="1"/>
              </p:cNvSpPr>
              <p:nvPr userDrawn="1"/>
            </p:nvSpPr>
            <p:spPr bwMode="gray">
              <a:xfrm>
                <a:off x="9203225" y="4959271"/>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6" name="Oval 105">
                <a:extLst>
                  <a:ext uri="{FF2B5EF4-FFF2-40B4-BE49-F238E27FC236}">
                    <a16:creationId xmlns:a16="http://schemas.microsoft.com/office/drawing/2014/main" id="{B1EE5BAE-AD46-446E-B138-ED4CCC8FDD79}"/>
                  </a:ext>
                </a:extLst>
              </p:cNvPr>
              <p:cNvSpPr>
                <a:spLocks noChangeArrowheads="1"/>
              </p:cNvSpPr>
              <p:nvPr userDrawn="1"/>
            </p:nvSpPr>
            <p:spPr bwMode="gray">
              <a:xfrm>
                <a:off x="9203225" y="5099262"/>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7" name="Freeform 25">
                <a:extLst>
                  <a:ext uri="{FF2B5EF4-FFF2-40B4-BE49-F238E27FC236}">
                    <a16:creationId xmlns:a16="http://schemas.microsoft.com/office/drawing/2014/main" id="{8F398C47-CEB6-4A5B-A8DC-1FB483FC1FBC}"/>
                  </a:ext>
                </a:extLst>
              </p:cNvPr>
              <p:cNvSpPr>
                <a:spLocks/>
              </p:cNvSpPr>
              <p:nvPr userDrawn="1"/>
            </p:nvSpPr>
            <p:spPr bwMode="gray">
              <a:xfrm>
                <a:off x="9203225" y="5236562"/>
                <a:ext cx="45767" cy="43074"/>
              </a:xfrm>
              <a:custGeom>
                <a:avLst/>
                <a:gdLst>
                  <a:gd name="T0" fmla="*/ 14 w 28"/>
                  <a:gd name="T1" fmla="*/ 28 h 28"/>
                  <a:gd name="T2" fmla="*/ 28 w 28"/>
                  <a:gd name="T3" fmla="*/ 13 h 28"/>
                  <a:gd name="T4" fmla="*/ 14 w 28"/>
                  <a:gd name="T5" fmla="*/ 0 h 28"/>
                  <a:gd name="T6" fmla="*/ 0 w 28"/>
                  <a:gd name="T7" fmla="*/ 13 h 28"/>
                  <a:gd name="T8" fmla="*/ 14 w 28"/>
                  <a:gd name="T9" fmla="*/ 28 h 28"/>
                </a:gdLst>
                <a:ahLst/>
                <a:cxnLst>
                  <a:cxn ang="0">
                    <a:pos x="T0" y="T1"/>
                  </a:cxn>
                  <a:cxn ang="0">
                    <a:pos x="T2" y="T3"/>
                  </a:cxn>
                  <a:cxn ang="0">
                    <a:pos x="T4" y="T5"/>
                  </a:cxn>
                  <a:cxn ang="0">
                    <a:pos x="T6" y="T7"/>
                  </a:cxn>
                  <a:cxn ang="0">
                    <a:pos x="T8" y="T9"/>
                  </a:cxn>
                </a:cxnLst>
                <a:rect l="0" t="0" r="r" b="b"/>
                <a:pathLst>
                  <a:path w="28" h="28">
                    <a:moveTo>
                      <a:pt x="14" y="28"/>
                    </a:moveTo>
                    <a:cubicBezTo>
                      <a:pt x="22" y="28"/>
                      <a:pt x="28" y="21"/>
                      <a:pt x="28" y="13"/>
                    </a:cubicBezTo>
                    <a:cubicBezTo>
                      <a:pt x="28" y="7"/>
                      <a:pt x="22" y="0"/>
                      <a:pt x="14" y="0"/>
                    </a:cubicBezTo>
                    <a:cubicBezTo>
                      <a:pt x="7" y="0"/>
                      <a:pt x="0" y="7"/>
                      <a:pt x="0" y="13"/>
                    </a:cubicBezTo>
                    <a:cubicBezTo>
                      <a:pt x="0" y="21"/>
                      <a:pt x="7" y="28"/>
                      <a:pt x="14" y="28"/>
                    </a:cubicBezTo>
                    <a:close/>
                  </a:path>
                </a:pathLst>
              </a:cu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8" name="Oval 107">
                <a:extLst>
                  <a:ext uri="{FF2B5EF4-FFF2-40B4-BE49-F238E27FC236}">
                    <a16:creationId xmlns:a16="http://schemas.microsoft.com/office/drawing/2014/main" id="{6C0443D5-A336-4E47-9302-3008A6CBE045}"/>
                  </a:ext>
                </a:extLst>
              </p:cNvPr>
              <p:cNvSpPr>
                <a:spLocks noChangeArrowheads="1"/>
              </p:cNvSpPr>
              <p:nvPr userDrawn="1"/>
            </p:nvSpPr>
            <p:spPr bwMode="gray">
              <a:xfrm>
                <a:off x="9203225" y="5376553"/>
                <a:ext cx="45767" cy="40383"/>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9" name="Oval 108">
                <a:extLst>
                  <a:ext uri="{FF2B5EF4-FFF2-40B4-BE49-F238E27FC236}">
                    <a16:creationId xmlns:a16="http://schemas.microsoft.com/office/drawing/2014/main" id="{8415124A-8334-485E-A78F-25531B8A6316}"/>
                  </a:ext>
                </a:extLst>
              </p:cNvPr>
              <p:cNvSpPr>
                <a:spLocks noChangeArrowheads="1"/>
              </p:cNvSpPr>
              <p:nvPr userDrawn="1"/>
            </p:nvSpPr>
            <p:spPr bwMode="gray">
              <a:xfrm>
                <a:off x="9203225" y="5513851"/>
                <a:ext cx="45767" cy="43074"/>
              </a:xfrm>
              <a:prstGeom prst="ellipse">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0" name="Oval 109">
                <a:extLst>
                  <a:ext uri="{FF2B5EF4-FFF2-40B4-BE49-F238E27FC236}">
                    <a16:creationId xmlns:a16="http://schemas.microsoft.com/office/drawing/2014/main" id="{7497DF9D-C5BA-4244-B721-BD60837B9FD3}"/>
                  </a:ext>
                </a:extLst>
              </p:cNvPr>
              <p:cNvSpPr>
                <a:spLocks noChangeArrowheads="1"/>
              </p:cNvSpPr>
              <p:nvPr userDrawn="1"/>
            </p:nvSpPr>
            <p:spPr bwMode="gray">
              <a:xfrm>
                <a:off x="9203225" y="5653841"/>
                <a:ext cx="45767" cy="40383"/>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1" name="Freeform 29">
                <a:extLst>
                  <a:ext uri="{FF2B5EF4-FFF2-40B4-BE49-F238E27FC236}">
                    <a16:creationId xmlns:a16="http://schemas.microsoft.com/office/drawing/2014/main" id="{4BC68D88-3E6A-4689-A984-DE915506D573}"/>
                  </a:ext>
                </a:extLst>
              </p:cNvPr>
              <p:cNvSpPr>
                <a:spLocks/>
              </p:cNvSpPr>
              <p:nvPr userDrawn="1"/>
            </p:nvSpPr>
            <p:spPr bwMode="gray">
              <a:xfrm>
                <a:off x="8842479" y="5772295"/>
                <a:ext cx="446894" cy="78073"/>
              </a:xfrm>
              <a:custGeom>
                <a:avLst/>
                <a:gdLst>
                  <a:gd name="T0" fmla="*/ 24 w 286"/>
                  <a:gd name="T1" fmla="*/ 0 h 50"/>
                  <a:gd name="T2" fmla="*/ 0 w 286"/>
                  <a:gd name="T3" fmla="*/ 22 h 50"/>
                  <a:gd name="T4" fmla="*/ 0 w 286"/>
                  <a:gd name="T5" fmla="*/ 27 h 50"/>
                  <a:gd name="T6" fmla="*/ 24 w 286"/>
                  <a:gd name="T7" fmla="*/ 50 h 50"/>
                  <a:gd name="T8" fmla="*/ 262 w 286"/>
                  <a:gd name="T9" fmla="*/ 50 h 50"/>
                  <a:gd name="T10" fmla="*/ 286 w 286"/>
                  <a:gd name="T11" fmla="*/ 27 h 50"/>
                  <a:gd name="T12" fmla="*/ 286 w 286"/>
                  <a:gd name="T13" fmla="*/ 22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2"/>
                    </a:cubicBezTo>
                    <a:cubicBezTo>
                      <a:pt x="0" y="27"/>
                      <a:pt x="0" y="27"/>
                      <a:pt x="0" y="27"/>
                    </a:cubicBezTo>
                    <a:cubicBezTo>
                      <a:pt x="0" y="27"/>
                      <a:pt x="0" y="50"/>
                      <a:pt x="24" y="50"/>
                    </a:cubicBezTo>
                    <a:cubicBezTo>
                      <a:pt x="262" y="50"/>
                      <a:pt x="262" y="50"/>
                      <a:pt x="262" y="50"/>
                    </a:cubicBezTo>
                    <a:cubicBezTo>
                      <a:pt x="262" y="50"/>
                      <a:pt x="286" y="50"/>
                      <a:pt x="286" y="27"/>
                    </a:cubicBezTo>
                    <a:cubicBezTo>
                      <a:pt x="286" y="22"/>
                      <a:pt x="286" y="22"/>
                      <a:pt x="286" y="22"/>
                    </a:cubicBezTo>
                    <a:cubicBezTo>
                      <a:pt x="286" y="22"/>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2" name="Oval 111">
                <a:extLst>
                  <a:ext uri="{FF2B5EF4-FFF2-40B4-BE49-F238E27FC236}">
                    <a16:creationId xmlns:a16="http://schemas.microsoft.com/office/drawing/2014/main" id="{1191EFE2-5AEE-4C5B-B15B-89F775DCFEBC}"/>
                  </a:ext>
                </a:extLst>
              </p:cNvPr>
              <p:cNvSpPr>
                <a:spLocks noChangeArrowheads="1"/>
              </p:cNvSpPr>
              <p:nvPr userDrawn="1"/>
            </p:nvSpPr>
            <p:spPr bwMode="gray">
              <a:xfrm>
                <a:off x="9203225" y="5791141"/>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3" name="Rectangle 112">
                <a:extLst>
                  <a:ext uri="{FF2B5EF4-FFF2-40B4-BE49-F238E27FC236}">
                    <a16:creationId xmlns:a16="http://schemas.microsoft.com/office/drawing/2014/main" id="{98FC4692-8AC3-4347-B965-AE4B41E79152}"/>
                  </a:ext>
                </a:extLst>
              </p:cNvPr>
              <p:cNvSpPr>
                <a:spLocks noChangeArrowheads="1"/>
              </p:cNvSpPr>
              <p:nvPr userDrawn="1"/>
            </p:nvSpPr>
            <p:spPr bwMode="gray">
              <a:xfrm>
                <a:off x="9467054" y="4883892"/>
                <a:ext cx="570732" cy="1337991"/>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4" name="Freeform 32">
                <a:extLst>
                  <a:ext uri="{FF2B5EF4-FFF2-40B4-BE49-F238E27FC236}">
                    <a16:creationId xmlns:a16="http://schemas.microsoft.com/office/drawing/2014/main" id="{9D823201-8A62-4501-8B0C-9EBE1F8A08A1}"/>
                  </a:ext>
                </a:extLst>
              </p:cNvPr>
              <p:cNvSpPr>
                <a:spLocks/>
              </p:cNvSpPr>
              <p:nvPr userDrawn="1"/>
            </p:nvSpPr>
            <p:spPr bwMode="gray">
              <a:xfrm>
                <a:off x="9526281" y="4975424"/>
                <a:ext cx="449587" cy="78073"/>
              </a:xfrm>
              <a:custGeom>
                <a:avLst/>
                <a:gdLst>
                  <a:gd name="T0" fmla="*/ 25 w 287"/>
                  <a:gd name="T1" fmla="*/ 0 h 50"/>
                  <a:gd name="T2" fmla="*/ 0 w 287"/>
                  <a:gd name="T3" fmla="*/ 22 h 50"/>
                  <a:gd name="T4" fmla="*/ 0 w 287"/>
                  <a:gd name="T5" fmla="*/ 27 h 50"/>
                  <a:gd name="T6" fmla="*/ 25 w 287"/>
                  <a:gd name="T7" fmla="*/ 50 h 50"/>
                  <a:gd name="T8" fmla="*/ 262 w 287"/>
                  <a:gd name="T9" fmla="*/ 50 h 50"/>
                  <a:gd name="T10" fmla="*/ 287 w 287"/>
                  <a:gd name="T11" fmla="*/ 27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7"/>
                      <a:pt x="0" y="27"/>
                      <a:pt x="0" y="27"/>
                    </a:cubicBezTo>
                    <a:cubicBezTo>
                      <a:pt x="0" y="27"/>
                      <a:pt x="0" y="50"/>
                      <a:pt x="25" y="50"/>
                    </a:cubicBezTo>
                    <a:cubicBezTo>
                      <a:pt x="262" y="50"/>
                      <a:pt x="262" y="50"/>
                      <a:pt x="262" y="50"/>
                    </a:cubicBezTo>
                    <a:cubicBezTo>
                      <a:pt x="262" y="50"/>
                      <a:pt x="287" y="50"/>
                      <a:pt x="287" y="27"/>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5" name="Freeform 33">
                <a:extLst>
                  <a:ext uri="{FF2B5EF4-FFF2-40B4-BE49-F238E27FC236}">
                    <a16:creationId xmlns:a16="http://schemas.microsoft.com/office/drawing/2014/main" id="{01E002C9-6AFD-4968-B591-28514C3E3350}"/>
                  </a:ext>
                </a:extLst>
              </p:cNvPr>
              <p:cNvSpPr>
                <a:spLocks/>
              </p:cNvSpPr>
              <p:nvPr userDrawn="1"/>
            </p:nvSpPr>
            <p:spPr bwMode="gray">
              <a:xfrm>
                <a:off x="9526281" y="5112724"/>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6" name="Freeform 34">
                <a:extLst>
                  <a:ext uri="{FF2B5EF4-FFF2-40B4-BE49-F238E27FC236}">
                    <a16:creationId xmlns:a16="http://schemas.microsoft.com/office/drawing/2014/main" id="{8AF4E1C1-974B-422F-BB6B-4E5BEAA0F739}"/>
                  </a:ext>
                </a:extLst>
              </p:cNvPr>
              <p:cNvSpPr>
                <a:spLocks/>
              </p:cNvSpPr>
              <p:nvPr userDrawn="1"/>
            </p:nvSpPr>
            <p:spPr bwMode="gray">
              <a:xfrm>
                <a:off x="9526281" y="5252715"/>
                <a:ext cx="449587" cy="78073"/>
              </a:xfrm>
              <a:custGeom>
                <a:avLst/>
                <a:gdLst>
                  <a:gd name="T0" fmla="*/ 25 w 287"/>
                  <a:gd name="T1" fmla="*/ 0 h 50"/>
                  <a:gd name="T2" fmla="*/ 0 w 287"/>
                  <a:gd name="T3" fmla="*/ 22 h 50"/>
                  <a:gd name="T4" fmla="*/ 0 w 287"/>
                  <a:gd name="T5" fmla="*/ 28 h 50"/>
                  <a:gd name="T6" fmla="*/ 25 w 287"/>
                  <a:gd name="T7" fmla="*/ 50 h 50"/>
                  <a:gd name="T8" fmla="*/ 262 w 287"/>
                  <a:gd name="T9" fmla="*/ 50 h 50"/>
                  <a:gd name="T10" fmla="*/ 287 w 287"/>
                  <a:gd name="T11" fmla="*/ 28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8"/>
                      <a:pt x="0" y="28"/>
                      <a:pt x="0" y="28"/>
                    </a:cubicBezTo>
                    <a:cubicBezTo>
                      <a:pt x="0" y="28"/>
                      <a:pt x="0" y="50"/>
                      <a:pt x="25" y="50"/>
                    </a:cubicBezTo>
                    <a:cubicBezTo>
                      <a:pt x="262" y="50"/>
                      <a:pt x="262" y="50"/>
                      <a:pt x="262" y="50"/>
                    </a:cubicBezTo>
                    <a:cubicBezTo>
                      <a:pt x="262" y="50"/>
                      <a:pt x="287" y="50"/>
                      <a:pt x="287" y="28"/>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7" name="Freeform 35">
                <a:extLst>
                  <a:ext uri="{FF2B5EF4-FFF2-40B4-BE49-F238E27FC236}">
                    <a16:creationId xmlns:a16="http://schemas.microsoft.com/office/drawing/2014/main" id="{4FC6B5BB-BC87-46F3-B329-0DD15C6B40D4}"/>
                  </a:ext>
                </a:extLst>
              </p:cNvPr>
              <p:cNvSpPr>
                <a:spLocks/>
              </p:cNvSpPr>
              <p:nvPr userDrawn="1"/>
            </p:nvSpPr>
            <p:spPr bwMode="gray">
              <a:xfrm>
                <a:off x="9526281" y="5390012"/>
                <a:ext cx="449587" cy="78073"/>
              </a:xfrm>
              <a:custGeom>
                <a:avLst/>
                <a:gdLst>
                  <a:gd name="T0" fmla="*/ 25 w 287"/>
                  <a:gd name="T1" fmla="*/ 0 h 50"/>
                  <a:gd name="T2" fmla="*/ 0 w 287"/>
                  <a:gd name="T3" fmla="*/ 22 h 50"/>
                  <a:gd name="T4" fmla="*/ 0 w 287"/>
                  <a:gd name="T5" fmla="*/ 27 h 50"/>
                  <a:gd name="T6" fmla="*/ 25 w 287"/>
                  <a:gd name="T7" fmla="*/ 50 h 50"/>
                  <a:gd name="T8" fmla="*/ 262 w 287"/>
                  <a:gd name="T9" fmla="*/ 50 h 50"/>
                  <a:gd name="T10" fmla="*/ 287 w 287"/>
                  <a:gd name="T11" fmla="*/ 27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7"/>
                      <a:pt x="0" y="27"/>
                      <a:pt x="0" y="27"/>
                    </a:cubicBezTo>
                    <a:cubicBezTo>
                      <a:pt x="0" y="27"/>
                      <a:pt x="0" y="50"/>
                      <a:pt x="25" y="50"/>
                    </a:cubicBezTo>
                    <a:cubicBezTo>
                      <a:pt x="262" y="50"/>
                      <a:pt x="262" y="50"/>
                      <a:pt x="262" y="50"/>
                    </a:cubicBezTo>
                    <a:cubicBezTo>
                      <a:pt x="262" y="50"/>
                      <a:pt x="287" y="50"/>
                      <a:pt x="287" y="27"/>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8" name="Freeform 36">
                <a:extLst>
                  <a:ext uri="{FF2B5EF4-FFF2-40B4-BE49-F238E27FC236}">
                    <a16:creationId xmlns:a16="http://schemas.microsoft.com/office/drawing/2014/main" id="{74D994BB-5F79-44B6-B7FC-C17BEAF9BF4C}"/>
                  </a:ext>
                </a:extLst>
              </p:cNvPr>
              <p:cNvSpPr>
                <a:spLocks/>
              </p:cNvSpPr>
              <p:nvPr userDrawn="1"/>
            </p:nvSpPr>
            <p:spPr bwMode="gray">
              <a:xfrm>
                <a:off x="9526281" y="5527312"/>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9" name="Freeform 37">
                <a:extLst>
                  <a:ext uri="{FF2B5EF4-FFF2-40B4-BE49-F238E27FC236}">
                    <a16:creationId xmlns:a16="http://schemas.microsoft.com/office/drawing/2014/main" id="{C49B967D-D7D6-4F99-8CAB-AD783AA71CE0}"/>
                  </a:ext>
                </a:extLst>
              </p:cNvPr>
              <p:cNvSpPr>
                <a:spLocks/>
              </p:cNvSpPr>
              <p:nvPr userDrawn="1"/>
            </p:nvSpPr>
            <p:spPr bwMode="gray">
              <a:xfrm>
                <a:off x="9526281" y="5667303"/>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0" name="Freeform 38">
                <a:extLst>
                  <a:ext uri="{FF2B5EF4-FFF2-40B4-BE49-F238E27FC236}">
                    <a16:creationId xmlns:a16="http://schemas.microsoft.com/office/drawing/2014/main" id="{BAF09359-0391-4868-B491-CA147202ED42}"/>
                  </a:ext>
                </a:extLst>
              </p:cNvPr>
              <p:cNvSpPr>
                <a:spLocks/>
              </p:cNvSpPr>
              <p:nvPr userDrawn="1"/>
            </p:nvSpPr>
            <p:spPr bwMode="gray">
              <a:xfrm>
                <a:off x="9526281" y="5807294"/>
                <a:ext cx="449587" cy="75380"/>
              </a:xfrm>
              <a:custGeom>
                <a:avLst/>
                <a:gdLst>
                  <a:gd name="T0" fmla="*/ 25 w 287"/>
                  <a:gd name="T1" fmla="*/ 0 h 49"/>
                  <a:gd name="T2" fmla="*/ 0 w 287"/>
                  <a:gd name="T3" fmla="*/ 23 h 49"/>
                  <a:gd name="T4" fmla="*/ 0 w 287"/>
                  <a:gd name="T5" fmla="*/ 27 h 49"/>
                  <a:gd name="T6" fmla="*/ 25 w 287"/>
                  <a:gd name="T7" fmla="*/ 49 h 49"/>
                  <a:gd name="T8" fmla="*/ 262 w 287"/>
                  <a:gd name="T9" fmla="*/ 49 h 49"/>
                  <a:gd name="T10" fmla="*/ 287 w 287"/>
                  <a:gd name="T11" fmla="*/ 27 h 49"/>
                  <a:gd name="T12" fmla="*/ 287 w 287"/>
                  <a:gd name="T13" fmla="*/ 23 h 49"/>
                  <a:gd name="T14" fmla="*/ 262 w 287"/>
                  <a:gd name="T15" fmla="*/ 0 h 49"/>
                  <a:gd name="T16" fmla="*/ 153 w 287"/>
                  <a:gd name="T17" fmla="*/ 0 h 49"/>
                  <a:gd name="T18" fmla="*/ 25 w 287"/>
                  <a:gd name="T19"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49">
                    <a:moveTo>
                      <a:pt x="25" y="0"/>
                    </a:moveTo>
                    <a:cubicBezTo>
                      <a:pt x="25" y="0"/>
                      <a:pt x="0" y="0"/>
                      <a:pt x="0" y="23"/>
                    </a:cubicBezTo>
                    <a:cubicBezTo>
                      <a:pt x="0" y="27"/>
                      <a:pt x="0" y="27"/>
                      <a:pt x="0" y="27"/>
                    </a:cubicBezTo>
                    <a:cubicBezTo>
                      <a:pt x="0" y="27"/>
                      <a:pt x="0" y="49"/>
                      <a:pt x="25" y="49"/>
                    </a:cubicBezTo>
                    <a:cubicBezTo>
                      <a:pt x="262" y="49"/>
                      <a:pt x="262" y="49"/>
                      <a:pt x="262" y="49"/>
                    </a:cubicBezTo>
                    <a:cubicBezTo>
                      <a:pt x="262" y="49"/>
                      <a:pt x="287" y="49"/>
                      <a:pt x="287" y="27"/>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1" name="Freeform 39">
                <a:extLst>
                  <a:ext uri="{FF2B5EF4-FFF2-40B4-BE49-F238E27FC236}">
                    <a16:creationId xmlns:a16="http://schemas.microsoft.com/office/drawing/2014/main" id="{9EBE060D-1F48-4919-858E-522F0EB85918}"/>
                  </a:ext>
                </a:extLst>
              </p:cNvPr>
              <p:cNvSpPr>
                <a:spLocks/>
              </p:cNvSpPr>
              <p:nvPr userDrawn="1"/>
            </p:nvSpPr>
            <p:spPr bwMode="gray">
              <a:xfrm>
                <a:off x="9526281" y="5941900"/>
                <a:ext cx="449587" cy="78073"/>
              </a:xfrm>
              <a:custGeom>
                <a:avLst/>
                <a:gdLst>
                  <a:gd name="T0" fmla="*/ 25 w 287"/>
                  <a:gd name="T1" fmla="*/ 0 h 50"/>
                  <a:gd name="T2" fmla="*/ 0 w 287"/>
                  <a:gd name="T3" fmla="*/ 24 h 50"/>
                  <a:gd name="T4" fmla="*/ 0 w 287"/>
                  <a:gd name="T5" fmla="*/ 28 h 50"/>
                  <a:gd name="T6" fmla="*/ 25 w 287"/>
                  <a:gd name="T7" fmla="*/ 50 h 50"/>
                  <a:gd name="T8" fmla="*/ 262 w 287"/>
                  <a:gd name="T9" fmla="*/ 50 h 50"/>
                  <a:gd name="T10" fmla="*/ 287 w 287"/>
                  <a:gd name="T11" fmla="*/ 28 h 50"/>
                  <a:gd name="T12" fmla="*/ 287 w 287"/>
                  <a:gd name="T13" fmla="*/ 24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4"/>
                    </a:cubicBezTo>
                    <a:cubicBezTo>
                      <a:pt x="0" y="28"/>
                      <a:pt x="0" y="28"/>
                      <a:pt x="0" y="28"/>
                    </a:cubicBezTo>
                    <a:cubicBezTo>
                      <a:pt x="0" y="28"/>
                      <a:pt x="0" y="50"/>
                      <a:pt x="25" y="50"/>
                    </a:cubicBezTo>
                    <a:cubicBezTo>
                      <a:pt x="262" y="50"/>
                      <a:pt x="262" y="50"/>
                      <a:pt x="262" y="50"/>
                    </a:cubicBezTo>
                    <a:cubicBezTo>
                      <a:pt x="262" y="50"/>
                      <a:pt x="287" y="50"/>
                      <a:pt x="287" y="28"/>
                    </a:cubicBezTo>
                    <a:cubicBezTo>
                      <a:pt x="287" y="24"/>
                      <a:pt x="287" y="24"/>
                      <a:pt x="287" y="24"/>
                    </a:cubicBezTo>
                    <a:cubicBezTo>
                      <a:pt x="287" y="24"/>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2" name="Oval 121">
                <a:extLst>
                  <a:ext uri="{FF2B5EF4-FFF2-40B4-BE49-F238E27FC236}">
                    <a16:creationId xmlns:a16="http://schemas.microsoft.com/office/drawing/2014/main" id="{30212001-48AB-412F-A69A-2311910DC86D}"/>
                  </a:ext>
                </a:extLst>
              </p:cNvPr>
              <p:cNvSpPr>
                <a:spLocks noChangeArrowheads="1"/>
              </p:cNvSpPr>
              <p:nvPr userDrawn="1"/>
            </p:nvSpPr>
            <p:spPr bwMode="gray">
              <a:xfrm>
                <a:off x="9889718" y="4991577"/>
                <a:ext cx="45767" cy="43074"/>
              </a:xfrm>
              <a:prstGeom prst="ellipse">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3" name="Oval 122">
                <a:extLst>
                  <a:ext uri="{FF2B5EF4-FFF2-40B4-BE49-F238E27FC236}">
                    <a16:creationId xmlns:a16="http://schemas.microsoft.com/office/drawing/2014/main" id="{47B2300A-7161-45BF-8B03-6AF6138FFC92}"/>
                  </a:ext>
                </a:extLst>
              </p:cNvPr>
              <p:cNvSpPr>
                <a:spLocks noChangeArrowheads="1"/>
              </p:cNvSpPr>
              <p:nvPr userDrawn="1"/>
            </p:nvSpPr>
            <p:spPr bwMode="gray">
              <a:xfrm>
                <a:off x="9889718" y="5131568"/>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4" name="Oval 123">
                <a:extLst>
                  <a:ext uri="{FF2B5EF4-FFF2-40B4-BE49-F238E27FC236}">
                    <a16:creationId xmlns:a16="http://schemas.microsoft.com/office/drawing/2014/main" id="{9A604208-317B-46F8-A2F5-AD51A46DD03A}"/>
                  </a:ext>
                </a:extLst>
              </p:cNvPr>
              <p:cNvSpPr>
                <a:spLocks noChangeArrowheads="1"/>
              </p:cNvSpPr>
              <p:nvPr userDrawn="1"/>
            </p:nvSpPr>
            <p:spPr bwMode="gray">
              <a:xfrm>
                <a:off x="9889718" y="5268867"/>
                <a:ext cx="45767" cy="45767"/>
              </a:xfrm>
              <a:prstGeom prst="ellipse">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5" name="Oval 124">
                <a:extLst>
                  <a:ext uri="{FF2B5EF4-FFF2-40B4-BE49-F238E27FC236}">
                    <a16:creationId xmlns:a16="http://schemas.microsoft.com/office/drawing/2014/main" id="{CA30A0A1-5452-4088-A74A-B2D820175244}"/>
                  </a:ext>
                </a:extLst>
              </p:cNvPr>
              <p:cNvSpPr>
                <a:spLocks noChangeArrowheads="1"/>
              </p:cNvSpPr>
              <p:nvPr userDrawn="1"/>
            </p:nvSpPr>
            <p:spPr bwMode="gray">
              <a:xfrm>
                <a:off x="9889718" y="5406165"/>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6" name="Oval 125">
                <a:extLst>
                  <a:ext uri="{FF2B5EF4-FFF2-40B4-BE49-F238E27FC236}">
                    <a16:creationId xmlns:a16="http://schemas.microsoft.com/office/drawing/2014/main" id="{496C20AA-FFBE-4395-8993-5202118446E9}"/>
                  </a:ext>
                </a:extLst>
              </p:cNvPr>
              <p:cNvSpPr>
                <a:spLocks noChangeArrowheads="1"/>
              </p:cNvSpPr>
              <p:nvPr userDrawn="1"/>
            </p:nvSpPr>
            <p:spPr bwMode="gray">
              <a:xfrm>
                <a:off x="9889718" y="5546156"/>
                <a:ext cx="45767" cy="43074"/>
              </a:xfrm>
              <a:prstGeom prst="ellipse">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7" name="Oval 126">
                <a:extLst>
                  <a:ext uri="{FF2B5EF4-FFF2-40B4-BE49-F238E27FC236}">
                    <a16:creationId xmlns:a16="http://schemas.microsoft.com/office/drawing/2014/main" id="{35A45C03-CE1F-4715-A8B3-4B5B17DAA5F1}"/>
                  </a:ext>
                </a:extLst>
              </p:cNvPr>
              <p:cNvSpPr>
                <a:spLocks noChangeArrowheads="1"/>
              </p:cNvSpPr>
              <p:nvPr userDrawn="1"/>
            </p:nvSpPr>
            <p:spPr bwMode="gray">
              <a:xfrm>
                <a:off x="9889718" y="5683456"/>
                <a:ext cx="45767" cy="45767"/>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8" name="Oval 127">
                <a:extLst>
                  <a:ext uri="{FF2B5EF4-FFF2-40B4-BE49-F238E27FC236}">
                    <a16:creationId xmlns:a16="http://schemas.microsoft.com/office/drawing/2014/main" id="{53403D01-7C3F-4465-90D2-F6D47FBE6E31}"/>
                  </a:ext>
                </a:extLst>
              </p:cNvPr>
              <p:cNvSpPr>
                <a:spLocks noChangeArrowheads="1"/>
              </p:cNvSpPr>
              <p:nvPr userDrawn="1"/>
            </p:nvSpPr>
            <p:spPr bwMode="gray">
              <a:xfrm>
                <a:off x="9889718" y="5823447"/>
                <a:ext cx="45767" cy="43074"/>
              </a:xfrm>
              <a:prstGeom prst="ellipse">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9" name="Oval 128">
                <a:extLst>
                  <a:ext uri="{FF2B5EF4-FFF2-40B4-BE49-F238E27FC236}">
                    <a16:creationId xmlns:a16="http://schemas.microsoft.com/office/drawing/2014/main" id="{66013DCD-3BEA-4AB8-8F62-D443F2FFFD6A}"/>
                  </a:ext>
                </a:extLst>
              </p:cNvPr>
              <p:cNvSpPr>
                <a:spLocks noChangeArrowheads="1"/>
              </p:cNvSpPr>
              <p:nvPr userDrawn="1"/>
            </p:nvSpPr>
            <p:spPr bwMode="gray">
              <a:xfrm>
                <a:off x="9889718" y="5960744"/>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0" name="Freeform 48">
                <a:extLst>
                  <a:ext uri="{FF2B5EF4-FFF2-40B4-BE49-F238E27FC236}">
                    <a16:creationId xmlns:a16="http://schemas.microsoft.com/office/drawing/2014/main" id="{8C96AB53-9BED-4BDB-8C72-7FB0D63DE990}"/>
                  </a:ext>
                </a:extLst>
              </p:cNvPr>
              <p:cNvSpPr>
                <a:spLocks/>
              </p:cNvSpPr>
              <p:nvPr userDrawn="1"/>
            </p:nvSpPr>
            <p:spPr bwMode="gray">
              <a:xfrm>
                <a:off x="9526281" y="6081891"/>
                <a:ext cx="449587" cy="78073"/>
              </a:xfrm>
              <a:custGeom>
                <a:avLst/>
                <a:gdLst>
                  <a:gd name="T0" fmla="*/ 25 w 287"/>
                  <a:gd name="T1" fmla="*/ 0 h 50"/>
                  <a:gd name="T2" fmla="*/ 0 w 287"/>
                  <a:gd name="T3" fmla="*/ 23 h 50"/>
                  <a:gd name="T4" fmla="*/ 0 w 287"/>
                  <a:gd name="T5" fmla="*/ 27 h 50"/>
                  <a:gd name="T6" fmla="*/ 25 w 287"/>
                  <a:gd name="T7" fmla="*/ 50 h 50"/>
                  <a:gd name="T8" fmla="*/ 262 w 287"/>
                  <a:gd name="T9" fmla="*/ 50 h 50"/>
                  <a:gd name="T10" fmla="*/ 287 w 287"/>
                  <a:gd name="T11" fmla="*/ 27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7"/>
                      <a:pt x="0" y="27"/>
                      <a:pt x="0" y="27"/>
                    </a:cubicBezTo>
                    <a:cubicBezTo>
                      <a:pt x="0" y="27"/>
                      <a:pt x="0" y="50"/>
                      <a:pt x="25" y="50"/>
                    </a:cubicBezTo>
                    <a:cubicBezTo>
                      <a:pt x="262" y="50"/>
                      <a:pt x="262" y="50"/>
                      <a:pt x="262" y="50"/>
                    </a:cubicBezTo>
                    <a:cubicBezTo>
                      <a:pt x="262" y="50"/>
                      <a:pt x="287" y="50"/>
                      <a:pt x="287" y="27"/>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1" name="Oval 130">
                <a:extLst>
                  <a:ext uri="{FF2B5EF4-FFF2-40B4-BE49-F238E27FC236}">
                    <a16:creationId xmlns:a16="http://schemas.microsoft.com/office/drawing/2014/main" id="{96B78A9D-1C23-40C1-8998-9B8E5C68F8AA}"/>
                  </a:ext>
                </a:extLst>
              </p:cNvPr>
              <p:cNvSpPr>
                <a:spLocks noChangeArrowheads="1"/>
              </p:cNvSpPr>
              <p:nvPr userDrawn="1"/>
            </p:nvSpPr>
            <p:spPr bwMode="gray">
              <a:xfrm>
                <a:off x="9889718" y="6100735"/>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2" name="Freeform 50">
                <a:extLst>
                  <a:ext uri="{FF2B5EF4-FFF2-40B4-BE49-F238E27FC236}">
                    <a16:creationId xmlns:a16="http://schemas.microsoft.com/office/drawing/2014/main" id="{DA3CF29E-A06B-40AB-9479-A4B3B8A86F64}"/>
                  </a:ext>
                </a:extLst>
              </p:cNvPr>
              <p:cNvSpPr>
                <a:spLocks/>
              </p:cNvSpPr>
              <p:nvPr userDrawn="1"/>
            </p:nvSpPr>
            <p:spPr bwMode="gray">
              <a:xfrm>
                <a:off x="8842479" y="5909595"/>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3" name="Oval 132">
                <a:extLst>
                  <a:ext uri="{FF2B5EF4-FFF2-40B4-BE49-F238E27FC236}">
                    <a16:creationId xmlns:a16="http://schemas.microsoft.com/office/drawing/2014/main" id="{D8F83D1B-C252-4759-AFE7-2D083CB1F266}"/>
                  </a:ext>
                </a:extLst>
              </p:cNvPr>
              <p:cNvSpPr>
                <a:spLocks noChangeArrowheads="1"/>
              </p:cNvSpPr>
              <p:nvPr userDrawn="1"/>
            </p:nvSpPr>
            <p:spPr bwMode="gray">
              <a:xfrm>
                <a:off x="9203225" y="5928439"/>
                <a:ext cx="45767" cy="43074"/>
              </a:xfrm>
              <a:prstGeom prst="ellipse">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4" name="Rectangle 133">
                <a:extLst>
                  <a:ext uri="{FF2B5EF4-FFF2-40B4-BE49-F238E27FC236}">
                    <a16:creationId xmlns:a16="http://schemas.microsoft.com/office/drawing/2014/main" id="{0611DFC0-23F3-45EC-A637-FF2379643240}"/>
                  </a:ext>
                </a:extLst>
              </p:cNvPr>
              <p:cNvSpPr>
                <a:spLocks noChangeArrowheads="1"/>
              </p:cNvSpPr>
              <p:nvPr userDrawn="1"/>
            </p:nvSpPr>
            <p:spPr bwMode="gray">
              <a:xfrm>
                <a:off x="8643261" y="4245857"/>
                <a:ext cx="573425" cy="255753"/>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5" name="Freeform 53">
                <a:extLst>
                  <a:ext uri="{FF2B5EF4-FFF2-40B4-BE49-F238E27FC236}">
                    <a16:creationId xmlns:a16="http://schemas.microsoft.com/office/drawing/2014/main" id="{A38393F3-73DB-4FC9-91D8-5981C0ADAEB4}"/>
                  </a:ext>
                </a:extLst>
              </p:cNvPr>
              <p:cNvSpPr>
                <a:spLocks/>
              </p:cNvSpPr>
              <p:nvPr userDrawn="1"/>
            </p:nvSpPr>
            <p:spPr bwMode="gray">
              <a:xfrm>
                <a:off x="10772739" y="5917670"/>
                <a:ext cx="1243765" cy="621882"/>
              </a:xfrm>
              <a:custGeom>
                <a:avLst/>
                <a:gdLst>
                  <a:gd name="T0" fmla="*/ 763 w 788"/>
                  <a:gd name="T1" fmla="*/ 392 h 392"/>
                  <a:gd name="T2" fmla="*/ 788 w 788"/>
                  <a:gd name="T3" fmla="*/ 304 h 392"/>
                  <a:gd name="T4" fmla="*/ 625 w 788"/>
                  <a:gd name="T5" fmla="*/ 142 h 392"/>
                  <a:gd name="T6" fmla="*/ 580 w 788"/>
                  <a:gd name="T7" fmla="*/ 149 h 392"/>
                  <a:gd name="T8" fmla="*/ 358 w 788"/>
                  <a:gd name="T9" fmla="*/ 0 h 392"/>
                  <a:gd name="T10" fmla="*/ 120 w 788"/>
                  <a:gd name="T11" fmla="*/ 224 h 392"/>
                  <a:gd name="T12" fmla="*/ 0 w 788"/>
                  <a:gd name="T13" fmla="*/ 347 h 392"/>
                  <a:gd name="T14" fmla="*/ 8 w 788"/>
                  <a:gd name="T15" fmla="*/ 392 h 392"/>
                  <a:gd name="T16" fmla="*/ 763 w 788"/>
                  <a:gd name="T17" fmla="*/ 392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8" h="392">
                    <a:moveTo>
                      <a:pt x="763" y="392"/>
                    </a:moveTo>
                    <a:cubicBezTo>
                      <a:pt x="779" y="366"/>
                      <a:pt x="788" y="337"/>
                      <a:pt x="788" y="304"/>
                    </a:cubicBezTo>
                    <a:cubicBezTo>
                      <a:pt x="788" y="214"/>
                      <a:pt x="715" y="142"/>
                      <a:pt x="625" y="142"/>
                    </a:cubicBezTo>
                    <a:cubicBezTo>
                      <a:pt x="609" y="142"/>
                      <a:pt x="594" y="144"/>
                      <a:pt x="580" y="149"/>
                    </a:cubicBezTo>
                    <a:cubicBezTo>
                      <a:pt x="544" y="61"/>
                      <a:pt x="458" y="0"/>
                      <a:pt x="358" y="0"/>
                    </a:cubicBezTo>
                    <a:cubicBezTo>
                      <a:pt x="231" y="0"/>
                      <a:pt x="127" y="99"/>
                      <a:pt x="120" y="224"/>
                    </a:cubicBezTo>
                    <a:cubicBezTo>
                      <a:pt x="53" y="226"/>
                      <a:pt x="0" y="280"/>
                      <a:pt x="0" y="347"/>
                    </a:cubicBezTo>
                    <a:cubicBezTo>
                      <a:pt x="0" y="363"/>
                      <a:pt x="2" y="378"/>
                      <a:pt x="8" y="392"/>
                    </a:cubicBezTo>
                    <a:lnTo>
                      <a:pt x="763" y="392"/>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6" name="Freeform 55">
                <a:extLst>
                  <a:ext uri="{FF2B5EF4-FFF2-40B4-BE49-F238E27FC236}">
                    <a16:creationId xmlns:a16="http://schemas.microsoft.com/office/drawing/2014/main" id="{073AF9DF-BED0-4F69-8C6E-5A80ADDAC1D6}"/>
                  </a:ext>
                </a:extLst>
              </p:cNvPr>
              <p:cNvSpPr>
                <a:spLocks/>
              </p:cNvSpPr>
              <p:nvPr userDrawn="1"/>
            </p:nvSpPr>
            <p:spPr bwMode="gray">
              <a:xfrm>
                <a:off x="11198092" y="5990359"/>
                <a:ext cx="1449301" cy="697263"/>
              </a:xfrm>
              <a:custGeom>
                <a:avLst/>
                <a:gdLst>
                  <a:gd name="T0" fmla="*/ 790 w 790"/>
                  <a:gd name="T1" fmla="*/ 206 h 414"/>
                  <a:gd name="T2" fmla="*/ 661 w 790"/>
                  <a:gd name="T3" fmla="*/ 149 h 414"/>
                  <a:gd name="T4" fmla="*/ 613 w 790"/>
                  <a:gd name="T5" fmla="*/ 156 h 414"/>
                  <a:gd name="T6" fmla="*/ 379 w 790"/>
                  <a:gd name="T7" fmla="*/ 0 h 414"/>
                  <a:gd name="T8" fmla="*/ 127 w 790"/>
                  <a:gd name="T9" fmla="*/ 236 h 414"/>
                  <a:gd name="T10" fmla="*/ 0 w 790"/>
                  <a:gd name="T11" fmla="*/ 366 h 414"/>
                  <a:gd name="T12" fmla="*/ 9 w 790"/>
                  <a:gd name="T13" fmla="*/ 414 h 414"/>
                  <a:gd name="T14" fmla="*/ 790 w 790"/>
                  <a:gd name="T15" fmla="*/ 414 h 414"/>
                  <a:gd name="T16" fmla="*/ 790 w 790"/>
                  <a:gd name="T17" fmla="*/ 206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0" h="414">
                    <a:moveTo>
                      <a:pt x="790" y="206"/>
                    </a:moveTo>
                    <a:cubicBezTo>
                      <a:pt x="758" y="172"/>
                      <a:pt x="713" y="149"/>
                      <a:pt x="661" y="149"/>
                    </a:cubicBezTo>
                    <a:cubicBezTo>
                      <a:pt x="644" y="149"/>
                      <a:pt x="628" y="152"/>
                      <a:pt x="613" y="156"/>
                    </a:cubicBezTo>
                    <a:cubicBezTo>
                      <a:pt x="576" y="64"/>
                      <a:pt x="484" y="0"/>
                      <a:pt x="379" y="0"/>
                    </a:cubicBezTo>
                    <a:cubicBezTo>
                      <a:pt x="245" y="0"/>
                      <a:pt x="135" y="104"/>
                      <a:pt x="127" y="236"/>
                    </a:cubicBezTo>
                    <a:cubicBezTo>
                      <a:pt x="56" y="238"/>
                      <a:pt x="0" y="295"/>
                      <a:pt x="0" y="366"/>
                    </a:cubicBezTo>
                    <a:cubicBezTo>
                      <a:pt x="0" y="383"/>
                      <a:pt x="3" y="399"/>
                      <a:pt x="9" y="414"/>
                    </a:cubicBezTo>
                    <a:cubicBezTo>
                      <a:pt x="790" y="414"/>
                      <a:pt x="790" y="414"/>
                      <a:pt x="790" y="414"/>
                    </a:cubicBezTo>
                    <a:lnTo>
                      <a:pt x="790" y="206"/>
                    </a:lnTo>
                    <a:close/>
                  </a:path>
                </a:pathLst>
              </a:custGeom>
              <a:ln/>
              <a:extLst>
                <a:ext uri="{91240B29-F687-4F45-9708-019B960494DF}">
                  <a14:hiddenLine xmlns:a14="http://schemas.microsoft.com/office/drawing/2010/main" w="9525">
                    <a:solidFill>
                      <a:srgbClr val="000000"/>
                    </a:solidFill>
                    <a:round/>
                    <a:headEnd/>
                    <a:tailEnd/>
                  </a14:hiddenLine>
                </a:ext>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endParaRPr lang="en-US" sz="1765"/>
              </a:p>
            </p:txBody>
          </p:sp>
          <p:sp>
            <p:nvSpPr>
              <p:cNvPr id="137" name="Freeform 59">
                <a:extLst>
                  <a:ext uri="{FF2B5EF4-FFF2-40B4-BE49-F238E27FC236}">
                    <a16:creationId xmlns:a16="http://schemas.microsoft.com/office/drawing/2014/main" id="{4B178CEC-0EC8-46B6-9B4D-B9782C9722DE}"/>
                  </a:ext>
                </a:extLst>
              </p:cNvPr>
              <p:cNvSpPr>
                <a:spLocks/>
              </p:cNvSpPr>
              <p:nvPr userDrawn="1"/>
            </p:nvSpPr>
            <p:spPr bwMode="gray">
              <a:xfrm>
                <a:off x="11682678" y="5328094"/>
                <a:ext cx="309596" cy="441510"/>
              </a:xfrm>
              <a:custGeom>
                <a:avLst/>
                <a:gdLst>
                  <a:gd name="T0" fmla="*/ 198 w 198"/>
                  <a:gd name="T1" fmla="*/ 202 h 283"/>
                  <a:gd name="T2" fmla="*/ 198 w 198"/>
                  <a:gd name="T3" fmla="*/ 0 h 283"/>
                  <a:gd name="T4" fmla="*/ 177 w 198"/>
                  <a:gd name="T5" fmla="*/ 6 h 283"/>
                  <a:gd name="T6" fmla="*/ 177 w 198"/>
                  <a:gd name="T7" fmla="*/ 230 h 283"/>
                  <a:gd name="T8" fmla="*/ 0 w 198"/>
                  <a:gd name="T9" fmla="*/ 230 h 283"/>
                  <a:gd name="T10" fmla="*/ 26 w 198"/>
                  <a:gd name="T11" fmla="*/ 246 h 283"/>
                  <a:gd name="T12" fmla="*/ 26 w 198"/>
                  <a:gd name="T13" fmla="*/ 283 h 283"/>
                  <a:gd name="T14" fmla="*/ 171 w 198"/>
                  <a:gd name="T15" fmla="*/ 283 h 283"/>
                  <a:gd name="T16" fmla="*/ 171 w 198"/>
                  <a:gd name="T17" fmla="*/ 246 h 283"/>
                  <a:gd name="T18" fmla="*/ 198 w 198"/>
                  <a:gd name="T19" fmla="*/ 202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83">
                    <a:moveTo>
                      <a:pt x="198" y="202"/>
                    </a:moveTo>
                    <a:cubicBezTo>
                      <a:pt x="198" y="0"/>
                      <a:pt x="198" y="0"/>
                      <a:pt x="198" y="0"/>
                    </a:cubicBezTo>
                    <a:cubicBezTo>
                      <a:pt x="190" y="0"/>
                      <a:pt x="183" y="3"/>
                      <a:pt x="177" y="6"/>
                    </a:cubicBezTo>
                    <a:cubicBezTo>
                      <a:pt x="177" y="230"/>
                      <a:pt x="177" y="230"/>
                      <a:pt x="177" y="230"/>
                    </a:cubicBezTo>
                    <a:cubicBezTo>
                      <a:pt x="0" y="230"/>
                      <a:pt x="0" y="230"/>
                      <a:pt x="0" y="230"/>
                    </a:cubicBezTo>
                    <a:cubicBezTo>
                      <a:pt x="6" y="239"/>
                      <a:pt x="15" y="244"/>
                      <a:pt x="26" y="246"/>
                    </a:cubicBezTo>
                    <a:cubicBezTo>
                      <a:pt x="26" y="283"/>
                      <a:pt x="26" y="283"/>
                      <a:pt x="26" y="283"/>
                    </a:cubicBezTo>
                    <a:cubicBezTo>
                      <a:pt x="171" y="283"/>
                      <a:pt x="171" y="283"/>
                      <a:pt x="171" y="283"/>
                    </a:cubicBezTo>
                    <a:cubicBezTo>
                      <a:pt x="171" y="246"/>
                      <a:pt x="171" y="246"/>
                      <a:pt x="171" y="246"/>
                    </a:cubicBezTo>
                    <a:lnTo>
                      <a:pt x="198" y="202"/>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8" name="Freeform 60">
                <a:extLst>
                  <a:ext uri="{FF2B5EF4-FFF2-40B4-BE49-F238E27FC236}">
                    <a16:creationId xmlns:a16="http://schemas.microsoft.com/office/drawing/2014/main" id="{0E9650D3-4903-42D8-A167-A575745FBAAF}"/>
                  </a:ext>
                </a:extLst>
              </p:cNvPr>
              <p:cNvSpPr>
                <a:spLocks/>
              </p:cNvSpPr>
              <p:nvPr userDrawn="1"/>
            </p:nvSpPr>
            <p:spPr bwMode="gray">
              <a:xfrm>
                <a:off x="11704215" y="5815369"/>
                <a:ext cx="263829" cy="419973"/>
              </a:xfrm>
              <a:custGeom>
                <a:avLst/>
                <a:gdLst>
                  <a:gd name="T0" fmla="*/ 167 w 167"/>
                  <a:gd name="T1" fmla="*/ 270 h 270"/>
                  <a:gd name="T2" fmla="*/ 167 w 167"/>
                  <a:gd name="T3" fmla="*/ 0 h 270"/>
                  <a:gd name="T4" fmla="*/ 0 w 167"/>
                  <a:gd name="T5" fmla="*/ 0 h 270"/>
                  <a:gd name="T6" fmla="*/ 0 w 167"/>
                  <a:gd name="T7" fmla="*/ 203 h 270"/>
                  <a:gd name="T8" fmla="*/ 18 w 167"/>
                  <a:gd name="T9" fmla="*/ 202 h 270"/>
                  <a:gd name="T10" fmla="*/ 167 w 167"/>
                  <a:gd name="T11" fmla="*/ 270 h 270"/>
                </a:gdLst>
                <a:ahLst/>
                <a:cxnLst>
                  <a:cxn ang="0">
                    <a:pos x="T0" y="T1"/>
                  </a:cxn>
                  <a:cxn ang="0">
                    <a:pos x="T2" y="T3"/>
                  </a:cxn>
                  <a:cxn ang="0">
                    <a:pos x="T4" y="T5"/>
                  </a:cxn>
                  <a:cxn ang="0">
                    <a:pos x="T6" y="T7"/>
                  </a:cxn>
                  <a:cxn ang="0">
                    <a:pos x="T8" y="T9"/>
                  </a:cxn>
                  <a:cxn ang="0">
                    <a:pos x="T10" y="T11"/>
                  </a:cxn>
                </a:cxnLst>
                <a:rect l="0" t="0" r="r" b="b"/>
                <a:pathLst>
                  <a:path w="167" h="270">
                    <a:moveTo>
                      <a:pt x="167" y="270"/>
                    </a:moveTo>
                    <a:cubicBezTo>
                      <a:pt x="167" y="0"/>
                      <a:pt x="167" y="0"/>
                      <a:pt x="167" y="0"/>
                    </a:cubicBezTo>
                    <a:cubicBezTo>
                      <a:pt x="0" y="0"/>
                      <a:pt x="0" y="0"/>
                      <a:pt x="0" y="0"/>
                    </a:cubicBezTo>
                    <a:cubicBezTo>
                      <a:pt x="0" y="203"/>
                      <a:pt x="0" y="203"/>
                      <a:pt x="0" y="203"/>
                    </a:cubicBezTo>
                    <a:cubicBezTo>
                      <a:pt x="6" y="203"/>
                      <a:pt x="12" y="202"/>
                      <a:pt x="18" y="202"/>
                    </a:cubicBezTo>
                    <a:cubicBezTo>
                      <a:pt x="77" y="202"/>
                      <a:pt x="131" y="229"/>
                      <a:pt x="167" y="27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9" name="Rectangle 138">
                <a:extLst>
                  <a:ext uri="{FF2B5EF4-FFF2-40B4-BE49-F238E27FC236}">
                    <a16:creationId xmlns:a16="http://schemas.microsoft.com/office/drawing/2014/main" id="{141BA46E-3AF8-4045-A2C4-7074F09447C2}"/>
                  </a:ext>
                </a:extLst>
              </p:cNvPr>
              <p:cNvSpPr>
                <a:spLocks noChangeArrowheads="1"/>
              </p:cNvSpPr>
              <p:nvPr userDrawn="1"/>
            </p:nvSpPr>
            <p:spPr bwMode="gray">
              <a:xfrm>
                <a:off x="11712292" y="5769604"/>
                <a:ext cx="247676" cy="4576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0" name="Freeform 62">
                <a:extLst>
                  <a:ext uri="{FF2B5EF4-FFF2-40B4-BE49-F238E27FC236}">
                    <a16:creationId xmlns:a16="http://schemas.microsoft.com/office/drawing/2014/main" id="{F5B3DB0E-197B-47DF-AFB2-20B4323250A2}"/>
                  </a:ext>
                </a:extLst>
              </p:cNvPr>
              <p:cNvSpPr>
                <a:spLocks/>
              </p:cNvSpPr>
              <p:nvPr userDrawn="1"/>
            </p:nvSpPr>
            <p:spPr bwMode="gray">
              <a:xfrm>
                <a:off x="9698577" y="6491095"/>
                <a:ext cx="1017626" cy="503430"/>
              </a:xfrm>
              <a:custGeom>
                <a:avLst/>
                <a:gdLst>
                  <a:gd name="T0" fmla="*/ 628 w 650"/>
                  <a:gd name="T1" fmla="*/ 323 h 323"/>
                  <a:gd name="T2" fmla="*/ 650 w 650"/>
                  <a:gd name="T3" fmla="*/ 251 h 323"/>
                  <a:gd name="T4" fmla="*/ 515 w 650"/>
                  <a:gd name="T5" fmla="*/ 117 h 323"/>
                  <a:gd name="T6" fmla="*/ 477 w 650"/>
                  <a:gd name="T7" fmla="*/ 122 h 323"/>
                  <a:gd name="T8" fmla="*/ 295 w 650"/>
                  <a:gd name="T9" fmla="*/ 0 h 323"/>
                  <a:gd name="T10" fmla="*/ 99 w 650"/>
                  <a:gd name="T11" fmla="*/ 184 h 323"/>
                  <a:gd name="T12" fmla="*/ 0 w 650"/>
                  <a:gd name="T13" fmla="*/ 285 h 323"/>
                  <a:gd name="T14" fmla="*/ 7 w 650"/>
                  <a:gd name="T15" fmla="*/ 323 h 323"/>
                  <a:gd name="T16" fmla="*/ 628 w 650"/>
                  <a:gd name="T17" fmla="*/ 323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0" h="323">
                    <a:moveTo>
                      <a:pt x="628" y="323"/>
                    </a:moveTo>
                    <a:cubicBezTo>
                      <a:pt x="642" y="302"/>
                      <a:pt x="650" y="277"/>
                      <a:pt x="650" y="251"/>
                    </a:cubicBezTo>
                    <a:cubicBezTo>
                      <a:pt x="650" y="176"/>
                      <a:pt x="589" y="117"/>
                      <a:pt x="515" y="117"/>
                    </a:cubicBezTo>
                    <a:cubicBezTo>
                      <a:pt x="502" y="117"/>
                      <a:pt x="489" y="119"/>
                      <a:pt x="477" y="122"/>
                    </a:cubicBezTo>
                    <a:cubicBezTo>
                      <a:pt x="448" y="50"/>
                      <a:pt x="377" y="0"/>
                      <a:pt x="295" y="0"/>
                    </a:cubicBezTo>
                    <a:cubicBezTo>
                      <a:pt x="191" y="0"/>
                      <a:pt x="105" y="81"/>
                      <a:pt x="99" y="184"/>
                    </a:cubicBezTo>
                    <a:cubicBezTo>
                      <a:pt x="44" y="185"/>
                      <a:pt x="0" y="230"/>
                      <a:pt x="0" y="285"/>
                    </a:cubicBezTo>
                    <a:cubicBezTo>
                      <a:pt x="0" y="298"/>
                      <a:pt x="1" y="311"/>
                      <a:pt x="7" y="323"/>
                    </a:cubicBezTo>
                    <a:lnTo>
                      <a:pt x="628" y="323"/>
                    </a:lnTo>
                    <a:close/>
                  </a:path>
                </a:pathLst>
              </a:custGeom>
              <a:ln/>
              <a:extLst>
                <a:ext uri="{91240B29-F687-4F45-9708-019B960494DF}">
                  <a14:hiddenLine xmlns:a14="http://schemas.microsoft.com/office/drawing/2010/main" w="9525">
                    <a:solidFill>
                      <a:srgbClr val="000000"/>
                    </a:solidFill>
                    <a:round/>
                    <a:headEnd/>
                    <a:tailEnd/>
                  </a14:hiddenLine>
                </a:ext>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endParaRPr lang="en-US" sz="1765"/>
              </a:p>
            </p:txBody>
          </p:sp>
          <p:sp>
            <p:nvSpPr>
              <p:cNvPr id="141" name="Rectangle 140">
                <a:extLst>
                  <a:ext uri="{FF2B5EF4-FFF2-40B4-BE49-F238E27FC236}">
                    <a16:creationId xmlns:a16="http://schemas.microsoft.com/office/drawing/2014/main" id="{1E8DE708-D7E6-4E01-81A6-4733BF676779}"/>
                  </a:ext>
                </a:extLst>
              </p:cNvPr>
              <p:cNvSpPr>
                <a:spLocks noChangeArrowheads="1"/>
              </p:cNvSpPr>
              <p:nvPr userDrawn="1"/>
            </p:nvSpPr>
            <p:spPr bwMode="gray">
              <a:xfrm>
                <a:off x="10840041" y="5481545"/>
                <a:ext cx="43074" cy="91532"/>
              </a:xfrm>
              <a:prstGeom prst="rect">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2" name="Freeform 64">
                <a:extLst>
                  <a:ext uri="{FF2B5EF4-FFF2-40B4-BE49-F238E27FC236}">
                    <a16:creationId xmlns:a16="http://schemas.microsoft.com/office/drawing/2014/main" id="{54CA206C-47B7-43C7-B432-44602290B4D7}"/>
                  </a:ext>
                </a:extLst>
              </p:cNvPr>
              <p:cNvSpPr>
                <a:spLocks/>
              </p:cNvSpPr>
              <p:nvPr userDrawn="1"/>
            </p:nvSpPr>
            <p:spPr bwMode="gray">
              <a:xfrm>
                <a:off x="6852992" y="5328094"/>
                <a:ext cx="729569" cy="231523"/>
              </a:xfrm>
              <a:custGeom>
                <a:avLst/>
                <a:gdLst>
                  <a:gd name="T0" fmla="*/ 271 w 271"/>
                  <a:gd name="T1" fmla="*/ 0 h 86"/>
                  <a:gd name="T2" fmla="*/ 0 w 271"/>
                  <a:gd name="T3" fmla="*/ 0 h 86"/>
                  <a:gd name="T4" fmla="*/ 17 w 271"/>
                  <a:gd name="T5" fmla="*/ 11 h 86"/>
                  <a:gd name="T6" fmla="*/ 132 w 271"/>
                  <a:gd name="T7" fmla="*/ 48 h 86"/>
                  <a:gd name="T8" fmla="*/ 133 w 271"/>
                  <a:gd name="T9" fmla="*/ 86 h 86"/>
                  <a:gd name="T10" fmla="*/ 240 w 271"/>
                  <a:gd name="T11" fmla="*/ 86 h 86"/>
                  <a:gd name="T12" fmla="*/ 240 w 271"/>
                  <a:gd name="T13" fmla="*/ 21 h 86"/>
                  <a:gd name="T14" fmla="*/ 271 w 271"/>
                  <a:gd name="T15" fmla="*/ 0 h 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1" h="86">
                    <a:moveTo>
                      <a:pt x="271" y="0"/>
                    </a:moveTo>
                    <a:lnTo>
                      <a:pt x="0" y="0"/>
                    </a:lnTo>
                    <a:lnTo>
                      <a:pt x="17" y="11"/>
                    </a:lnTo>
                    <a:lnTo>
                      <a:pt x="132" y="48"/>
                    </a:lnTo>
                    <a:lnTo>
                      <a:pt x="133" y="86"/>
                    </a:lnTo>
                    <a:lnTo>
                      <a:pt x="240" y="86"/>
                    </a:lnTo>
                    <a:lnTo>
                      <a:pt x="240" y="21"/>
                    </a:lnTo>
                    <a:lnTo>
                      <a:pt x="271" y="0"/>
                    </a:ln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3" name="Freeform 65">
                <a:extLst>
                  <a:ext uri="{FF2B5EF4-FFF2-40B4-BE49-F238E27FC236}">
                    <a16:creationId xmlns:a16="http://schemas.microsoft.com/office/drawing/2014/main" id="{7A0A2DF5-D070-466D-81D2-FCF849A1EF72}"/>
                  </a:ext>
                </a:extLst>
              </p:cNvPr>
              <p:cNvSpPr>
                <a:spLocks/>
              </p:cNvSpPr>
              <p:nvPr userDrawn="1"/>
            </p:nvSpPr>
            <p:spPr bwMode="gray">
              <a:xfrm>
                <a:off x="7192201" y="5621536"/>
                <a:ext cx="328440" cy="508814"/>
              </a:xfrm>
              <a:custGeom>
                <a:avLst/>
                <a:gdLst>
                  <a:gd name="T0" fmla="*/ 209 w 209"/>
                  <a:gd name="T1" fmla="*/ 327 h 327"/>
                  <a:gd name="T2" fmla="*/ 209 w 209"/>
                  <a:gd name="T3" fmla="*/ 0 h 327"/>
                  <a:gd name="T4" fmla="*/ 0 w 209"/>
                  <a:gd name="T5" fmla="*/ 0 h 327"/>
                  <a:gd name="T6" fmla="*/ 0 w 209"/>
                  <a:gd name="T7" fmla="*/ 242 h 327"/>
                  <a:gd name="T8" fmla="*/ 209 w 209"/>
                  <a:gd name="T9" fmla="*/ 327 h 327"/>
                </a:gdLst>
                <a:ahLst/>
                <a:cxnLst>
                  <a:cxn ang="0">
                    <a:pos x="T0" y="T1"/>
                  </a:cxn>
                  <a:cxn ang="0">
                    <a:pos x="T2" y="T3"/>
                  </a:cxn>
                  <a:cxn ang="0">
                    <a:pos x="T4" y="T5"/>
                  </a:cxn>
                  <a:cxn ang="0">
                    <a:pos x="T6" y="T7"/>
                  </a:cxn>
                  <a:cxn ang="0">
                    <a:pos x="T8" y="T9"/>
                  </a:cxn>
                </a:cxnLst>
                <a:rect l="0" t="0" r="r" b="b"/>
                <a:pathLst>
                  <a:path w="209" h="327">
                    <a:moveTo>
                      <a:pt x="209" y="327"/>
                    </a:moveTo>
                    <a:cubicBezTo>
                      <a:pt x="209" y="0"/>
                      <a:pt x="209" y="0"/>
                      <a:pt x="209" y="0"/>
                    </a:cubicBezTo>
                    <a:cubicBezTo>
                      <a:pt x="0" y="0"/>
                      <a:pt x="0" y="0"/>
                      <a:pt x="0" y="0"/>
                    </a:cubicBezTo>
                    <a:cubicBezTo>
                      <a:pt x="0" y="242"/>
                      <a:pt x="0" y="242"/>
                      <a:pt x="0" y="242"/>
                    </a:cubicBezTo>
                    <a:cubicBezTo>
                      <a:pt x="81" y="245"/>
                      <a:pt x="153" y="277"/>
                      <a:pt x="209" y="327"/>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4" name="Rectangle 143">
                <a:extLst>
                  <a:ext uri="{FF2B5EF4-FFF2-40B4-BE49-F238E27FC236}">
                    <a16:creationId xmlns:a16="http://schemas.microsoft.com/office/drawing/2014/main" id="{BACB0CF3-A13D-4EDD-84AE-7653E4319EA2}"/>
                  </a:ext>
                </a:extLst>
              </p:cNvPr>
              <p:cNvSpPr>
                <a:spLocks noChangeArrowheads="1"/>
              </p:cNvSpPr>
              <p:nvPr userDrawn="1"/>
            </p:nvSpPr>
            <p:spPr bwMode="gray">
              <a:xfrm>
                <a:off x="7202970" y="5559618"/>
                <a:ext cx="306903" cy="6192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5" name="Rectangle 144">
                <a:extLst>
                  <a:ext uri="{FF2B5EF4-FFF2-40B4-BE49-F238E27FC236}">
                    <a16:creationId xmlns:a16="http://schemas.microsoft.com/office/drawing/2014/main" id="{89A2A754-79A7-4A73-BE65-28DD4603790F}"/>
                  </a:ext>
                </a:extLst>
              </p:cNvPr>
              <p:cNvSpPr>
                <a:spLocks noChangeArrowheads="1"/>
              </p:cNvSpPr>
              <p:nvPr userDrawn="1"/>
            </p:nvSpPr>
            <p:spPr bwMode="gray">
              <a:xfrm>
                <a:off x="7943307" y="5048112"/>
                <a:ext cx="43074" cy="91532"/>
              </a:xfrm>
              <a:prstGeom prst="rect">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6" name="Freeform 68">
                <a:extLst>
                  <a:ext uri="{FF2B5EF4-FFF2-40B4-BE49-F238E27FC236}">
                    <a16:creationId xmlns:a16="http://schemas.microsoft.com/office/drawing/2014/main" id="{2FF6BF3B-67D8-4320-9CE3-07D4AB7F5787}"/>
                  </a:ext>
                </a:extLst>
              </p:cNvPr>
              <p:cNvSpPr>
                <a:spLocks/>
              </p:cNvSpPr>
              <p:nvPr userDrawn="1"/>
            </p:nvSpPr>
            <p:spPr bwMode="gray">
              <a:xfrm>
                <a:off x="7940614" y="5088494"/>
                <a:ext cx="1289532" cy="454971"/>
              </a:xfrm>
              <a:custGeom>
                <a:avLst/>
                <a:gdLst>
                  <a:gd name="T0" fmla="*/ 479 w 479"/>
                  <a:gd name="T1" fmla="*/ 169 h 169"/>
                  <a:gd name="T2" fmla="*/ 163 w 479"/>
                  <a:gd name="T3" fmla="*/ 169 h 169"/>
                  <a:gd name="T4" fmla="*/ 163 w 479"/>
                  <a:gd name="T5" fmla="*/ 5 h 169"/>
                  <a:gd name="T6" fmla="*/ 0 w 479"/>
                  <a:gd name="T7" fmla="*/ 5 h 169"/>
                  <a:gd name="T8" fmla="*/ 0 w 479"/>
                  <a:gd name="T9" fmla="*/ 0 h 169"/>
                  <a:gd name="T10" fmla="*/ 169 w 479"/>
                  <a:gd name="T11" fmla="*/ 0 h 169"/>
                  <a:gd name="T12" fmla="*/ 169 w 479"/>
                  <a:gd name="T13" fmla="*/ 165 h 169"/>
                  <a:gd name="T14" fmla="*/ 479 w 479"/>
                  <a:gd name="T15" fmla="*/ 165 h 169"/>
                  <a:gd name="T16" fmla="*/ 479 w 479"/>
                  <a:gd name="T17" fmla="*/ 169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9" h="169">
                    <a:moveTo>
                      <a:pt x="479" y="169"/>
                    </a:moveTo>
                    <a:lnTo>
                      <a:pt x="163" y="169"/>
                    </a:lnTo>
                    <a:lnTo>
                      <a:pt x="163" y="5"/>
                    </a:lnTo>
                    <a:lnTo>
                      <a:pt x="0" y="5"/>
                    </a:lnTo>
                    <a:lnTo>
                      <a:pt x="0" y="0"/>
                    </a:lnTo>
                    <a:lnTo>
                      <a:pt x="169" y="0"/>
                    </a:lnTo>
                    <a:lnTo>
                      <a:pt x="169" y="165"/>
                    </a:lnTo>
                    <a:lnTo>
                      <a:pt x="479" y="165"/>
                    </a:lnTo>
                    <a:lnTo>
                      <a:pt x="479" y="169"/>
                    </a:lnTo>
                    <a:close/>
                  </a:path>
                </a:pathLst>
              </a:cu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7" name="Freeform 69">
                <a:extLst>
                  <a:ext uri="{FF2B5EF4-FFF2-40B4-BE49-F238E27FC236}">
                    <a16:creationId xmlns:a16="http://schemas.microsoft.com/office/drawing/2014/main" id="{3C5E0098-8212-4F15-80B5-6A9398911C38}"/>
                  </a:ext>
                </a:extLst>
              </p:cNvPr>
              <p:cNvSpPr>
                <a:spLocks/>
              </p:cNvSpPr>
              <p:nvPr userDrawn="1"/>
            </p:nvSpPr>
            <p:spPr bwMode="gray">
              <a:xfrm>
                <a:off x="10215467" y="6227266"/>
                <a:ext cx="134607" cy="188449"/>
              </a:xfrm>
              <a:custGeom>
                <a:avLst/>
                <a:gdLst>
                  <a:gd name="T0" fmla="*/ 85 w 85"/>
                  <a:gd name="T1" fmla="*/ 86 h 121"/>
                  <a:gd name="T2" fmla="*/ 85 w 85"/>
                  <a:gd name="T3" fmla="*/ 0 h 121"/>
                  <a:gd name="T4" fmla="*/ 77 w 85"/>
                  <a:gd name="T5" fmla="*/ 2 h 121"/>
                  <a:gd name="T6" fmla="*/ 77 w 85"/>
                  <a:gd name="T7" fmla="*/ 98 h 121"/>
                  <a:gd name="T8" fmla="*/ 0 w 85"/>
                  <a:gd name="T9" fmla="*/ 98 h 121"/>
                  <a:gd name="T10" fmla="*/ 11 w 85"/>
                  <a:gd name="T11" fmla="*/ 105 h 121"/>
                  <a:gd name="T12" fmla="*/ 11 w 85"/>
                  <a:gd name="T13" fmla="*/ 121 h 121"/>
                  <a:gd name="T14" fmla="*/ 73 w 85"/>
                  <a:gd name="T15" fmla="*/ 121 h 121"/>
                  <a:gd name="T16" fmla="*/ 73 w 85"/>
                  <a:gd name="T17" fmla="*/ 105 h 121"/>
                  <a:gd name="T18" fmla="*/ 85 w 85"/>
                  <a:gd name="T19" fmla="*/ 86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121">
                    <a:moveTo>
                      <a:pt x="85" y="86"/>
                    </a:moveTo>
                    <a:cubicBezTo>
                      <a:pt x="85" y="0"/>
                      <a:pt x="85" y="0"/>
                      <a:pt x="85" y="0"/>
                    </a:cubicBezTo>
                    <a:cubicBezTo>
                      <a:pt x="82" y="0"/>
                      <a:pt x="79" y="1"/>
                      <a:pt x="77" y="2"/>
                    </a:cubicBezTo>
                    <a:cubicBezTo>
                      <a:pt x="77" y="98"/>
                      <a:pt x="77" y="98"/>
                      <a:pt x="77" y="98"/>
                    </a:cubicBezTo>
                    <a:cubicBezTo>
                      <a:pt x="0" y="98"/>
                      <a:pt x="0" y="98"/>
                      <a:pt x="0" y="98"/>
                    </a:cubicBezTo>
                    <a:cubicBezTo>
                      <a:pt x="3" y="102"/>
                      <a:pt x="7" y="104"/>
                      <a:pt x="11" y="105"/>
                    </a:cubicBezTo>
                    <a:cubicBezTo>
                      <a:pt x="11" y="121"/>
                      <a:pt x="11" y="121"/>
                      <a:pt x="11" y="121"/>
                    </a:cubicBezTo>
                    <a:cubicBezTo>
                      <a:pt x="73" y="121"/>
                      <a:pt x="73" y="121"/>
                      <a:pt x="73" y="121"/>
                    </a:cubicBezTo>
                    <a:cubicBezTo>
                      <a:pt x="73" y="105"/>
                      <a:pt x="73" y="105"/>
                      <a:pt x="73" y="105"/>
                    </a:cubicBezTo>
                    <a:lnTo>
                      <a:pt x="85" y="86"/>
                    </a:ln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8" name="Freeform 70">
                <a:extLst>
                  <a:ext uri="{FF2B5EF4-FFF2-40B4-BE49-F238E27FC236}">
                    <a16:creationId xmlns:a16="http://schemas.microsoft.com/office/drawing/2014/main" id="{737E6FAC-C4F6-44CF-BEBA-6F5B7DE15AE7}"/>
                  </a:ext>
                </a:extLst>
              </p:cNvPr>
              <p:cNvSpPr>
                <a:spLocks/>
              </p:cNvSpPr>
              <p:nvPr userDrawn="1"/>
            </p:nvSpPr>
            <p:spPr bwMode="gray">
              <a:xfrm>
                <a:off x="10228926" y="6437253"/>
                <a:ext cx="110378" cy="250369"/>
              </a:xfrm>
              <a:custGeom>
                <a:avLst/>
                <a:gdLst>
                  <a:gd name="T0" fmla="*/ 72 w 72"/>
                  <a:gd name="T1" fmla="*/ 160 h 160"/>
                  <a:gd name="T2" fmla="*/ 72 w 72"/>
                  <a:gd name="T3" fmla="*/ 0 h 160"/>
                  <a:gd name="T4" fmla="*/ 0 w 72"/>
                  <a:gd name="T5" fmla="*/ 0 h 160"/>
                  <a:gd name="T6" fmla="*/ 0 w 72"/>
                  <a:gd name="T7" fmla="*/ 119 h 160"/>
                  <a:gd name="T8" fmla="*/ 72 w 72"/>
                  <a:gd name="T9" fmla="*/ 160 h 160"/>
                </a:gdLst>
                <a:ahLst/>
                <a:cxnLst>
                  <a:cxn ang="0">
                    <a:pos x="T0" y="T1"/>
                  </a:cxn>
                  <a:cxn ang="0">
                    <a:pos x="T2" y="T3"/>
                  </a:cxn>
                  <a:cxn ang="0">
                    <a:pos x="T4" y="T5"/>
                  </a:cxn>
                  <a:cxn ang="0">
                    <a:pos x="T6" y="T7"/>
                  </a:cxn>
                  <a:cxn ang="0">
                    <a:pos x="T8" y="T9"/>
                  </a:cxn>
                </a:cxnLst>
                <a:rect l="0" t="0" r="r" b="b"/>
                <a:pathLst>
                  <a:path w="72" h="160">
                    <a:moveTo>
                      <a:pt x="72" y="160"/>
                    </a:moveTo>
                    <a:cubicBezTo>
                      <a:pt x="72" y="0"/>
                      <a:pt x="72" y="0"/>
                      <a:pt x="72" y="0"/>
                    </a:cubicBezTo>
                    <a:cubicBezTo>
                      <a:pt x="0" y="0"/>
                      <a:pt x="0" y="0"/>
                      <a:pt x="0" y="0"/>
                    </a:cubicBezTo>
                    <a:cubicBezTo>
                      <a:pt x="0" y="119"/>
                      <a:pt x="0" y="119"/>
                      <a:pt x="0" y="119"/>
                    </a:cubicBezTo>
                    <a:cubicBezTo>
                      <a:pt x="27" y="126"/>
                      <a:pt x="52" y="140"/>
                      <a:pt x="72" y="16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9" name="Rectangle 148">
                <a:extLst>
                  <a:ext uri="{FF2B5EF4-FFF2-40B4-BE49-F238E27FC236}">
                    <a16:creationId xmlns:a16="http://schemas.microsoft.com/office/drawing/2014/main" id="{C326864B-F815-431E-B21A-CABF4DB7576E}"/>
                  </a:ext>
                </a:extLst>
              </p:cNvPr>
              <p:cNvSpPr>
                <a:spLocks noChangeArrowheads="1"/>
              </p:cNvSpPr>
              <p:nvPr userDrawn="1"/>
            </p:nvSpPr>
            <p:spPr bwMode="gray">
              <a:xfrm>
                <a:off x="10231619" y="6415716"/>
                <a:ext cx="104994" cy="215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0" name="Freeform 72">
                <a:extLst>
                  <a:ext uri="{FF2B5EF4-FFF2-40B4-BE49-F238E27FC236}">
                    <a16:creationId xmlns:a16="http://schemas.microsoft.com/office/drawing/2014/main" id="{8CDC0440-B469-4778-BAD8-D6C3DC1B4A68}"/>
                  </a:ext>
                </a:extLst>
              </p:cNvPr>
              <p:cNvSpPr>
                <a:spLocks/>
              </p:cNvSpPr>
              <p:nvPr userDrawn="1"/>
            </p:nvSpPr>
            <p:spPr bwMode="gray">
              <a:xfrm>
                <a:off x="9916639" y="5287711"/>
                <a:ext cx="923402" cy="247676"/>
              </a:xfrm>
              <a:custGeom>
                <a:avLst/>
                <a:gdLst>
                  <a:gd name="T0" fmla="*/ 343 w 343"/>
                  <a:gd name="T1" fmla="*/ 92 h 92"/>
                  <a:gd name="T2" fmla="*/ 196 w 343"/>
                  <a:gd name="T3" fmla="*/ 92 h 92"/>
                  <a:gd name="T4" fmla="*/ 196 w 343"/>
                  <a:gd name="T5" fmla="*/ 5 h 92"/>
                  <a:gd name="T6" fmla="*/ 0 w 343"/>
                  <a:gd name="T7" fmla="*/ 5 h 92"/>
                  <a:gd name="T8" fmla="*/ 0 w 343"/>
                  <a:gd name="T9" fmla="*/ 0 h 92"/>
                  <a:gd name="T10" fmla="*/ 201 w 343"/>
                  <a:gd name="T11" fmla="*/ 0 h 92"/>
                  <a:gd name="T12" fmla="*/ 201 w 343"/>
                  <a:gd name="T13" fmla="*/ 87 h 92"/>
                  <a:gd name="T14" fmla="*/ 343 w 343"/>
                  <a:gd name="T15" fmla="*/ 87 h 92"/>
                  <a:gd name="T16" fmla="*/ 343 w 343"/>
                  <a:gd name="T17" fmla="*/ 9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3" h="92">
                    <a:moveTo>
                      <a:pt x="343" y="92"/>
                    </a:moveTo>
                    <a:lnTo>
                      <a:pt x="196" y="92"/>
                    </a:lnTo>
                    <a:lnTo>
                      <a:pt x="196" y="5"/>
                    </a:lnTo>
                    <a:lnTo>
                      <a:pt x="0" y="5"/>
                    </a:lnTo>
                    <a:lnTo>
                      <a:pt x="0" y="0"/>
                    </a:lnTo>
                    <a:lnTo>
                      <a:pt x="201" y="0"/>
                    </a:lnTo>
                    <a:lnTo>
                      <a:pt x="201" y="87"/>
                    </a:lnTo>
                    <a:lnTo>
                      <a:pt x="343" y="87"/>
                    </a:lnTo>
                    <a:lnTo>
                      <a:pt x="343" y="92"/>
                    </a:lnTo>
                    <a:close/>
                  </a:path>
                </a:pathLst>
              </a:cu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1" name="Freeform 73">
                <a:extLst>
                  <a:ext uri="{FF2B5EF4-FFF2-40B4-BE49-F238E27FC236}">
                    <a16:creationId xmlns:a16="http://schemas.microsoft.com/office/drawing/2014/main" id="{6CBCE1F9-6A58-4039-B08F-73031C87E74B}"/>
                  </a:ext>
                </a:extLst>
              </p:cNvPr>
              <p:cNvSpPr>
                <a:spLocks/>
              </p:cNvSpPr>
              <p:nvPr userDrawn="1"/>
            </p:nvSpPr>
            <p:spPr bwMode="gray">
              <a:xfrm>
                <a:off x="9623198" y="5565002"/>
                <a:ext cx="282675" cy="743029"/>
              </a:xfrm>
              <a:custGeom>
                <a:avLst/>
                <a:gdLst>
                  <a:gd name="T0" fmla="*/ 93 w 105"/>
                  <a:gd name="T1" fmla="*/ 276 h 276"/>
                  <a:gd name="T2" fmla="*/ 0 w 105"/>
                  <a:gd name="T3" fmla="*/ 276 h 276"/>
                  <a:gd name="T4" fmla="*/ 0 w 105"/>
                  <a:gd name="T5" fmla="*/ 0 h 276"/>
                  <a:gd name="T6" fmla="*/ 105 w 105"/>
                  <a:gd name="T7" fmla="*/ 0 h 276"/>
                  <a:gd name="T8" fmla="*/ 105 w 105"/>
                  <a:gd name="T9" fmla="*/ 6 h 276"/>
                  <a:gd name="T10" fmla="*/ 6 w 105"/>
                  <a:gd name="T11" fmla="*/ 6 h 276"/>
                  <a:gd name="T12" fmla="*/ 6 w 105"/>
                  <a:gd name="T13" fmla="*/ 271 h 276"/>
                  <a:gd name="T14" fmla="*/ 93 w 105"/>
                  <a:gd name="T15" fmla="*/ 271 h 276"/>
                  <a:gd name="T16" fmla="*/ 93 w 105"/>
                  <a:gd name="T17" fmla="*/ 276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 h="276">
                    <a:moveTo>
                      <a:pt x="93" y="276"/>
                    </a:moveTo>
                    <a:lnTo>
                      <a:pt x="0" y="276"/>
                    </a:lnTo>
                    <a:lnTo>
                      <a:pt x="0" y="0"/>
                    </a:lnTo>
                    <a:lnTo>
                      <a:pt x="105" y="0"/>
                    </a:lnTo>
                    <a:lnTo>
                      <a:pt x="105" y="6"/>
                    </a:lnTo>
                    <a:lnTo>
                      <a:pt x="6" y="6"/>
                    </a:lnTo>
                    <a:lnTo>
                      <a:pt x="6" y="271"/>
                    </a:lnTo>
                    <a:lnTo>
                      <a:pt x="93" y="271"/>
                    </a:lnTo>
                    <a:lnTo>
                      <a:pt x="93" y="276"/>
                    </a:lnTo>
                    <a:close/>
                  </a:path>
                </a:pathLst>
              </a:cu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2" name="Rectangle 151">
                <a:extLst>
                  <a:ext uri="{FF2B5EF4-FFF2-40B4-BE49-F238E27FC236}">
                    <a16:creationId xmlns:a16="http://schemas.microsoft.com/office/drawing/2014/main" id="{59564FD5-D7FB-4200-AED3-285CF82FDD61}"/>
                  </a:ext>
                </a:extLst>
              </p:cNvPr>
              <p:cNvSpPr>
                <a:spLocks noChangeArrowheads="1"/>
              </p:cNvSpPr>
              <p:nvPr userDrawn="1"/>
            </p:nvSpPr>
            <p:spPr bwMode="gray">
              <a:xfrm>
                <a:off x="9846644" y="6273032"/>
                <a:ext cx="26921" cy="56536"/>
              </a:xfrm>
              <a:prstGeom prst="rect">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3" name="Freeform 75">
                <a:extLst>
                  <a:ext uri="{FF2B5EF4-FFF2-40B4-BE49-F238E27FC236}">
                    <a16:creationId xmlns:a16="http://schemas.microsoft.com/office/drawing/2014/main" id="{5AECBEF0-CDD4-4C61-A0BB-B510CA375615}"/>
                  </a:ext>
                </a:extLst>
              </p:cNvPr>
              <p:cNvSpPr>
                <a:spLocks/>
              </p:cNvSpPr>
              <p:nvPr userDrawn="1"/>
            </p:nvSpPr>
            <p:spPr bwMode="gray">
              <a:xfrm>
                <a:off x="10883115" y="4951196"/>
                <a:ext cx="1076853" cy="734953"/>
              </a:xfrm>
              <a:custGeom>
                <a:avLst/>
                <a:gdLst>
                  <a:gd name="T0" fmla="*/ 400 w 400"/>
                  <a:gd name="T1" fmla="*/ 273 h 273"/>
                  <a:gd name="T2" fmla="*/ 400 w 400"/>
                  <a:gd name="T3" fmla="*/ 0 h 273"/>
                  <a:gd name="T4" fmla="*/ 201 w 400"/>
                  <a:gd name="T5" fmla="*/ 0 h 273"/>
                  <a:gd name="T6" fmla="*/ 0 w 400"/>
                  <a:gd name="T7" fmla="*/ 0 h 273"/>
                  <a:gd name="T8" fmla="*/ 0 w 400"/>
                  <a:gd name="T9" fmla="*/ 273 h 273"/>
                  <a:gd name="T10" fmla="*/ 201 w 400"/>
                  <a:gd name="T11" fmla="*/ 273 h 273"/>
                  <a:gd name="T12" fmla="*/ 400 w 400"/>
                  <a:gd name="T13" fmla="*/ 273 h 273"/>
                </a:gdLst>
                <a:ahLst/>
                <a:cxnLst>
                  <a:cxn ang="0">
                    <a:pos x="T0" y="T1"/>
                  </a:cxn>
                  <a:cxn ang="0">
                    <a:pos x="T2" y="T3"/>
                  </a:cxn>
                  <a:cxn ang="0">
                    <a:pos x="T4" y="T5"/>
                  </a:cxn>
                  <a:cxn ang="0">
                    <a:pos x="T6" y="T7"/>
                  </a:cxn>
                  <a:cxn ang="0">
                    <a:pos x="T8" y="T9"/>
                  </a:cxn>
                  <a:cxn ang="0">
                    <a:pos x="T10" y="T11"/>
                  </a:cxn>
                  <a:cxn ang="0">
                    <a:pos x="T12" y="T13"/>
                  </a:cxn>
                </a:cxnLst>
                <a:rect l="0" t="0" r="r" b="b"/>
                <a:pathLst>
                  <a:path w="400" h="273">
                    <a:moveTo>
                      <a:pt x="400" y="273"/>
                    </a:moveTo>
                    <a:lnTo>
                      <a:pt x="400" y="0"/>
                    </a:lnTo>
                    <a:lnTo>
                      <a:pt x="201" y="0"/>
                    </a:lnTo>
                    <a:lnTo>
                      <a:pt x="0" y="0"/>
                    </a:lnTo>
                    <a:lnTo>
                      <a:pt x="0" y="273"/>
                    </a:lnTo>
                    <a:lnTo>
                      <a:pt x="201" y="273"/>
                    </a:lnTo>
                    <a:lnTo>
                      <a:pt x="400" y="273"/>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4" name="Rectangle 153">
                <a:extLst>
                  <a:ext uri="{FF2B5EF4-FFF2-40B4-BE49-F238E27FC236}">
                    <a16:creationId xmlns:a16="http://schemas.microsoft.com/office/drawing/2014/main" id="{ADEA1F47-9F18-448D-BCE1-1A054234E01D}"/>
                  </a:ext>
                </a:extLst>
              </p:cNvPr>
              <p:cNvSpPr>
                <a:spLocks noChangeArrowheads="1"/>
              </p:cNvSpPr>
              <p:nvPr userDrawn="1"/>
            </p:nvSpPr>
            <p:spPr bwMode="gray">
              <a:xfrm>
                <a:off x="10939649" y="4991577"/>
                <a:ext cx="966476" cy="573425"/>
              </a:xfrm>
              <a:prstGeom prst="rect">
                <a:avLst/>
              </a:prstGeom>
              <a:solidFill>
                <a:srgbClr val="D0482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dirty="0"/>
              </a:p>
            </p:txBody>
          </p:sp>
          <p:sp>
            <p:nvSpPr>
              <p:cNvPr id="155" name="Freeform 80">
                <a:extLst>
                  <a:ext uri="{FF2B5EF4-FFF2-40B4-BE49-F238E27FC236}">
                    <a16:creationId xmlns:a16="http://schemas.microsoft.com/office/drawing/2014/main" id="{850E36A0-7759-4486-B25B-C15D1BB99E48}"/>
                  </a:ext>
                </a:extLst>
              </p:cNvPr>
              <p:cNvSpPr>
                <a:spLocks/>
              </p:cNvSpPr>
              <p:nvPr userDrawn="1"/>
            </p:nvSpPr>
            <p:spPr bwMode="gray">
              <a:xfrm>
                <a:off x="9873565" y="6065739"/>
                <a:ext cx="463047" cy="314980"/>
              </a:xfrm>
              <a:custGeom>
                <a:avLst/>
                <a:gdLst>
                  <a:gd name="T0" fmla="*/ 172 w 172"/>
                  <a:gd name="T1" fmla="*/ 117 h 117"/>
                  <a:gd name="T2" fmla="*/ 172 w 172"/>
                  <a:gd name="T3" fmla="*/ 0 h 117"/>
                  <a:gd name="T4" fmla="*/ 86 w 172"/>
                  <a:gd name="T5" fmla="*/ 0 h 117"/>
                  <a:gd name="T6" fmla="*/ 0 w 172"/>
                  <a:gd name="T7" fmla="*/ 0 h 117"/>
                  <a:gd name="T8" fmla="*/ 0 w 172"/>
                  <a:gd name="T9" fmla="*/ 117 h 117"/>
                  <a:gd name="T10" fmla="*/ 86 w 172"/>
                  <a:gd name="T11" fmla="*/ 117 h 117"/>
                  <a:gd name="T12" fmla="*/ 172 w 172"/>
                  <a:gd name="T13" fmla="*/ 117 h 117"/>
                </a:gdLst>
                <a:ahLst/>
                <a:cxnLst>
                  <a:cxn ang="0">
                    <a:pos x="T0" y="T1"/>
                  </a:cxn>
                  <a:cxn ang="0">
                    <a:pos x="T2" y="T3"/>
                  </a:cxn>
                  <a:cxn ang="0">
                    <a:pos x="T4" y="T5"/>
                  </a:cxn>
                  <a:cxn ang="0">
                    <a:pos x="T6" y="T7"/>
                  </a:cxn>
                  <a:cxn ang="0">
                    <a:pos x="T8" y="T9"/>
                  </a:cxn>
                  <a:cxn ang="0">
                    <a:pos x="T10" y="T11"/>
                  </a:cxn>
                  <a:cxn ang="0">
                    <a:pos x="T12" y="T13"/>
                  </a:cxn>
                </a:cxnLst>
                <a:rect l="0" t="0" r="r" b="b"/>
                <a:pathLst>
                  <a:path w="172" h="117">
                    <a:moveTo>
                      <a:pt x="172" y="117"/>
                    </a:moveTo>
                    <a:lnTo>
                      <a:pt x="172" y="0"/>
                    </a:lnTo>
                    <a:lnTo>
                      <a:pt x="86" y="0"/>
                    </a:lnTo>
                    <a:lnTo>
                      <a:pt x="0" y="0"/>
                    </a:lnTo>
                    <a:lnTo>
                      <a:pt x="0" y="117"/>
                    </a:lnTo>
                    <a:lnTo>
                      <a:pt x="86" y="117"/>
                    </a:lnTo>
                    <a:lnTo>
                      <a:pt x="172" y="117"/>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6" name="Rectangle 155">
                <a:extLst>
                  <a:ext uri="{FF2B5EF4-FFF2-40B4-BE49-F238E27FC236}">
                    <a16:creationId xmlns:a16="http://schemas.microsoft.com/office/drawing/2014/main" id="{0CBF7C1B-E083-4B6C-AB09-D5C3E96AC273}"/>
                  </a:ext>
                </a:extLst>
              </p:cNvPr>
              <p:cNvSpPr>
                <a:spLocks noChangeArrowheads="1"/>
              </p:cNvSpPr>
              <p:nvPr userDrawn="1"/>
            </p:nvSpPr>
            <p:spPr bwMode="gray">
              <a:xfrm>
                <a:off x="9897795" y="6079198"/>
                <a:ext cx="414588" cy="250369"/>
              </a:xfrm>
              <a:prstGeom prst="rect">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7" name="Freeform 83">
                <a:extLst>
                  <a:ext uri="{FF2B5EF4-FFF2-40B4-BE49-F238E27FC236}">
                    <a16:creationId xmlns:a16="http://schemas.microsoft.com/office/drawing/2014/main" id="{868716F6-EFCD-4D42-A48D-6697FB1B0E0A}"/>
                  </a:ext>
                </a:extLst>
              </p:cNvPr>
              <p:cNvSpPr>
                <a:spLocks/>
              </p:cNvSpPr>
              <p:nvPr userDrawn="1"/>
            </p:nvSpPr>
            <p:spPr bwMode="gray">
              <a:xfrm>
                <a:off x="6624162" y="5271559"/>
                <a:ext cx="1523747" cy="56536"/>
              </a:xfrm>
              <a:custGeom>
                <a:avLst/>
                <a:gdLst>
                  <a:gd name="T0" fmla="*/ 0 w 973"/>
                  <a:gd name="T1" fmla="*/ 0 h 35"/>
                  <a:gd name="T2" fmla="*/ 75 w 973"/>
                  <a:gd name="T3" fmla="*/ 35 h 35"/>
                  <a:gd name="T4" fmla="*/ 897 w 973"/>
                  <a:gd name="T5" fmla="*/ 35 h 35"/>
                  <a:gd name="T6" fmla="*/ 973 w 973"/>
                  <a:gd name="T7" fmla="*/ 0 h 35"/>
                  <a:gd name="T8" fmla="*/ 0 w 973"/>
                  <a:gd name="T9" fmla="*/ 0 h 35"/>
                </a:gdLst>
                <a:ahLst/>
                <a:cxnLst>
                  <a:cxn ang="0">
                    <a:pos x="T0" y="T1"/>
                  </a:cxn>
                  <a:cxn ang="0">
                    <a:pos x="T2" y="T3"/>
                  </a:cxn>
                  <a:cxn ang="0">
                    <a:pos x="T4" y="T5"/>
                  </a:cxn>
                  <a:cxn ang="0">
                    <a:pos x="T6" y="T7"/>
                  </a:cxn>
                  <a:cxn ang="0">
                    <a:pos x="T8" y="T9"/>
                  </a:cxn>
                </a:cxnLst>
                <a:rect l="0" t="0" r="r" b="b"/>
                <a:pathLst>
                  <a:path w="973" h="35">
                    <a:moveTo>
                      <a:pt x="0" y="0"/>
                    </a:moveTo>
                    <a:cubicBezTo>
                      <a:pt x="0" y="3"/>
                      <a:pt x="2" y="35"/>
                      <a:pt x="75" y="35"/>
                    </a:cubicBezTo>
                    <a:cubicBezTo>
                      <a:pt x="897" y="35"/>
                      <a:pt x="897" y="35"/>
                      <a:pt x="897" y="35"/>
                    </a:cubicBezTo>
                    <a:cubicBezTo>
                      <a:pt x="897" y="35"/>
                      <a:pt x="973" y="35"/>
                      <a:pt x="973" y="0"/>
                    </a:cubicBezTo>
                    <a:lnTo>
                      <a:pt x="0"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8" name="Freeform 84">
                <a:extLst>
                  <a:ext uri="{FF2B5EF4-FFF2-40B4-BE49-F238E27FC236}">
                    <a16:creationId xmlns:a16="http://schemas.microsoft.com/office/drawing/2014/main" id="{21A0B47B-12E6-4639-BB54-D4F3D6862733}"/>
                  </a:ext>
                </a:extLst>
              </p:cNvPr>
              <p:cNvSpPr>
                <a:spLocks/>
              </p:cNvSpPr>
              <p:nvPr userDrawn="1"/>
            </p:nvSpPr>
            <p:spPr bwMode="gray">
              <a:xfrm>
                <a:off x="6931065" y="4480072"/>
                <a:ext cx="1012242" cy="756489"/>
              </a:xfrm>
              <a:custGeom>
                <a:avLst/>
                <a:gdLst>
                  <a:gd name="T0" fmla="*/ 60 w 710"/>
                  <a:gd name="T1" fmla="*/ 0 h 515"/>
                  <a:gd name="T2" fmla="*/ 0 w 710"/>
                  <a:gd name="T3" fmla="*/ 60 h 515"/>
                  <a:gd name="T4" fmla="*/ 0 w 710"/>
                  <a:gd name="T5" fmla="*/ 515 h 515"/>
                  <a:gd name="T6" fmla="*/ 60 w 710"/>
                  <a:gd name="T7" fmla="*/ 513 h 515"/>
                  <a:gd name="T8" fmla="*/ 648 w 710"/>
                  <a:gd name="T9" fmla="*/ 513 h 515"/>
                  <a:gd name="T10" fmla="*/ 710 w 710"/>
                  <a:gd name="T11" fmla="*/ 515 h 515"/>
                  <a:gd name="T12" fmla="*/ 710 w 710"/>
                  <a:gd name="T13" fmla="*/ 60 h 515"/>
                  <a:gd name="T14" fmla="*/ 648 w 710"/>
                  <a:gd name="T15" fmla="*/ 0 h 515"/>
                  <a:gd name="T16" fmla="*/ 92 w 710"/>
                  <a:gd name="T17" fmla="*/ 0 h 515"/>
                  <a:gd name="T18" fmla="*/ 60 w 710"/>
                  <a:gd name="T19" fmla="*/ 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0" h="515">
                    <a:moveTo>
                      <a:pt x="60" y="0"/>
                    </a:moveTo>
                    <a:cubicBezTo>
                      <a:pt x="60" y="0"/>
                      <a:pt x="0" y="0"/>
                      <a:pt x="0" y="60"/>
                    </a:cubicBezTo>
                    <a:cubicBezTo>
                      <a:pt x="0" y="515"/>
                      <a:pt x="0" y="515"/>
                      <a:pt x="0" y="515"/>
                    </a:cubicBezTo>
                    <a:cubicBezTo>
                      <a:pt x="60" y="513"/>
                      <a:pt x="60" y="513"/>
                      <a:pt x="60" y="513"/>
                    </a:cubicBezTo>
                    <a:cubicBezTo>
                      <a:pt x="648" y="513"/>
                      <a:pt x="648" y="513"/>
                      <a:pt x="648" y="513"/>
                    </a:cubicBezTo>
                    <a:cubicBezTo>
                      <a:pt x="710" y="515"/>
                      <a:pt x="710" y="515"/>
                      <a:pt x="710" y="515"/>
                    </a:cubicBezTo>
                    <a:cubicBezTo>
                      <a:pt x="710" y="60"/>
                      <a:pt x="710" y="60"/>
                      <a:pt x="710" y="60"/>
                    </a:cubicBezTo>
                    <a:cubicBezTo>
                      <a:pt x="710" y="60"/>
                      <a:pt x="710" y="0"/>
                      <a:pt x="648" y="0"/>
                    </a:cubicBezTo>
                    <a:cubicBezTo>
                      <a:pt x="92" y="0"/>
                      <a:pt x="92" y="0"/>
                      <a:pt x="92" y="0"/>
                    </a:cubicBezTo>
                    <a:lnTo>
                      <a:pt x="60"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dirty="0"/>
              </a:p>
            </p:txBody>
          </p:sp>
          <p:sp>
            <p:nvSpPr>
              <p:cNvPr id="159" name="Freeform 85">
                <a:extLst>
                  <a:ext uri="{FF2B5EF4-FFF2-40B4-BE49-F238E27FC236}">
                    <a16:creationId xmlns:a16="http://schemas.microsoft.com/office/drawing/2014/main" id="{D5AF0F13-D186-4983-98BB-A8BE0427225C}"/>
                  </a:ext>
                </a:extLst>
              </p:cNvPr>
              <p:cNvSpPr>
                <a:spLocks/>
              </p:cNvSpPr>
              <p:nvPr userDrawn="1"/>
            </p:nvSpPr>
            <p:spPr bwMode="gray">
              <a:xfrm>
                <a:off x="7016288" y="4545006"/>
                <a:ext cx="854330" cy="670017"/>
              </a:xfrm>
              <a:custGeom>
                <a:avLst/>
                <a:gdLst>
                  <a:gd name="T0" fmla="*/ 55 w 646"/>
                  <a:gd name="T1" fmla="*/ 0 h 466"/>
                  <a:gd name="T2" fmla="*/ 0 w 646"/>
                  <a:gd name="T3" fmla="*/ 55 h 466"/>
                  <a:gd name="T4" fmla="*/ 0 w 646"/>
                  <a:gd name="T5" fmla="*/ 411 h 466"/>
                  <a:gd name="T6" fmla="*/ 55 w 646"/>
                  <a:gd name="T7" fmla="*/ 466 h 466"/>
                  <a:gd name="T8" fmla="*/ 590 w 646"/>
                  <a:gd name="T9" fmla="*/ 466 h 466"/>
                  <a:gd name="T10" fmla="*/ 646 w 646"/>
                  <a:gd name="T11" fmla="*/ 411 h 466"/>
                  <a:gd name="T12" fmla="*/ 646 w 646"/>
                  <a:gd name="T13" fmla="*/ 55 h 466"/>
                  <a:gd name="T14" fmla="*/ 590 w 646"/>
                  <a:gd name="T15" fmla="*/ 0 h 466"/>
                  <a:gd name="T16" fmla="*/ 220 w 646"/>
                  <a:gd name="T17" fmla="*/ 0 h 466"/>
                  <a:gd name="T18" fmla="*/ 55 w 646"/>
                  <a:gd name="T19" fmla="*/ 0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6" h="466">
                    <a:moveTo>
                      <a:pt x="55" y="0"/>
                    </a:moveTo>
                    <a:cubicBezTo>
                      <a:pt x="55" y="0"/>
                      <a:pt x="0" y="0"/>
                      <a:pt x="0" y="55"/>
                    </a:cubicBezTo>
                    <a:cubicBezTo>
                      <a:pt x="0" y="411"/>
                      <a:pt x="0" y="411"/>
                      <a:pt x="0" y="411"/>
                    </a:cubicBezTo>
                    <a:cubicBezTo>
                      <a:pt x="0" y="411"/>
                      <a:pt x="0" y="466"/>
                      <a:pt x="55" y="466"/>
                    </a:cubicBezTo>
                    <a:cubicBezTo>
                      <a:pt x="590" y="466"/>
                      <a:pt x="590" y="466"/>
                      <a:pt x="590" y="466"/>
                    </a:cubicBezTo>
                    <a:cubicBezTo>
                      <a:pt x="590" y="466"/>
                      <a:pt x="646" y="466"/>
                      <a:pt x="646" y="411"/>
                    </a:cubicBezTo>
                    <a:cubicBezTo>
                      <a:pt x="646" y="55"/>
                      <a:pt x="646" y="55"/>
                      <a:pt x="646" y="55"/>
                    </a:cubicBezTo>
                    <a:cubicBezTo>
                      <a:pt x="646" y="55"/>
                      <a:pt x="646" y="0"/>
                      <a:pt x="590" y="0"/>
                    </a:cubicBezTo>
                    <a:cubicBezTo>
                      <a:pt x="220" y="0"/>
                      <a:pt x="220" y="0"/>
                      <a:pt x="220" y="0"/>
                    </a:cubicBezTo>
                    <a:lnTo>
                      <a:pt x="55" y="0"/>
                    </a:lnTo>
                    <a:close/>
                  </a:path>
                </a:pathLst>
              </a:custGeom>
              <a:solidFill>
                <a:srgbClr val="D0482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dirty="0"/>
              </a:p>
            </p:txBody>
          </p:sp>
          <p:sp>
            <p:nvSpPr>
              <p:cNvPr id="160" name="Freeform 86">
                <a:extLst>
                  <a:ext uri="{FF2B5EF4-FFF2-40B4-BE49-F238E27FC236}">
                    <a16:creationId xmlns:a16="http://schemas.microsoft.com/office/drawing/2014/main" id="{02027BB4-DFF4-4C2F-9B48-BE1D15BEAEEC}"/>
                  </a:ext>
                </a:extLst>
              </p:cNvPr>
              <p:cNvSpPr>
                <a:spLocks/>
              </p:cNvSpPr>
              <p:nvPr userDrawn="1"/>
            </p:nvSpPr>
            <p:spPr bwMode="gray">
              <a:xfrm>
                <a:off x="6624162" y="5233869"/>
                <a:ext cx="1523747" cy="37690"/>
              </a:xfrm>
              <a:custGeom>
                <a:avLst/>
                <a:gdLst>
                  <a:gd name="T0" fmla="*/ 76 w 566"/>
                  <a:gd name="T1" fmla="*/ 0 h 14"/>
                  <a:gd name="T2" fmla="*/ 0 w 566"/>
                  <a:gd name="T3" fmla="*/ 14 h 14"/>
                  <a:gd name="T4" fmla="*/ 566 w 566"/>
                  <a:gd name="T5" fmla="*/ 14 h 14"/>
                  <a:gd name="T6" fmla="*/ 490 w 566"/>
                  <a:gd name="T7" fmla="*/ 0 h 14"/>
                  <a:gd name="T8" fmla="*/ 76 w 566"/>
                  <a:gd name="T9" fmla="*/ 0 h 14"/>
                </a:gdLst>
                <a:ahLst/>
                <a:cxnLst>
                  <a:cxn ang="0">
                    <a:pos x="T0" y="T1"/>
                  </a:cxn>
                  <a:cxn ang="0">
                    <a:pos x="T2" y="T3"/>
                  </a:cxn>
                  <a:cxn ang="0">
                    <a:pos x="T4" y="T5"/>
                  </a:cxn>
                  <a:cxn ang="0">
                    <a:pos x="T6" y="T7"/>
                  </a:cxn>
                  <a:cxn ang="0">
                    <a:pos x="T8" y="T9"/>
                  </a:cxn>
                </a:cxnLst>
                <a:rect l="0" t="0" r="r" b="b"/>
                <a:pathLst>
                  <a:path w="566" h="14">
                    <a:moveTo>
                      <a:pt x="76" y="0"/>
                    </a:moveTo>
                    <a:lnTo>
                      <a:pt x="0" y="14"/>
                    </a:lnTo>
                    <a:lnTo>
                      <a:pt x="566" y="14"/>
                    </a:lnTo>
                    <a:lnTo>
                      <a:pt x="490" y="0"/>
                    </a:lnTo>
                    <a:lnTo>
                      <a:pt x="76"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grpSp>
        <p:pic>
          <p:nvPicPr>
            <p:cNvPr id="84" name="Picture 83">
              <a:extLst>
                <a:ext uri="{FF2B5EF4-FFF2-40B4-BE49-F238E27FC236}">
                  <a16:creationId xmlns:a16="http://schemas.microsoft.com/office/drawing/2014/main" id="{10D8DF18-1227-4F2E-A3FA-A2B1C16209E4}"/>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086220" y="4568432"/>
              <a:ext cx="736358" cy="613092"/>
            </a:xfrm>
            <a:prstGeom prst="rect">
              <a:avLst/>
            </a:prstGeom>
          </p:spPr>
        </p:pic>
        <p:pic>
          <p:nvPicPr>
            <p:cNvPr id="85" name="Picture 84">
              <a:extLst>
                <a:ext uri="{FF2B5EF4-FFF2-40B4-BE49-F238E27FC236}">
                  <a16:creationId xmlns:a16="http://schemas.microsoft.com/office/drawing/2014/main" id="{3DBD4002-8742-42D1-9A0C-9A369C19E271}"/>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36377" y="5038107"/>
              <a:ext cx="604035" cy="502920"/>
            </a:xfrm>
            <a:prstGeom prst="rect">
              <a:avLst/>
            </a:prstGeom>
          </p:spPr>
        </p:pic>
        <p:pic>
          <p:nvPicPr>
            <p:cNvPr id="86" name="Picture 85">
              <a:extLst>
                <a:ext uri="{FF2B5EF4-FFF2-40B4-BE49-F238E27FC236}">
                  <a16:creationId xmlns:a16="http://schemas.microsoft.com/office/drawing/2014/main" id="{1A00F977-BA3B-4835-A326-66DAEBD1DF2B}"/>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9980500" y="6106350"/>
              <a:ext cx="252597" cy="210312"/>
            </a:xfrm>
            <a:prstGeom prst="rect">
              <a:avLst/>
            </a:prstGeom>
          </p:spPr>
        </p:pic>
      </p:grpSp>
    </p:spTree>
    <p:extLst>
      <p:ext uri="{BB962C8B-B14F-4D97-AF65-F5344CB8AC3E}">
        <p14:creationId xmlns:p14="http://schemas.microsoft.com/office/powerpoint/2010/main" val="211987295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8281747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Square Right Photo Layout">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cstate="email">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pic>
        <p:nvPicPr>
          <p:cNvPr id="12" name="Picture 11">
            <a:extLst>
              <a:ext uri="{FF2B5EF4-FFF2-40B4-BE49-F238E27FC236}">
                <a16:creationId xmlns:a16="http://schemas.microsoft.com/office/drawing/2014/main" id="{6E17ECB1-060F-43F0-9654-A66550FD915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rot="196570">
            <a:off x="7102309" y="3707357"/>
            <a:ext cx="1934004" cy="1286705"/>
          </a:xfrm>
          <a:prstGeom prst="rect">
            <a:avLst/>
          </a:prstGeom>
          <a:scene3d>
            <a:camera prst="perspectiveHeroicExtremeRightFacing" fov="5100000">
              <a:rot lat="20633815" lon="19850160" rev="1082791"/>
            </a:camera>
            <a:lightRig rig="threePt" dir="t"/>
          </a:scene3d>
          <a:sp3d/>
        </p:spPr>
      </p:pic>
    </p:spTree>
    <p:extLst>
      <p:ext uri="{BB962C8B-B14F-4D97-AF65-F5344CB8AC3E}">
        <p14:creationId xmlns:p14="http://schemas.microsoft.com/office/powerpoint/2010/main" val="2389382815"/>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lumMod val="85000"/>
          </a:schemeClr>
        </a:solidFill>
        <a:effectLst/>
      </p:bgPr>
    </p:bg>
    <p:spTree>
      <p:nvGrpSpPr>
        <p:cNvPr id="1" name=""/>
        <p:cNvGrpSpPr/>
        <p:nvPr/>
      </p:nvGrpSpPr>
      <p:grpSpPr>
        <a:xfrm>
          <a:off x="0" y="0"/>
          <a:ext cx="0" cy="0"/>
          <a:chOff x="0" y="0"/>
          <a:chExt cx="0" cy="0"/>
        </a:xfrm>
      </p:grpSpPr>
      <p:grpSp>
        <p:nvGrpSpPr>
          <p:cNvPr id="81" name="Group 80">
            <a:extLst>
              <a:ext uri="{FF2B5EF4-FFF2-40B4-BE49-F238E27FC236}">
                <a16:creationId xmlns:a16="http://schemas.microsoft.com/office/drawing/2014/main" id="{DC352D84-8CD7-48EA-B827-9AC031C743F1}"/>
              </a:ext>
            </a:extLst>
          </p:cNvPr>
          <p:cNvGrpSpPr/>
          <p:nvPr userDrawn="1"/>
        </p:nvGrpSpPr>
        <p:grpSpPr>
          <a:xfrm>
            <a:off x="5468357" y="4139517"/>
            <a:ext cx="6723644" cy="2716134"/>
            <a:chOff x="5789470" y="4224320"/>
            <a:chExt cx="6858467" cy="2770205"/>
          </a:xfrm>
        </p:grpSpPr>
        <p:grpSp>
          <p:nvGrpSpPr>
            <p:cNvPr id="82" name="Group 81">
              <a:extLst>
                <a:ext uri="{FF2B5EF4-FFF2-40B4-BE49-F238E27FC236}">
                  <a16:creationId xmlns:a16="http://schemas.microsoft.com/office/drawing/2014/main" id="{FC419209-17EB-4DEA-B74A-CD4441E28F25}"/>
                </a:ext>
              </a:extLst>
            </p:cNvPr>
            <p:cNvGrpSpPr>
              <a:grpSpLocks noChangeAspect="1"/>
            </p:cNvGrpSpPr>
            <p:nvPr userDrawn="1"/>
          </p:nvGrpSpPr>
          <p:grpSpPr bwMode="gray">
            <a:xfrm>
              <a:off x="5789470" y="4224320"/>
              <a:ext cx="6858467" cy="2770205"/>
              <a:chOff x="5788926" y="4224320"/>
              <a:chExt cx="6858467" cy="2770205"/>
            </a:xfrm>
          </p:grpSpPr>
          <p:sp>
            <p:nvSpPr>
              <p:cNvPr id="86" name="Freeform: Shape 85">
                <a:extLst>
                  <a:ext uri="{FF2B5EF4-FFF2-40B4-BE49-F238E27FC236}">
                    <a16:creationId xmlns:a16="http://schemas.microsoft.com/office/drawing/2014/main" id="{77E44E5D-0297-4B27-A57E-1E1448766601}"/>
                  </a:ext>
                </a:extLst>
              </p:cNvPr>
              <p:cNvSpPr/>
              <p:nvPr userDrawn="1"/>
            </p:nvSpPr>
            <p:spPr bwMode="gray">
              <a:xfrm>
                <a:off x="5788926" y="5758835"/>
                <a:ext cx="2577047" cy="1235690"/>
              </a:xfrm>
              <a:custGeom>
                <a:avLst/>
                <a:gdLst>
                  <a:gd name="connsiteX0" fmla="*/ 1214715 w 2577047"/>
                  <a:gd name="connsiteY0" fmla="*/ 0 h 1235690"/>
                  <a:gd name="connsiteX1" fmla="*/ 1914672 w 2577047"/>
                  <a:gd name="connsiteY1" fmla="*/ 468064 h 1235690"/>
                  <a:gd name="connsiteX2" fmla="*/ 2060300 w 2577047"/>
                  <a:gd name="connsiteY2" fmla="*/ 446221 h 1235690"/>
                  <a:gd name="connsiteX3" fmla="*/ 2577047 w 2577047"/>
                  <a:gd name="connsiteY3" fmla="*/ 957972 h 1235690"/>
                  <a:gd name="connsiteX4" fmla="*/ 2495620 w 2577047"/>
                  <a:gd name="connsiteY4" fmla="*/ 1235690 h 1235690"/>
                  <a:gd name="connsiteX5" fmla="*/ 1889591 w 2577047"/>
                  <a:gd name="connsiteY5" fmla="*/ 1235690 h 1235690"/>
                  <a:gd name="connsiteX6" fmla="*/ 1799319 w 2577047"/>
                  <a:gd name="connsiteY6" fmla="*/ 1235690 h 1235690"/>
                  <a:gd name="connsiteX7" fmla="*/ 31390 w 2577047"/>
                  <a:gd name="connsiteY7" fmla="*/ 1235690 h 1235690"/>
                  <a:gd name="connsiteX8" fmla="*/ 9264 w 2577047"/>
                  <a:gd name="connsiteY8" fmla="*/ 1164413 h 1235690"/>
                  <a:gd name="connsiteX9" fmla="*/ 0 w 2577047"/>
                  <a:gd name="connsiteY9" fmla="*/ 1072517 h 1235690"/>
                  <a:gd name="connsiteX10" fmla="*/ 455981 w 2577047"/>
                  <a:gd name="connsiteY10" fmla="*/ 616536 h 1235690"/>
                  <a:gd name="connsiteX11" fmla="*/ 459500 w 2577047"/>
                  <a:gd name="connsiteY11" fmla="*/ 616891 h 1235690"/>
                  <a:gd name="connsiteX12" fmla="*/ 459640 w 2577047"/>
                  <a:gd name="connsiteY12" fmla="*/ 615506 h 1235690"/>
                  <a:gd name="connsiteX13" fmla="*/ 720719 w 2577047"/>
                  <a:gd name="connsiteY13" fmla="*/ 182302 h 1235690"/>
                  <a:gd name="connsiteX14" fmla="*/ 739060 w 2577047"/>
                  <a:gd name="connsiteY14" fmla="*/ 169592 h 1235690"/>
                  <a:gd name="connsiteX15" fmla="*/ 747661 w 2577047"/>
                  <a:gd name="connsiteY15" fmla="*/ 161263 h 1235690"/>
                  <a:gd name="connsiteX16" fmla="*/ 1214715 w 2577047"/>
                  <a:gd name="connsiteY16" fmla="*/ 0 h 1235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77047" h="1235690">
                    <a:moveTo>
                      <a:pt x="1214715" y="0"/>
                    </a:moveTo>
                    <a:cubicBezTo>
                      <a:pt x="1532592" y="0"/>
                      <a:pt x="1803493" y="191906"/>
                      <a:pt x="1914672" y="468064"/>
                    </a:cubicBezTo>
                    <a:cubicBezTo>
                      <a:pt x="1961649" y="454022"/>
                      <a:pt x="2010192" y="446221"/>
                      <a:pt x="2060300" y="446221"/>
                    </a:cubicBezTo>
                    <a:cubicBezTo>
                      <a:pt x="2346860" y="446221"/>
                      <a:pt x="2577047" y="675573"/>
                      <a:pt x="2577047" y="957972"/>
                    </a:cubicBezTo>
                    <a:cubicBezTo>
                      <a:pt x="2577047" y="1060946"/>
                      <a:pt x="2547295" y="1156119"/>
                      <a:pt x="2495620" y="1235690"/>
                    </a:cubicBezTo>
                    <a:cubicBezTo>
                      <a:pt x="2495620" y="1235690"/>
                      <a:pt x="2495620" y="1235690"/>
                      <a:pt x="1889591" y="1235690"/>
                    </a:cubicBezTo>
                    <a:lnTo>
                      <a:pt x="1799319" y="1235690"/>
                    </a:lnTo>
                    <a:lnTo>
                      <a:pt x="31390" y="1235690"/>
                    </a:lnTo>
                    <a:lnTo>
                      <a:pt x="9264" y="1164413"/>
                    </a:lnTo>
                    <a:cubicBezTo>
                      <a:pt x="3190" y="1134730"/>
                      <a:pt x="0" y="1103996"/>
                      <a:pt x="0" y="1072517"/>
                    </a:cubicBezTo>
                    <a:cubicBezTo>
                      <a:pt x="0" y="820686"/>
                      <a:pt x="204150" y="616536"/>
                      <a:pt x="455981" y="616536"/>
                    </a:cubicBezTo>
                    <a:lnTo>
                      <a:pt x="459500" y="616891"/>
                    </a:lnTo>
                    <a:lnTo>
                      <a:pt x="459640" y="615506"/>
                    </a:lnTo>
                    <a:cubicBezTo>
                      <a:pt x="495067" y="442379"/>
                      <a:pt x="589371" y="290700"/>
                      <a:pt x="720719" y="182302"/>
                    </a:cubicBezTo>
                    <a:lnTo>
                      <a:pt x="739060" y="169592"/>
                    </a:lnTo>
                    <a:lnTo>
                      <a:pt x="747661" y="161263"/>
                    </a:lnTo>
                    <a:cubicBezTo>
                      <a:pt x="876480" y="60556"/>
                      <a:pt x="1038551" y="0"/>
                      <a:pt x="1214715" y="0"/>
                    </a:cubicBezTo>
                    <a:close/>
                  </a:path>
                </a:pathLst>
              </a:cu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87" name="Freeform 6">
                <a:extLst>
                  <a:ext uri="{FF2B5EF4-FFF2-40B4-BE49-F238E27FC236}">
                    <a16:creationId xmlns:a16="http://schemas.microsoft.com/office/drawing/2014/main" id="{51512E05-962C-42A0-901D-95E142D87A31}"/>
                  </a:ext>
                </a:extLst>
              </p:cNvPr>
              <p:cNvSpPr>
                <a:spLocks/>
              </p:cNvSpPr>
              <p:nvPr userDrawn="1"/>
            </p:nvSpPr>
            <p:spPr bwMode="gray">
              <a:xfrm>
                <a:off x="8422506" y="4305084"/>
                <a:ext cx="2008331" cy="1846803"/>
              </a:xfrm>
              <a:custGeom>
                <a:avLst/>
                <a:gdLst>
                  <a:gd name="T0" fmla="*/ 948 w 1281"/>
                  <a:gd name="T1" fmla="*/ 6 h 1185"/>
                  <a:gd name="T2" fmla="*/ 641 w 1281"/>
                  <a:gd name="T3" fmla="*/ 168 h 1185"/>
                  <a:gd name="T4" fmla="*/ 333 w 1281"/>
                  <a:gd name="T5" fmla="*/ 6 h 1185"/>
                  <a:gd name="T6" fmla="*/ 10 w 1281"/>
                  <a:gd name="T7" fmla="*/ 362 h 1185"/>
                  <a:gd name="T8" fmla="*/ 641 w 1281"/>
                  <a:gd name="T9" fmla="*/ 1185 h 1185"/>
                  <a:gd name="T10" fmla="*/ 641 w 1281"/>
                  <a:gd name="T11" fmla="*/ 1184 h 1185"/>
                  <a:gd name="T12" fmla="*/ 641 w 1281"/>
                  <a:gd name="T13" fmla="*/ 1185 h 1185"/>
                  <a:gd name="T14" fmla="*/ 1272 w 1281"/>
                  <a:gd name="T15" fmla="*/ 361 h 1185"/>
                  <a:gd name="T16" fmla="*/ 948 w 1281"/>
                  <a:gd name="T17" fmla="*/ 6 h 1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1" h="1185">
                    <a:moveTo>
                      <a:pt x="948" y="6"/>
                    </a:moveTo>
                    <a:cubicBezTo>
                      <a:pt x="820" y="0"/>
                      <a:pt x="703" y="65"/>
                      <a:pt x="641" y="168"/>
                    </a:cubicBezTo>
                    <a:cubicBezTo>
                      <a:pt x="578" y="65"/>
                      <a:pt x="461" y="0"/>
                      <a:pt x="333" y="6"/>
                    </a:cubicBezTo>
                    <a:cubicBezTo>
                      <a:pt x="144" y="15"/>
                      <a:pt x="0" y="175"/>
                      <a:pt x="10" y="362"/>
                    </a:cubicBezTo>
                    <a:cubicBezTo>
                      <a:pt x="19" y="548"/>
                      <a:pt x="641" y="1185"/>
                      <a:pt x="641" y="1185"/>
                    </a:cubicBezTo>
                    <a:cubicBezTo>
                      <a:pt x="641" y="1185"/>
                      <a:pt x="641" y="1185"/>
                      <a:pt x="641" y="1184"/>
                    </a:cubicBezTo>
                    <a:cubicBezTo>
                      <a:pt x="641" y="1185"/>
                      <a:pt x="641" y="1185"/>
                      <a:pt x="641" y="1185"/>
                    </a:cubicBezTo>
                    <a:cubicBezTo>
                      <a:pt x="641" y="1185"/>
                      <a:pt x="1263" y="548"/>
                      <a:pt x="1272" y="361"/>
                    </a:cubicBezTo>
                    <a:cubicBezTo>
                      <a:pt x="1281" y="174"/>
                      <a:pt x="1137" y="15"/>
                      <a:pt x="948" y="6"/>
                    </a:cubicBezTo>
                    <a:close/>
                  </a:path>
                </a:pathLst>
              </a:custGeom>
              <a:solidFill>
                <a:srgbClr val="3393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dirty="0"/>
              </a:p>
            </p:txBody>
          </p:sp>
          <p:sp>
            <p:nvSpPr>
              <p:cNvPr id="88" name="Rectangle 87">
                <a:extLst>
                  <a:ext uri="{FF2B5EF4-FFF2-40B4-BE49-F238E27FC236}">
                    <a16:creationId xmlns:a16="http://schemas.microsoft.com/office/drawing/2014/main" id="{4F2562EA-CEF2-4732-830D-610C09CD2DA2}"/>
                  </a:ext>
                </a:extLst>
              </p:cNvPr>
              <p:cNvSpPr>
                <a:spLocks noChangeArrowheads="1"/>
              </p:cNvSpPr>
              <p:nvPr userDrawn="1"/>
            </p:nvSpPr>
            <p:spPr bwMode="gray">
              <a:xfrm>
                <a:off x="9601660" y="4515070"/>
                <a:ext cx="573425" cy="1445676"/>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89" name="Rectangle 88">
                <a:extLst>
                  <a:ext uri="{FF2B5EF4-FFF2-40B4-BE49-F238E27FC236}">
                    <a16:creationId xmlns:a16="http://schemas.microsoft.com/office/drawing/2014/main" id="{4A63D61E-8DA2-4729-B640-1794A57491F7}"/>
                  </a:ext>
                </a:extLst>
              </p:cNvPr>
              <p:cNvSpPr>
                <a:spLocks noChangeArrowheads="1"/>
              </p:cNvSpPr>
              <p:nvPr userDrawn="1"/>
            </p:nvSpPr>
            <p:spPr bwMode="gray">
              <a:xfrm>
                <a:off x="8640568" y="4224320"/>
                <a:ext cx="576116" cy="1445676"/>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0" name="Rectangle 89">
                <a:extLst>
                  <a:ext uri="{FF2B5EF4-FFF2-40B4-BE49-F238E27FC236}">
                    <a16:creationId xmlns:a16="http://schemas.microsoft.com/office/drawing/2014/main" id="{FCD83D69-47EC-4E75-8BAF-BE394EFC7868}"/>
                  </a:ext>
                </a:extLst>
              </p:cNvPr>
              <p:cNvSpPr>
                <a:spLocks noChangeArrowheads="1"/>
              </p:cNvSpPr>
              <p:nvPr userDrawn="1"/>
            </p:nvSpPr>
            <p:spPr bwMode="gray">
              <a:xfrm>
                <a:off x="9771264" y="4698135"/>
                <a:ext cx="573425" cy="1445676"/>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1" name="Rectangle 90">
                <a:extLst>
                  <a:ext uri="{FF2B5EF4-FFF2-40B4-BE49-F238E27FC236}">
                    <a16:creationId xmlns:a16="http://schemas.microsoft.com/office/drawing/2014/main" id="{D903A8FB-D0D0-4ADE-B1D6-4CADEC5D7D81}"/>
                  </a:ext>
                </a:extLst>
              </p:cNvPr>
              <p:cNvSpPr>
                <a:spLocks noChangeArrowheads="1"/>
              </p:cNvSpPr>
              <p:nvPr userDrawn="1"/>
            </p:nvSpPr>
            <p:spPr bwMode="gray">
              <a:xfrm>
                <a:off x="9351291" y="4843510"/>
                <a:ext cx="320365" cy="1397218"/>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2" name="Rectangle 91">
                <a:extLst>
                  <a:ext uri="{FF2B5EF4-FFF2-40B4-BE49-F238E27FC236}">
                    <a16:creationId xmlns:a16="http://schemas.microsoft.com/office/drawing/2014/main" id="{AA8FAD4B-51B6-44EB-BC0B-D5D35F90E8BF}"/>
                  </a:ext>
                </a:extLst>
              </p:cNvPr>
              <p:cNvSpPr>
                <a:spLocks noChangeArrowheads="1"/>
              </p:cNvSpPr>
              <p:nvPr userDrawn="1"/>
            </p:nvSpPr>
            <p:spPr bwMode="gray">
              <a:xfrm>
                <a:off x="8505962" y="4708904"/>
                <a:ext cx="309596" cy="1292224"/>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3" name="Rectangle 92">
                <a:extLst>
                  <a:ext uri="{FF2B5EF4-FFF2-40B4-BE49-F238E27FC236}">
                    <a16:creationId xmlns:a16="http://schemas.microsoft.com/office/drawing/2014/main" id="{D78432CD-E177-4818-85CE-A0B24D43C1FE}"/>
                  </a:ext>
                </a:extLst>
              </p:cNvPr>
              <p:cNvSpPr>
                <a:spLocks noChangeArrowheads="1"/>
              </p:cNvSpPr>
              <p:nvPr userDrawn="1"/>
            </p:nvSpPr>
            <p:spPr bwMode="gray">
              <a:xfrm>
                <a:off x="8780559" y="4576988"/>
                <a:ext cx="570732" cy="1518363"/>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4" name="Freeform 13">
                <a:extLst>
                  <a:ext uri="{FF2B5EF4-FFF2-40B4-BE49-F238E27FC236}">
                    <a16:creationId xmlns:a16="http://schemas.microsoft.com/office/drawing/2014/main" id="{774CBD0A-32A7-4F80-8727-4DDC9B3BD962}"/>
                  </a:ext>
                </a:extLst>
              </p:cNvPr>
              <p:cNvSpPr>
                <a:spLocks/>
              </p:cNvSpPr>
              <p:nvPr userDrawn="1"/>
            </p:nvSpPr>
            <p:spPr bwMode="gray">
              <a:xfrm>
                <a:off x="8842479" y="4665830"/>
                <a:ext cx="446894" cy="78073"/>
              </a:xfrm>
              <a:custGeom>
                <a:avLst/>
                <a:gdLst>
                  <a:gd name="T0" fmla="*/ 24 w 286"/>
                  <a:gd name="T1" fmla="*/ 0 h 50"/>
                  <a:gd name="T2" fmla="*/ 0 w 286"/>
                  <a:gd name="T3" fmla="*/ 22 h 50"/>
                  <a:gd name="T4" fmla="*/ 0 w 286"/>
                  <a:gd name="T5" fmla="*/ 28 h 50"/>
                  <a:gd name="T6" fmla="*/ 24 w 286"/>
                  <a:gd name="T7" fmla="*/ 50 h 50"/>
                  <a:gd name="T8" fmla="*/ 262 w 286"/>
                  <a:gd name="T9" fmla="*/ 50 h 50"/>
                  <a:gd name="T10" fmla="*/ 286 w 286"/>
                  <a:gd name="T11" fmla="*/ 28 h 50"/>
                  <a:gd name="T12" fmla="*/ 286 w 286"/>
                  <a:gd name="T13" fmla="*/ 22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2"/>
                    </a:cubicBezTo>
                    <a:cubicBezTo>
                      <a:pt x="0" y="28"/>
                      <a:pt x="0" y="28"/>
                      <a:pt x="0" y="28"/>
                    </a:cubicBezTo>
                    <a:cubicBezTo>
                      <a:pt x="0" y="28"/>
                      <a:pt x="0" y="50"/>
                      <a:pt x="24" y="50"/>
                    </a:cubicBezTo>
                    <a:cubicBezTo>
                      <a:pt x="262" y="50"/>
                      <a:pt x="262" y="50"/>
                      <a:pt x="262" y="50"/>
                    </a:cubicBezTo>
                    <a:cubicBezTo>
                      <a:pt x="262" y="50"/>
                      <a:pt x="286" y="50"/>
                      <a:pt x="286" y="28"/>
                    </a:cubicBezTo>
                    <a:cubicBezTo>
                      <a:pt x="286" y="22"/>
                      <a:pt x="286" y="22"/>
                      <a:pt x="286" y="22"/>
                    </a:cubicBezTo>
                    <a:cubicBezTo>
                      <a:pt x="286" y="22"/>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5" name="Freeform 14">
                <a:extLst>
                  <a:ext uri="{FF2B5EF4-FFF2-40B4-BE49-F238E27FC236}">
                    <a16:creationId xmlns:a16="http://schemas.microsoft.com/office/drawing/2014/main" id="{3F2752C7-0E47-424B-9082-BA626C4867E5}"/>
                  </a:ext>
                </a:extLst>
              </p:cNvPr>
              <p:cNvSpPr>
                <a:spLocks/>
              </p:cNvSpPr>
              <p:nvPr userDrawn="1"/>
            </p:nvSpPr>
            <p:spPr bwMode="gray">
              <a:xfrm>
                <a:off x="8842479" y="4805821"/>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6" name="Freeform 15">
                <a:extLst>
                  <a:ext uri="{FF2B5EF4-FFF2-40B4-BE49-F238E27FC236}">
                    <a16:creationId xmlns:a16="http://schemas.microsoft.com/office/drawing/2014/main" id="{7B0B83B5-C72C-474F-8569-D8A6410516F2}"/>
                  </a:ext>
                </a:extLst>
              </p:cNvPr>
              <p:cNvSpPr>
                <a:spLocks/>
              </p:cNvSpPr>
              <p:nvPr userDrawn="1"/>
            </p:nvSpPr>
            <p:spPr bwMode="gray">
              <a:xfrm>
                <a:off x="8842479" y="4943118"/>
                <a:ext cx="446894" cy="78073"/>
              </a:xfrm>
              <a:custGeom>
                <a:avLst/>
                <a:gdLst>
                  <a:gd name="T0" fmla="*/ 24 w 286"/>
                  <a:gd name="T1" fmla="*/ 0 h 50"/>
                  <a:gd name="T2" fmla="*/ 0 w 286"/>
                  <a:gd name="T3" fmla="*/ 24 h 50"/>
                  <a:gd name="T4" fmla="*/ 0 w 286"/>
                  <a:gd name="T5" fmla="*/ 28 h 50"/>
                  <a:gd name="T6" fmla="*/ 24 w 286"/>
                  <a:gd name="T7" fmla="*/ 50 h 50"/>
                  <a:gd name="T8" fmla="*/ 262 w 286"/>
                  <a:gd name="T9" fmla="*/ 50 h 50"/>
                  <a:gd name="T10" fmla="*/ 286 w 286"/>
                  <a:gd name="T11" fmla="*/ 28 h 50"/>
                  <a:gd name="T12" fmla="*/ 286 w 286"/>
                  <a:gd name="T13" fmla="*/ 24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4"/>
                    </a:cubicBezTo>
                    <a:cubicBezTo>
                      <a:pt x="0" y="28"/>
                      <a:pt x="0" y="28"/>
                      <a:pt x="0" y="28"/>
                    </a:cubicBezTo>
                    <a:cubicBezTo>
                      <a:pt x="0" y="28"/>
                      <a:pt x="0" y="50"/>
                      <a:pt x="24" y="50"/>
                    </a:cubicBezTo>
                    <a:cubicBezTo>
                      <a:pt x="262" y="50"/>
                      <a:pt x="262" y="50"/>
                      <a:pt x="262" y="50"/>
                    </a:cubicBezTo>
                    <a:cubicBezTo>
                      <a:pt x="262" y="50"/>
                      <a:pt x="286" y="50"/>
                      <a:pt x="286" y="28"/>
                    </a:cubicBezTo>
                    <a:cubicBezTo>
                      <a:pt x="286" y="24"/>
                      <a:pt x="286" y="24"/>
                      <a:pt x="286" y="24"/>
                    </a:cubicBezTo>
                    <a:cubicBezTo>
                      <a:pt x="286" y="24"/>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7" name="Freeform 16">
                <a:extLst>
                  <a:ext uri="{FF2B5EF4-FFF2-40B4-BE49-F238E27FC236}">
                    <a16:creationId xmlns:a16="http://schemas.microsoft.com/office/drawing/2014/main" id="{A68F4AB2-8B3E-4A11-94CC-4A321E8D1EE1}"/>
                  </a:ext>
                </a:extLst>
              </p:cNvPr>
              <p:cNvSpPr>
                <a:spLocks/>
              </p:cNvSpPr>
              <p:nvPr userDrawn="1"/>
            </p:nvSpPr>
            <p:spPr bwMode="gray">
              <a:xfrm>
                <a:off x="8842479" y="5080418"/>
                <a:ext cx="446894" cy="78073"/>
              </a:xfrm>
              <a:custGeom>
                <a:avLst/>
                <a:gdLst>
                  <a:gd name="T0" fmla="*/ 24 w 286"/>
                  <a:gd name="T1" fmla="*/ 0 h 50"/>
                  <a:gd name="T2" fmla="*/ 0 w 286"/>
                  <a:gd name="T3" fmla="*/ 23 h 50"/>
                  <a:gd name="T4" fmla="*/ 0 w 286"/>
                  <a:gd name="T5" fmla="*/ 28 h 50"/>
                  <a:gd name="T6" fmla="*/ 24 w 286"/>
                  <a:gd name="T7" fmla="*/ 50 h 50"/>
                  <a:gd name="T8" fmla="*/ 262 w 286"/>
                  <a:gd name="T9" fmla="*/ 50 h 50"/>
                  <a:gd name="T10" fmla="*/ 286 w 286"/>
                  <a:gd name="T11" fmla="*/ 28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8"/>
                      <a:pt x="0" y="28"/>
                      <a:pt x="0" y="28"/>
                    </a:cubicBezTo>
                    <a:cubicBezTo>
                      <a:pt x="0" y="28"/>
                      <a:pt x="0" y="50"/>
                      <a:pt x="24" y="50"/>
                    </a:cubicBezTo>
                    <a:cubicBezTo>
                      <a:pt x="262" y="50"/>
                      <a:pt x="262" y="50"/>
                      <a:pt x="262" y="50"/>
                    </a:cubicBezTo>
                    <a:cubicBezTo>
                      <a:pt x="262" y="50"/>
                      <a:pt x="286" y="50"/>
                      <a:pt x="286" y="28"/>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8" name="Freeform 17">
                <a:extLst>
                  <a:ext uri="{FF2B5EF4-FFF2-40B4-BE49-F238E27FC236}">
                    <a16:creationId xmlns:a16="http://schemas.microsoft.com/office/drawing/2014/main" id="{7430BBCB-2E72-4DA3-9D75-C28DCC5ADCAC}"/>
                  </a:ext>
                </a:extLst>
              </p:cNvPr>
              <p:cNvSpPr>
                <a:spLocks/>
              </p:cNvSpPr>
              <p:nvPr userDrawn="1"/>
            </p:nvSpPr>
            <p:spPr bwMode="gray">
              <a:xfrm>
                <a:off x="8842479" y="5220409"/>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9" name="Freeform 18">
                <a:extLst>
                  <a:ext uri="{FF2B5EF4-FFF2-40B4-BE49-F238E27FC236}">
                    <a16:creationId xmlns:a16="http://schemas.microsoft.com/office/drawing/2014/main" id="{C3AC30AA-3406-4754-B69E-7560A5525A21}"/>
                  </a:ext>
                </a:extLst>
              </p:cNvPr>
              <p:cNvSpPr>
                <a:spLocks/>
              </p:cNvSpPr>
              <p:nvPr userDrawn="1"/>
            </p:nvSpPr>
            <p:spPr bwMode="gray">
              <a:xfrm>
                <a:off x="8842479" y="5357707"/>
                <a:ext cx="446894" cy="78073"/>
              </a:xfrm>
              <a:custGeom>
                <a:avLst/>
                <a:gdLst>
                  <a:gd name="T0" fmla="*/ 24 w 286"/>
                  <a:gd name="T1" fmla="*/ 0 h 51"/>
                  <a:gd name="T2" fmla="*/ 0 w 286"/>
                  <a:gd name="T3" fmla="*/ 24 h 51"/>
                  <a:gd name="T4" fmla="*/ 0 w 286"/>
                  <a:gd name="T5" fmla="*/ 28 h 51"/>
                  <a:gd name="T6" fmla="*/ 24 w 286"/>
                  <a:gd name="T7" fmla="*/ 51 h 51"/>
                  <a:gd name="T8" fmla="*/ 262 w 286"/>
                  <a:gd name="T9" fmla="*/ 51 h 51"/>
                  <a:gd name="T10" fmla="*/ 286 w 286"/>
                  <a:gd name="T11" fmla="*/ 28 h 51"/>
                  <a:gd name="T12" fmla="*/ 286 w 286"/>
                  <a:gd name="T13" fmla="*/ 24 h 51"/>
                  <a:gd name="T14" fmla="*/ 262 w 286"/>
                  <a:gd name="T15" fmla="*/ 0 h 51"/>
                  <a:gd name="T16" fmla="*/ 152 w 286"/>
                  <a:gd name="T17" fmla="*/ 0 h 51"/>
                  <a:gd name="T18" fmla="*/ 24 w 286"/>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1">
                    <a:moveTo>
                      <a:pt x="24" y="0"/>
                    </a:moveTo>
                    <a:cubicBezTo>
                      <a:pt x="24" y="0"/>
                      <a:pt x="0" y="0"/>
                      <a:pt x="0" y="24"/>
                    </a:cubicBezTo>
                    <a:cubicBezTo>
                      <a:pt x="0" y="28"/>
                      <a:pt x="0" y="28"/>
                      <a:pt x="0" y="28"/>
                    </a:cubicBezTo>
                    <a:cubicBezTo>
                      <a:pt x="0" y="28"/>
                      <a:pt x="0" y="51"/>
                      <a:pt x="24" y="51"/>
                    </a:cubicBezTo>
                    <a:cubicBezTo>
                      <a:pt x="262" y="51"/>
                      <a:pt x="262" y="51"/>
                      <a:pt x="262" y="51"/>
                    </a:cubicBezTo>
                    <a:cubicBezTo>
                      <a:pt x="262" y="51"/>
                      <a:pt x="286" y="51"/>
                      <a:pt x="286" y="28"/>
                    </a:cubicBezTo>
                    <a:cubicBezTo>
                      <a:pt x="286" y="24"/>
                      <a:pt x="286" y="24"/>
                      <a:pt x="286" y="24"/>
                    </a:cubicBezTo>
                    <a:cubicBezTo>
                      <a:pt x="286" y="24"/>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0" name="Freeform 19">
                <a:extLst>
                  <a:ext uri="{FF2B5EF4-FFF2-40B4-BE49-F238E27FC236}">
                    <a16:creationId xmlns:a16="http://schemas.microsoft.com/office/drawing/2014/main" id="{7DDEEC5C-39B5-4FCB-B56C-AC78A81AC5B4}"/>
                  </a:ext>
                </a:extLst>
              </p:cNvPr>
              <p:cNvSpPr>
                <a:spLocks/>
              </p:cNvSpPr>
              <p:nvPr userDrawn="1"/>
            </p:nvSpPr>
            <p:spPr bwMode="gray">
              <a:xfrm>
                <a:off x="8842479" y="5495006"/>
                <a:ext cx="446894" cy="78073"/>
              </a:xfrm>
              <a:custGeom>
                <a:avLst/>
                <a:gdLst>
                  <a:gd name="T0" fmla="*/ 24 w 286"/>
                  <a:gd name="T1" fmla="*/ 0 h 50"/>
                  <a:gd name="T2" fmla="*/ 0 w 286"/>
                  <a:gd name="T3" fmla="*/ 23 h 50"/>
                  <a:gd name="T4" fmla="*/ 0 w 286"/>
                  <a:gd name="T5" fmla="*/ 28 h 50"/>
                  <a:gd name="T6" fmla="*/ 24 w 286"/>
                  <a:gd name="T7" fmla="*/ 50 h 50"/>
                  <a:gd name="T8" fmla="*/ 262 w 286"/>
                  <a:gd name="T9" fmla="*/ 50 h 50"/>
                  <a:gd name="T10" fmla="*/ 286 w 286"/>
                  <a:gd name="T11" fmla="*/ 28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8"/>
                      <a:pt x="0" y="28"/>
                      <a:pt x="0" y="28"/>
                    </a:cubicBezTo>
                    <a:cubicBezTo>
                      <a:pt x="0" y="28"/>
                      <a:pt x="0" y="50"/>
                      <a:pt x="24" y="50"/>
                    </a:cubicBezTo>
                    <a:cubicBezTo>
                      <a:pt x="262" y="50"/>
                      <a:pt x="262" y="50"/>
                      <a:pt x="262" y="50"/>
                    </a:cubicBezTo>
                    <a:cubicBezTo>
                      <a:pt x="262" y="50"/>
                      <a:pt x="286" y="50"/>
                      <a:pt x="286" y="28"/>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1" name="Freeform 20">
                <a:extLst>
                  <a:ext uri="{FF2B5EF4-FFF2-40B4-BE49-F238E27FC236}">
                    <a16:creationId xmlns:a16="http://schemas.microsoft.com/office/drawing/2014/main" id="{ABB83F7E-7160-49A4-890A-674FD9DD94B2}"/>
                  </a:ext>
                </a:extLst>
              </p:cNvPr>
              <p:cNvSpPr>
                <a:spLocks/>
              </p:cNvSpPr>
              <p:nvPr userDrawn="1"/>
            </p:nvSpPr>
            <p:spPr bwMode="gray">
              <a:xfrm>
                <a:off x="8842479" y="5634997"/>
                <a:ext cx="446894" cy="78073"/>
              </a:xfrm>
              <a:custGeom>
                <a:avLst/>
                <a:gdLst>
                  <a:gd name="T0" fmla="*/ 24 w 286"/>
                  <a:gd name="T1" fmla="*/ 0 h 51"/>
                  <a:gd name="T2" fmla="*/ 0 w 286"/>
                  <a:gd name="T3" fmla="*/ 23 h 51"/>
                  <a:gd name="T4" fmla="*/ 0 w 286"/>
                  <a:gd name="T5" fmla="*/ 27 h 51"/>
                  <a:gd name="T6" fmla="*/ 24 w 286"/>
                  <a:gd name="T7" fmla="*/ 51 h 51"/>
                  <a:gd name="T8" fmla="*/ 262 w 286"/>
                  <a:gd name="T9" fmla="*/ 51 h 51"/>
                  <a:gd name="T10" fmla="*/ 286 w 286"/>
                  <a:gd name="T11" fmla="*/ 27 h 51"/>
                  <a:gd name="T12" fmla="*/ 286 w 286"/>
                  <a:gd name="T13" fmla="*/ 23 h 51"/>
                  <a:gd name="T14" fmla="*/ 262 w 286"/>
                  <a:gd name="T15" fmla="*/ 0 h 51"/>
                  <a:gd name="T16" fmla="*/ 152 w 286"/>
                  <a:gd name="T17" fmla="*/ 0 h 51"/>
                  <a:gd name="T18" fmla="*/ 24 w 286"/>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1">
                    <a:moveTo>
                      <a:pt x="24" y="0"/>
                    </a:moveTo>
                    <a:cubicBezTo>
                      <a:pt x="24" y="0"/>
                      <a:pt x="0" y="0"/>
                      <a:pt x="0" y="23"/>
                    </a:cubicBezTo>
                    <a:cubicBezTo>
                      <a:pt x="0" y="27"/>
                      <a:pt x="0" y="27"/>
                      <a:pt x="0" y="27"/>
                    </a:cubicBezTo>
                    <a:cubicBezTo>
                      <a:pt x="0" y="27"/>
                      <a:pt x="0" y="51"/>
                      <a:pt x="24" y="51"/>
                    </a:cubicBezTo>
                    <a:cubicBezTo>
                      <a:pt x="262" y="51"/>
                      <a:pt x="262" y="51"/>
                      <a:pt x="262" y="51"/>
                    </a:cubicBezTo>
                    <a:cubicBezTo>
                      <a:pt x="262" y="51"/>
                      <a:pt x="286" y="51"/>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2" name="Oval 101">
                <a:extLst>
                  <a:ext uri="{FF2B5EF4-FFF2-40B4-BE49-F238E27FC236}">
                    <a16:creationId xmlns:a16="http://schemas.microsoft.com/office/drawing/2014/main" id="{136C9D0E-6010-41BA-91F7-839F437ABAB2}"/>
                  </a:ext>
                </a:extLst>
              </p:cNvPr>
              <p:cNvSpPr>
                <a:spLocks noChangeArrowheads="1"/>
              </p:cNvSpPr>
              <p:nvPr userDrawn="1"/>
            </p:nvSpPr>
            <p:spPr bwMode="gray">
              <a:xfrm>
                <a:off x="9203225" y="4681982"/>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3" name="Oval 102">
                <a:extLst>
                  <a:ext uri="{FF2B5EF4-FFF2-40B4-BE49-F238E27FC236}">
                    <a16:creationId xmlns:a16="http://schemas.microsoft.com/office/drawing/2014/main" id="{52D67662-75C3-47A1-8909-4C5484661989}"/>
                  </a:ext>
                </a:extLst>
              </p:cNvPr>
              <p:cNvSpPr>
                <a:spLocks noChangeArrowheads="1"/>
              </p:cNvSpPr>
              <p:nvPr userDrawn="1"/>
            </p:nvSpPr>
            <p:spPr bwMode="gray">
              <a:xfrm>
                <a:off x="9203225" y="4821973"/>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4" name="Oval 103">
                <a:extLst>
                  <a:ext uri="{FF2B5EF4-FFF2-40B4-BE49-F238E27FC236}">
                    <a16:creationId xmlns:a16="http://schemas.microsoft.com/office/drawing/2014/main" id="{7A4D4250-EDA7-4A72-A559-EE2D5C854DAF}"/>
                  </a:ext>
                </a:extLst>
              </p:cNvPr>
              <p:cNvSpPr>
                <a:spLocks noChangeArrowheads="1"/>
              </p:cNvSpPr>
              <p:nvPr userDrawn="1"/>
            </p:nvSpPr>
            <p:spPr bwMode="gray">
              <a:xfrm>
                <a:off x="9203225" y="4959271"/>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5" name="Oval 104">
                <a:extLst>
                  <a:ext uri="{FF2B5EF4-FFF2-40B4-BE49-F238E27FC236}">
                    <a16:creationId xmlns:a16="http://schemas.microsoft.com/office/drawing/2014/main" id="{8ACC78AF-D0C0-4AE1-8EAA-674CF9B5754C}"/>
                  </a:ext>
                </a:extLst>
              </p:cNvPr>
              <p:cNvSpPr>
                <a:spLocks noChangeArrowheads="1"/>
              </p:cNvSpPr>
              <p:nvPr userDrawn="1"/>
            </p:nvSpPr>
            <p:spPr bwMode="gray">
              <a:xfrm>
                <a:off x="9203225" y="5099262"/>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6" name="Freeform 25">
                <a:extLst>
                  <a:ext uri="{FF2B5EF4-FFF2-40B4-BE49-F238E27FC236}">
                    <a16:creationId xmlns:a16="http://schemas.microsoft.com/office/drawing/2014/main" id="{E3757448-C02D-4E65-B17A-CD28BCEB7DC4}"/>
                  </a:ext>
                </a:extLst>
              </p:cNvPr>
              <p:cNvSpPr>
                <a:spLocks/>
              </p:cNvSpPr>
              <p:nvPr userDrawn="1"/>
            </p:nvSpPr>
            <p:spPr bwMode="gray">
              <a:xfrm>
                <a:off x="9203225" y="5236562"/>
                <a:ext cx="45767" cy="43074"/>
              </a:xfrm>
              <a:custGeom>
                <a:avLst/>
                <a:gdLst>
                  <a:gd name="T0" fmla="*/ 14 w 28"/>
                  <a:gd name="T1" fmla="*/ 28 h 28"/>
                  <a:gd name="T2" fmla="*/ 28 w 28"/>
                  <a:gd name="T3" fmla="*/ 13 h 28"/>
                  <a:gd name="T4" fmla="*/ 14 w 28"/>
                  <a:gd name="T5" fmla="*/ 0 h 28"/>
                  <a:gd name="T6" fmla="*/ 0 w 28"/>
                  <a:gd name="T7" fmla="*/ 13 h 28"/>
                  <a:gd name="T8" fmla="*/ 14 w 28"/>
                  <a:gd name="T9" fmla="*/ 28 h 28"/>
                </a:gdLst>
                <a:ahLst/>
                <a:cxnLst>
                  <a:cxn ang="0">
                    <a:pos x="T0" y="T1"/>
                  </a:cxn>
                  <a:cxn ang="0">
                    <a:pos x="T2" y="T3"/>
                  </a:cxn>
                  <a:cxn ang="0">
                    <a:pos x="T4" y="T5"/>
                  </a:cxn>
                  <a:cxn ang="0">
                    <a:pos x="T6" y="T7"/>
                  </a:cxn>
                  <a:cxn ang="0">
                    <a:pos x="T8" y="T9"/>
                  </a:cxn>
                </a:cxnLst>
                <a:rect l="0" t="0" r="r" b="b"/>
                <a:pathLst>
                  <a:path w="28" h="28">
                    <a:moveTo>
                      <a:pt x="14" y="28"/>
                    </a:moveTo>
                    <a:cubicBezTo>
                      <a:pt x="22" y="28"/>
                      <a:pt x="28" y="21"/>
                      <a:pt x="28" y="13"/>
                    </a:cubicBezTo>
                    <a:cubicBezTo>
                      <a:pt x="28" y="7"/>
                      <a:pt x="22" y="0"/>
                      <a:pt x="14" y="0"/>
                    </a:cubicBezTo>
                    <a:cubicBezTo>
                      <a:pt x="7" y="0"/>
                      <a:pt x="0" y="7"/>
                      <a:pt x="0" y="13"/>
                    </a:cubicBezTo>
                    <a:cubicBezTo>
                      <a:pt x="0" y="21"/>
                      <a:pt x="7" y="28"/>
                      <a:pt x="14" y="28"/>
                    </a:cubicBezTo>
                    <a:close/>
                  </a:path>
                </a:pathLst>
              </a:cu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7" name="Oval 106">
                <a:extLst>
                  <a:ext uri="{FF2B5EF4-FFF2-40B4-BE49-F238E27FC236}">
                    <a16:creationId xmlns:a16="http://schemas.microsoft.com/office/drawing/2014/main" id="{73532E96-C6CE-4B42-9BB3-13B1FD6206E1}"/>
                  </a:ext>
                </a:extLst>
              </p:cNvPr>
              <p:cNvSpPr>
                <a:spLocks noChangeArrowheads="1"/>
              </p:cNvSpPr>
              <p:nvPr userDrawn="1"/>
            </p:nvSpPr>
            <p:spPr bwMode="gray">
              <a:xfrm>
                <a:off x="9203225" y="5376553"/>
                <a:ext cx="45767" cy="40383"/>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8" name="Oval 107">
                <a:extLst>
                  <a:ext uri="{FF2B5EF4-FFF2-40B4-BE49-F238E27FC236}">
                    <a16:creationId xmlns:a16="http://schemas.microsoft.com/office/drawing/2014/main" id="{F4388A6B-570C-42CD-AAFB-6AB27D7F58AD}"/>
                  </a:ext>
                </a:extLst>
              </p:cNvPr>
              <p:cNvSpPr>
                <a:spLocks noChangeArrowheads="1"/>
              </p:cNvSpPr>
              <p:nvPr userDrawn="1"/>
            </p:nvSpPr>
            <p:spPr bwMode="gray">
              <a:xfrm>
                <a:off x="9203225" y="5513851"/>
                <a:ext cx="45767" cy="43074"/>
              </a:xfrm>
              <a:prstGeom prst="ellipse">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9" name="Oval 108">
                <a:extLst>
                  <a:ext uri="{FF2B5EF4-FFF2-40B4-BE49-F238E27FC236}">
                    <a16:creationId xmlns:a16="http://schemas.microsoft.com/office/drawing/2014/main" id="{802E4807-C059-4852-9AFF-8E687C287409}"/>
                  </a:ext>
                </a:extLst>
              </p:cNvPr>
              <p:cNvSpPr>
                <a:spLocks noChangeArrowheads="1"/>
              </p:cNvSpPr>
              <p:nvPr userDrawn="1"/>
            </p:nvSpPr>
            <p:spPr bwMode="gray">
              <a:xfrm>
                <a:off x="9203225" y="5653841"/>
                <a:ext cx="45767" cy="40383"/>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0" name="Freeform 29">
                <a:extLst>
                  <a:ext uri="{FF2B5EF4-FFF2-40B4-BE49-F238E27FC236}">
                    <a16:creationId xmlns:a16="http://schemas.microsoft.com/office/drawing/2014/main" id="{6A1CF96C-6C43-4B2A-B6B0-A53C5625198D}"/>
                  </a:ext>
                </a:extLst>
              </p:cNvPr>
              <p:cNvSpPr>
                <a:spLocks/>
              </p:cNvSpPr>
              <p:nvPr userDrawn="1"/>
            </p:nvSpPr>
            <p:spPr bwMode="gray">
              <a:xfrm>
                <a:off x="8842479" y="5772295"/>
                <a:ext cx="446894" cy="78073"/>
              </a:xfrm>
              <a:custGeom>
                <a:avLst/>
                <a:gdLst>
                  <a:gd name="T0" fmla="*/ 24 w 286"/>
                  <a:gd name="T1" fmla="*/ 0 h 50"/>
                  <a:gd name="T2" fmla="*/ 0 w 286"/>
                  <a:gd name="T3" fmla="*/ 22 h 50"/>
                  <a:gd name="T4" fmla="*/ 0 w 286"/>
                  <a:gd name="T5" fmla="*/ 27 h 50"/>
                  <a:gd name="T6" fmla="*/ 24 w 286"/>
                  <a:gd name="T7" fmla="*/ 50 h 50"/>
                  <a:gd name="T8" fmla="*/ 262 w 286"/>
                  <a:gd name="T9" fmla="*/ 50 h 50"/>
                  <a:gd name="T10" fmla="*/ 286 w 286"/>
                  <a:gd name="T11" fmla="*/ 27 h 50"/>
                  <a:gd name="T12" fmla="*/ 286 w 286"/>
                  <a:gd name="T13" fmla="*/ 22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2"/>
                    </a:cubicBezTo>
                    <a:cubicBezTo>
                      <a:pt x="0" y="27"/>
                      <a:pt x="0" y="27"/>
                      <a:pt x="0" y="27"/>
                    </a:cubicBezTo>
                    <a:cubicBezTo>
                      <a:pt x="0" y="27"/>
                      <a:pt x="0" y="50"/>
                      <a:pt x="24" y="50"/>
                    </a:cubicBezTo>
                    <a:cubicBezTo>
                      <a:pt x="262" y="50"/>
                      <a:pt x="262" y="50"/>
                      <a:pt x="262" y="50"/>
                    </a:cubicBezTo>
                    <a:cubicBezTo>
                      <a:pt x="262" y="50"/>
                      <a:pt x="286" y="50"/>
                      <a:pt x="286" y="27"/>
                    </a:cubicBezTo>
                    <a:cubicBezTo>
                      <a:pt x="286" y="22"/>
                      <a:pt x="286" y="22"/>
                      <a:pt x="286" y="22"/>
                    </a:cubicBezTo>
                    <a:cubicBezTo>
                      <a:pt x="286" y="22"/>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1" name="Oval 110">
                <a:extLst>
                  <a:ext uri="{FF2B5EF4-FFF2-40B4-BE49-F238E27FC236}">
                    <a16:creationId xmlns:a16="http://schemas.microsoft.com/office/drawing/2014/main" id="{A20CB881-23BD-4C69-B83E-41A6B6367A62}"/>
                  </a:ext>
                </a:extLst>
              </p:cNvPr>
              <p:cNvSpPr>
                <a:spLocks noChangeArrowheads="1"/>
              </p:cNvSpPr>
              <p:nvPr userDrawn="1"/>
            </p:nvSpPr>
            <p:spPr bwMode="gray">
              <a:xfrm>
                <a:off x="9203225" y="5791141"/>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2" name="Rectangle 111">
                <a:extLst>
                  <a:ext uri="{FF2B5EF4-FFF2-40B4-BE49-F238E27FC236}">
                    <a16:creationId xmlns:a16="http://schemas.microsoft.com/office/drawing/2014/main" id="{5E7E4793-8657-4374-920C-617E3603B66B}"/>
                  </a:ext>
                </a:extLst>
              </p:cNvPr>
              <p:cNvSpPr>
                <a:spLocks noChangeArrowheads="1"/>
              </p:cNvSpPr>
              <p:nvPr userDrawn="1"/>
            </p:nvSpPr>
            <p:spPr bwMode="gray">
              <a:xfrm>
                <a:off x="9467054" y="4883892"/>
                <a:ext cx="570732" cy="1337991"/>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3" name="Freeform 32">
                <a:extLst>
                  <a:ext uri="{FF2B5EF4-FFF2-40B4-BE49-F238E27FC236}">
                    <a16:creationId xmlns:a16="http://schemas.microsoft.com/office/drawing/2014/main" id="{63397122-5D8E-4B0B-9B0F-299AF5765F4E}"/>
                  </a:ext>
                </a:extLst>
              </p:cNvPr>
              <p:cNvSpPr>
                <a:spLocks/>
              </p:cNvSpPr>
              <p:nvPr userDrawn="1"/>
            </p:nvSpPr>
            <p:spPr bwMode="gray">
              <a:xfrm>
                <a:off x="9526281" y="4975424"/>
                <a:ext cx="449587" cy="78073"/>
              </a:xfrm>
              <a:custGeom>
                <a:avLst/>
                <a:gdLst>
                  <a:gd name="T0" fmla="*/ 25 w 287"/>
                  <a:gd name="T1" fmla="*/ 0 h 50"/>
                  <a:gd name="T2" fmla="*/ 0 w 287"/>
                  <a:gd name="T3" fmla="*/ 22 h 50"/>
                  <a:gd name="T4" fmla="*/ 0 w 287"/>
                  <a:gd name="T5" fmla="*/ 27 h 50"/>
                  <a:gd name="T6" fmla="*/ 25 w 287"/>
                  <a:gd name="T7" fmla="*/ 50 h 50"/>
                  <a:gd name="T8" fmla="*/ 262 w 287"/>
                  <a:gd name="T9" fmla="*/ 50 h 50"/>
                  <a:gd name="T10" fmla="*/ 287 w 287"/>
                  <a:gd name="T11" fmla="*/ 27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7"/>
                      <a:pt x="0" y="27"/>
                      <a:pt x="0" y="27"/>
                    </a:cubicBezTo>
                    <a:cubicBezTo>
                      <a:pt x="0" y="27"/>
                      <a:pt x="0" y="50"/>
                      <a:pt x="25" y="50"/>
                    </a:cubicBezTo>
                    <a:cubicBezTo>
                      <a:pt x="262" y="50"/>
                      <a:pt x="262" y="50"/>
                      <a:pt x="262" y="50"/>
                    </a:cubicBezTo>
                    <a:cubicBezTo>
                      <a:pt x="262" y="50"/>
                      <a:pt x="287" y="50"/>
                      <a:pt x="287" y="27"/>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4" name="Freeform 33">
                <a:extLst>
                  <a:ext uri="{FF2B5EF4-FFF2-40B4-BE49-F238E27FC236}">
                    <a16:creationId xmlns:a16="http://schemas.microsoft.com/office/drawing/2014/main" id="{E8A4EC8D-DDF8-478E-ACB7-6598A575AB29}"/>
                  </a:ext>
                </a:extLst>
              </p:cNvPr>
              <p:cNvSpPr>
                <a:spLocks/>
              </p:cNvSpPr>
              <p:nvPr userDrawn="1"/>
            </p:nvSpPr>
            <p:spPr bwMode="gray">
              <a:xfrm>
                <a:off x="9526281" y="5112724"/>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5" name="Freeform 34">
                <a:extLst>
                  <a:ext uri="{FF2B5EF4-FFF2-40B4-BE49-F238E27FC236}">
                    <a16:creationId xmlns:a16="http://schemas.microsoft.com/office/drawing/2014/main" id="{46882F79-F2A4-4BD5-8657-8CBB5834A9B1}"/>
                  </a:ext>
                </a:extLst>
              </p:cNvPr>
              <p:cNvSpPr>
                <a:spLocks/>
              </p:cNvSpPr>
              <p:nvPr userDrawn="1"/>
            </p:nvSpPr>
            <p:spPr bwMode="gray">
              <a:xfrm>
                <a:off x="9526281" y="5252715"/>
                <a:ext cx="449587" cy="78073"/>
              </a:xfrm>
              <a:custGeom>
                <a:avLst/>
                <a:gdLst>
                  <a:gd name="T0" fmla="*/ 25 w 287"/>
                  <a:gd name="T1" fmla="*/ 0 h 50"/>
                  <a:gd name="T2" fmla="*/ 0 w 287"/>
                  <a:gd name="T3" fmla="*/ 22 h 50"/>
                  <a:gd name="T4" fmla="*/ 0 w 287"/>
                  <a:gd name="T5" fmla="*/ 28 h 50"/>
                  <a:gd name="T6" fmla="*/ 25 w 287"/>
                  <a:gd name="T7" fmla="*/ 50 h 50"/>
                  <a:gd name="T8" fmla="*/ 262 w 287"/>
                  <a:gd name="T9" fmla="*/ 50 h 50"/>
                  <a:gd name="T10" fmla="*/ 287 w 287"/>
                  <a:gd name="T11" fmla="*/ 28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8"/>
                      <a:pt x="0" y="28"/>
                      <a:pt x="0" y="28"/>
                    </a:cubicBezTo>
                    <a:cubicBezTo>
                      <a:pt x="0" y="28"/>
                      <a:pt x="0" y="50"/>
                      <a:pt x="25" y="50"/>
                    </a:cubicBezTo>
                    <a:cubicBezTo>
                      <a:pt x="262" y="50"/>
                      <a:pt x="262" y="50"/>
                      <a:pt x="262" y="50"/>
                    </a:cubicBezTo>
                    <a:cubicBezTo>
                      <a:pt x="262" y="50"/>
                      <a:pt x="287" y="50"/>
                      <a:pt x="287" y="28"/>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6" name="Freeform 35">
                <a:extLst>
                  <a:ext uri="{FF2B5EF4-FFF2-40B4-BE49-F238E27FC236}">
                    <a16:creationId xmlns:a16="http://schemas.microsoft.com/office/drawing/2014/main" id="{1794560F-C1B5-409B-AB00-C0FF121F6DF8}"/>
                  </a:ext>
                </a:extLst>
              </p:cNvPr>
              <p:cNvSpPr>
                <a:spLocks/>
              </p:cNvSpPr>
              <p:nvPr userDrawn="1"/>
            </p:nvSpPr>
            <p:spPr bwMode="gray">
              <a:xfrm>
                <a:off x="9526281" y="5390012"/>
                <a:ext cx="449587" cy="78073"/>
              </a:xfrm>
              <a:custGeom>
                <a:avLst/>
                <a:gdLst>
                  <a:gd name="T0" fmla="*/ 25 w 287"/>
                  <a:gd name="T1" fmla="*/ 0 h 50"/>
                  <a:gd name="T2" fmla="*/ 0 w 287"/>
                  <a:gd name="T3" fmla="*/ 22 h 50"/>
                  <a:gd name="T4" fmla="*/ 0 w 287"/>
                  <a:gd name="T5" fmla="*/ 27 h 50"/>
                  <a:gd name="T6" fmla="*/ 25 w 287"/>
                  <a:gd name="T7" fmla="*/ 50 h 50"/>
                  <a:gd name="T8" fmla="*/ 262 w 287"/>
                  <a:gd name="T9" fmla="*/ 50 h 50"/>
                  <a:gd name="T10" fmla="*/ 287 w 287"/>
                  <a:gd name="T11" fmla="*/ 27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7"/>
                      <a:pt x="0" y="27"/>
                      <a:pt x="0" y="27"/>
                    </a:cubicBezTo>
                    <a:cubicBezTo>
                      <a:pt x="0" y="27"/>
                      <a:pt x="0" y="50"/>
                      <a:pt x="25" y="50"/>
                    </a:cubicBezTo>
                    <a:cubicBezTo>
                      <a:pt x="262" y="50"/>
                      <a:pt x="262" y="50"/>
                      <a:pt x="262" y="50"/>
                    </a:cubicBezTo>
                    <a:cubicBezTo>
                      <a:pt x="262" y="50"/>
                      <a:pt x="287" y="50"/>
                      <a:pt x="287" y="27"/>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7" name="Freeform 36">
                <a:extLst>
                  <a:ext uri="{FF2B5EF4-FFF2-40B4-BE49-F238E27FC236}">
                    <a16:creationId xmlns:a16="http://schemas.microsoft.com/office/drawing/2014/main" id="{61FEC112-C04A-4F59-B583-68F545A2A948}"/>
                  </a:ext>
                </a:extLst>
              </p:cNvPr>
              <p:cNvSpPr>
                <a:spLocks/>
              </p:cNvSpPr>
              <p:nvPr userDrawn="1"/>
            </p:nvSpPr>
            <p:spPr bwMode="gray">
              <a:xfrm>
                <a:off x="9526281" y="5527312"/>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8" name="Freeform 37">
                <a:extLst>
                  <a:ext uri="{FF2B5EF4-FFF2-40B4-BE49-F238E27FC236}">
                    <a16:creationId xmlns:a16="http://schemas.microsoft.com/office/drawing/2014/main" id="{6C6B047B-E455-4653-8FEA-B57D72BE9E04}"/>
                  </a:ext>
                </a:extLst>
              </p:cNvPr>
              <p:cNvSpPr>
                <a:spLocks/>
              </p:cNvSpPr>
              <p:nvPr userDrawn="1"/>
            </p:nvSpPr>
            <p:spPr bwMode="gray">
              <a:xfrm>
                <a:off x="9526281" y="5667303"/>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9" name="Freeform 38">
                <a:extLst>
                  <a:ext uri="{FF2B5EF4-FFF2-40B4-BE49-F238E27FC236}">
                    <a16:creationId xmlns:a16="http://schemas.microsoft.com/office/drawing/2014/main" id="{0871CCB6-0E69-4051-82AF-D408F8E4B84C}"/>
                  </a:ext>
                </a:extLst>
              </p:cNvPr>
              <p:cNvSpPr>
                <a:spLocks/>
              </p:cNvSpPr>
              <p:nvPr userDrawn="1"/>
            </p:nvSpPr>
            <p:spPr bwMode="gray">
              <a:xfrm>
                <a:off x="9526281" y="5807294"/>
                <a:ext cx="449587" cy="75380"/>
              </a:xfrm>
              <a:custGeom>
                <a:avLst/>
                <a:gdLst>
                  <a:gd name="T0" fmla="*/ 25 w 287"/>
                  <a:gd name="T1" fmla="*/ 0 h 49"/>
                  <a:gd name="T2" fmla="*/ 0 w 287"/>
                  <a:gd name="T3" fmla="*/ 23 h 49"/>
                  <a:gd name="T4" fmla="*/ 0 w 287"/>
                  <a:gd name="T5" fmla="*/ 27 h 49"/>
                  <a:gd name="T6" fmla="*/ 25 w 287"/>
                  <a:gd name="T7" fmla="*/ 49 h 49"/>
                  <a:gd name="T8" fmla="*/ 262 w 287"/>
                  <a:gd name="T9" fmla="*/ 49 h 49"/>
                  <a:gd name="T10" fmla="*/ 287 w 287"/>
                  <a:gd name="T11" fmla="*/ 27 h 49"/>
                  <a:gd name="T12" fmla="*/ 287 w 287"/>
                  <a:gd name="T13" fmla="*/ 23 h 49"/>
                  <a:gd name="T14" fmla="*/ 262 w 287"/>
                  <a:gd name="T15" fmla="*/ 0 h 49"/>
                  <a:gd name="T16" fmla="*/ 153 w 287"/>
                  <a:gd name="T17" fmla="*/ 0 h 49"/>
                  <a:gd name="T18" fmla="*/ 25 w 287"/>
                  <a:gd name="T19"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49">
                    <a:moveTo>
                      <a:pt x="25" y="0"/>
                    </a:moveTo>
                    <a:cubicBezTo>
                      <a:pt x="25" y="0"/>
                      <a:pt x="0" y="0"/>
                      <a:pt x="0" y="23"/>
                    </a:cubicBezTo>
                    <a:cubicBezTo>
                      <a:pt x="0" y="27"/>
                      <a:pt x="0" y="27"/>
                      <a:pt x="0" y="27"/>
                    </a:cubicBezTo>
                    <a:cubicBezTo>
                      <a:pt x="0" y="27"/>
                      <a:pt x="0" y="49"/>
                      <a:pt x="25" y="49"/>
                    </a:cubicBezTo>
                    <a:cubicBezTo>
                      <a:pt x="262" y="49"/>
                      <a:pt x="262" y="49"/>
                      <a:pt x="262" y="49"/>
                    </a:cubicBezTo>
                    <a:cubicBezTo>
                      <a:pt x="262" y="49"/>
                      <a:pt x="287" y="49"/>
                      <a:pt x="287" y="27"/>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0" name="Freeform 39">
                <a:extLst>
                  <a:ext uri="{FF2B5EF4-FFF2-40B4-BE49-F238E27FC236}">
                    <a16:creationId xmlns:a16="http://schemas.microsoft.com/office/drawing/2014/main" id="{F8B661D5-7AEF-4DBE-A3C8-83117B648AAA}"/>
                  </a:ext>
                </a:extLst>
              </p:cNvPr>
              <p:cNvSpPr>
                <a:spLocks/>
              </p:cNvSpPr>
              <p:nvPr userDrawn="1"/>
            </p:nvSpPr>
            <p:spPr bwMode="gray">
              <a:xfrm>
                <a:off x="9526281" y="5941900"/>
                <a:ext cx="449587" cy="78073"/>
              </a:xfrm>
              <a:custGeom>
                <a:avLst/>
                <a:gdLst>
                  <a:gd name="T0" fmla="*/ 25 w 287"/>
                  <a:gd name="T1" fmla="*/ 0 h 50"/>
                  <a:gd name="T2" fmla="*/ 0 w 287"/>
                  <a:gd name="T3" fmla="*/ 24 h 50"/>
                  <a:gd name="T4" fmla="*/ 0 w 287"/>
                  <a:gd name="T5" fmla="*/ 28 h 50"/>
                  <a:gd name="T6" fmla="*/ 25 w 287"/>
                  <a:gd name="T7" fmla="*/ 50 h 50"/>
                  <a:gd name="T8" fmla="*/ 262 w 287"/>
                  <a:gd name="T9" fmla="*/ 50 h 50"/>
                  <a:gd name="T10" fmla="*/ 287 w 287"/>
                  <a:gd name="T11" fmla="*/ 28 h 50"/>
                  <a:gd name="T12" fmla="*/ 287 w 287"/>
                  <a:gd name="T13" fmla="*/ 24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4"/>
                    </a:cubicBezTo>
                    <a:cubicBezTo>
                      <a:pt x="0" y="28"/>
                      <a:pt x="0" y="28"/>
                      <a:pt x="0" y="28"/>
                    </a:cubicBezTo>
                    <a:cubicBezTo>
                      <a:pt x="0" y="28"/>
                      <a:pt x="0" y="50"/>
                      <a:pt x="25" y="50"/>
                    </a:cubicBezTo>
                    <a:cubicBezTo>
                      <a:pt x="262" y="50"/>
                      <a:pt x="262" y="50"/>
                      <a:pt x="262" y="50"/>
                    </a:cubicBezTo>
                    <a:cubicBezTo>
                      <a:pt x="262" y="50"/>
                      <a:pt x="287" y="50"/>
                      <a:pt x="287" y="28"/>
                    </a:cubicBezTo>
                    <a:cubicBezTo>
                      <a:pt x="287" y="24"/>
                      <a:pt x="287" y="24"/>
                      <a:pt x="287" y="24"/>
                    </a:cubicBezTo>
                    <a:cubicBezTo>
                      <a:pt x="287" y="24"/>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1" name="Oval 120">
                <a:extLst>
                  <a:ext uri="{FF2B5EF4-FFF2-40B4-BE49-F238E27FC236}">
                    <a16:creationId xmlns:a16="http://schemas.microsoft.com/office/drawing/2014/main" id="{61B2E2CF-9F48-46BE-B4A5-55E082CF025E}"/>
                  </a:ext>
                </a:extLst>
              </p:cNvPr>
              <p:cNvSpPr>
                <a:spLocks noChangeArrowheads="1"/>
              </p:cNvSpPr>
              <p:nvPr userDrawn="1"/>
            </p:nvSpPr>
            <p:spPr bwMode="gray">
              <a:xfrm>
                <a:off x="9889718" y="4991577"/>
                <a:ext cx="45767" cy="43074"/>
              </a:xfrm>
              <a:prstGeom prst="ellipse">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2" name="Oval 121">
                <a:extLst>
                  <a:ext uri="{FF2B5EF4-FFF2-40B4-BE49-F238E27FC236}">
                    <a16:creationId xmlns:a16="http://schemas.microsoft.com/office/drawing/2014/main" id="{8787C3FF-D14C-4BFB-BD4B-441756BB801A}"/>
                  </a:ext>
                </a:extLst>
              </p:cNvPr>
              <p:cNvSpPr>
                <a:spLocks noChangeArrowheads="1"/>
              </p:cNvSpPr>
              <p:nvPr userDrawn="1"/>
            </p:nvSpPr>
            <p:spPr bwMode="gray">
              <a:xfrm>
                <a:off x="9889718" y="5131568"/>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3" name="Oval 122">
                <a:extLst>
                  <a:ext uri="{FF2B5EF4-FFF2-40B4-BE49-F238E27FC236}">
                    <a16:creationId xmlns:a16="http://schemas.microsoft.com/office/drawing/2014/main" id="{BF018551-F9E9-40B1-A008-1BC4E3F44C2A}"/>
                  </a:ext>
                </a:extLst>
              </p:cNvPr>
              <p:cNvSpPr>
                <a:spLocks noChangeArrowheads="1"/>
              </p:cNvSpPr>
              <p:nvPr userDrawn="1"/>
            </p:nvSpPr>
            <p:spPr bwMode="gray">
              <a:xfrm>
                <a:off x="9889718" y="5268867"/>
                <a:ext cx="45767" cy="45767"/>
              </a:xfrm>
              <a:prstGeom prst="ellipse">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4" name="Oval 123">
                <a:extLst>
                  <a:ext uri="{FF2B5EF4-FFF2-40B4-BE49-F238E27FC236}">
                    <a16:creationId xmlns:a16="http://schemas.microsoft.com/office/drawing/2014/main" id="{13EE294D-D728-49C1-BAC5-9FB7F002358C}"/>
                  </a:ext>
                </a:extLst>
              </p:cNvPr>
              <p:cNvSpPr>
                <a:spLocks noChangeArrowheads="1"/>
              </p:cNvSpPr>
              <p:nvPr userDrawn="1"/>
            </p:nvSpPr>
            <p:spPr bwMode="gray">
              <a:xfrm>
                <a:off x="9889718" y="5406165"/>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5" name="Oval 124">
                <a:extLst>
                  <a:ext uri="{FF2B5EF4-FFF2-40B4-BE49-F238E27FC236}">
                    <a16:creationId xmlns:a16="http://schemas.microsoft.com/office/drawing/2014/main" id="{24257021-F968-431B-AB01-34B77FB53259}"/>
                  </a:ext>
                </a:extLst>
              </p:cNvPr>
              <p:cNvSpPr>
                <a:spLocks noChangeArrowheads="1"/>
              </p:cNvSpPr>
              <p:nvPr userDrawn="1"/>
            </p:nvSpPr>
            <p:spPr bwMode="gray">
              <a:xfrm>
                <a:off x="9889718" y="5546156"/>
                <a:ext cx="45767" cy="43074"/>
              </a:xfrm>
              <a:prstGeom prst="ellipse">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6" name="Oval 125">
                <a:extLst>
                  <a:ext uri="{FF2B5EF4-FFF2-40B4-BE49-F238E27FC236}">
                    <a16:creationId xmlns:a16="http://schemas.microsoft.com/office/drawing/2014/main" id="{0A1EB780-1805-47D9-8CAA-9EBFAF1D8423}"/>
                  </a:ext>
                </a:extLst>
              </p:cNvPr>
              <p:cNvSpPr>
                <a:spLocks noChangeArrowheads="1"/>
              </p:cNvSpPr>
              <p:nvPr userDrawn="1"/>
            </p:nvSpPr>
            <p:spPr bwMode="gray">
              <a:xfrm>
                <a:off x="9889718" y="5683456"/>
                <a:ext cx="45767" cy="45767"/>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7" name="Oval 126">
                <a:extLst>
                  <a:ext uri="{FF2B5EF4-FFF2-40B4-BE49-F238E27FC236}">
                    <a16:creationId xmlns:a16="http://schemas.microsoft.com/office/drawing/2014/main" id="{1310C791-3B72-4F76-B2CC-18CB0FF30824}"/>
                  </a:ext>
                </a:extLst>
              </p:cNvPr>
              <p:cNvSpPr>
                <a:spLocks noChangeArrowheads="1"/>
              </p:cNvSpPr>
              <p:nvPr userDrawn="1"/>
            </p:nvSpPr>
            <p:spPr bwMode="gray">
              <a:xfrm>
                <a:off x="9889718" y="5823447"/>
                <a:ext cx="45767" cy="43074"/>
              </a:xfrm>
              <a:prstGeom prst="ellipse">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8" name="Oval 127">
                <a:extLst>
                  <a:ext uri="{FF2B5EF4-FFF2-40B4-BE49-F238E27FC236}">
                    <a16:creationId xmlns:a16="http://schemas.microsoft.com/office/drawing/2014/main" id="{9B728B92-55DA-405F-8A4F-685597F3262E}"/>
                  </a:ext>
                </a:extLst>
              </p:cNvPr>
              <p:cNvSpPr>
                <a:spLocks noChangeArrowheads="1"/>
              </p:cNvSpPr>
              <p:nvPr userDrawn="1"/>
            </p:nvSpPr>
            <p:spPr bwMode="gray">
              <a:xfrm>
                <a:off x="9889718" y="5960744"/>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9" name="Freeform 48">
                <a:extLst>
                  <a:ext uri="{FF2B5EF4-FFF2-40B4-BE49-F238E27FC236}">
                    <a16:creationId xmlns:a16="http://schemas.microsoft.com/office/drawing/2014/main" id="{8E0239F7-C910-44D0-B9E3-7A0F96F2DAD8}"/>
                  </a:ext>
                </a:extLst>
              </p:cNvPr>
              <p:cNvSpPr>
                <a:spLocks/>
              </p:cNvSpPr>
              <p:nvPr userDrawn="1"/>
            </p:nvSpPr>
            <p:spPr bwMode="gray">
              <a:xfrm>
                <a:off x="9526281" y="6081891"/>
                <a:ext cx="449587" cy="78073"/>
              </a:xfrm>
              <a:custGeom>
                <a:avLst/>
                <a:gdLst>
                  <a:gd name="T0" fmla="*/ 25 w 287"/>
                  <a:gd name="T1" fmla="*/ 0 h 50"/>
                  <a:gd name="T2" fmla="*/ 0 w 287"/>
                  <a:gd name="T3" fmla="*/ 23 h 50"/>
                  <a:gd name="T4" fmla="*/ 0 w 287"/>
                  <a:gd name="T5" fmla="*/ 27 h 50"/>
                  <a:gd name="T6" fmla="*/ 25 w 287"/>
                  <a:gd name="T7" fmla="*/ 50 h 50"/>
                  <a:gd name="T8" fmla="*/ 262 w 287"/>
                  <a:gd name="T9" fmla="*/ 50 h 50"/>
                  <a:gd name="T10" fmla="*/ 287 w 287"/>
                  <a:gd name="T11" fmla="*/ 27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7"/>
                      <a:pt x="0" y="27"/>
                      <a:pt x="0" y="27"/>
                    </a:cubicBezTo>
                    <a:cubicBezTo>
                      <a:pt x="0" y="27"/>
                      <a:pt x="0" y="50"/>
                      <a:pt x="25" y="50"/>
                    </a:cubicBezTo>
                    <a:cubicBezTo>
                      <a:pt x="262" y="50"/>
                      <a:pt x="262" y="50"/>
                      <a:pt x="262" y="50"/>
                    </a:cubicBezTo>
                    <a:cubicBezTo>
                      <a:pt x="262" y="50"/>
                      <a:pt x="287" y="50"/>
                      <a:pt x="287" y="27"/>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0" name="Oval 129">
                <a:extLst>
                  <a:ext uri="{FF2B5EF4-FFF2-40B4-BE49-F238E27FC236}">
                    <a16:creationId xmlns:a16="http://schemas.microsoft.com/office/drawing/2014/main" id="{66AB3FDD-4050-49FF-8E09-41D08BA036D0}"/>
                  </a:ext>
                </a:extLst>
              </p:cNvPr>
              <p:cNvSpPr>
                <a:spLocks noChangeArrowheads="1"/>
              </p:cNvSpPr>
              <p:nvPr userDrawn="1"/>
            </p:nvSpPr>
            <p:spPr bwMode="gray">
              <a:xfrm>
                <a:off x="9889718" y="6100735"/>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1" name="Freeform 50">
                <a:extLst>
                  <a:ext uri="{FF2B5EF4-FFF2-40B4-BE49-F238E27FC236}">
                    <a16:creationId xmlns:a16="http://schemas.microsoft.com/office/drawing/2014/main" id="{097A098E-8DE5-4925-8281-BB9E6D5119E0}"/>
                  </a:ext>
                </a:extLst>
              </p:cNvPr>
              <p:cNvSpPr>
                <a:spLocks/>
              </p:cNvSpPr>
              <p:nvPr userDrawn="1"/>
            </p:nvSpPr>
            <p:spPr bwMode="gray">
              <a:xfrm>
                <a:off x="8842479" y="5909595"/>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2" name="Oval 131">
                <a:extLst>
                  <a:ext uri="{FF2B5EF4-FFF2-40B4-BE49-F238E27FC236}">
                    <a16:creationId xmlns:a16="http://schemas.microsoft.com/office/drawing/2014/main" id="{29C881AF-8A73-4B6F-BF45-11A0AEB5EB01}"/>
                  </a:ext>
                </a:extLst>
              </p:cNvPr>
              <p:cNvSpPr>
                <a:spLocks noChangeArrowheads="1"/>
              </p:cNvSpPr>
              <p:nvPr userDrawn="1"/>
            </p:nvSpPr>
            <p:spPr bwMode="gray">
              <a:xfrm>
                <a:off x="9203225" y="5928439"/>
                <a:ext cx="45767" cy="43074"/>
              </a:xfrm>
              <a:prstGeom prst="ellipse">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3" name="Rectangle 132">
                <a:extLst>
                  <a:ext uri="{FF2B5EF4-FFF2-40B4-BE49-F238E27FC236}">
                    <a16:creationId xmlns:a16="http://schemas.microsoft.com/office/drawing/2014/main" id="{1A9C3FD9-9393-4E51-975A-207F3EE83E49}"/>
                  </a:ext>
                </a:extLst>
              </p:cNvPr>
              <p:cNvSpPr>
                <a:spLocks noChangeArrowheads="1"/>
              </p:cNvSpPr>
              <p:nvPr userDrawn="1"/>
            </p:nvSpPr>
            <p:spPr bwMode="gray">
              <a:xfrm>
                <a:off x="8643261" y="4245857"/>
                <a:ext cx="573425" cy="255753"/>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4" name="Freeform 53">
                <a:extLst>
                  <a:ext uri="{FF2B5EF4-FFF2-40B4-BE49-F238E27FC236}">
                    <a16:creationId xmlns:a16="http://schemas.microsoft.com/office/drawing/2014/main" id="{392AEE0E-8316-4751-A800-01085D95B954}"/>
                  </a:ext>
                </a:extLst>
              </p:cNvPr>
              <p:cNvSpPr>
                <a:spLocks/>
              </p:cNvSpPr>
              <p:nvPr userDrawn="1"/>
            </p:nvSpPr>
            <p:spPr bwMode="gray">
              <a:xfrm>
                <a:off x="10772739" y="5917670"/>
                <a:ext cx="1243765" cy="621882"/>
              </a:xfrm>
              <a:custGeom>
                <a:avLst/>
                <a:gdLst>
                  <a:gd name="T0" fmla="*/ 763 w 788"/>
                  <a:gd name="T1" fmla="*/ 392 h 392"/>
                  <a:gd name="T2" fmla="*/ 788 w 788"/>
                  <a:gd name="T3" fmla="*/ 304 h 392"/>
                  <a:gd name="T4" fmla="*/ 625 w 788"/>
                  <a:gd name="T5" fmla="*/ 142 h 392"/>
                  <a:gd name="T6" fmla="*/ 580 w 788"/>
                  <a:gd name="T7" fmla="*/ 149 h 392"/>
                  <a:gd name="T8" fmla="*/ 358 w 788"/>
                  <a:gd name="T9" fmla="*/ 0 h 392"/>
                  <a:gd name="T10" fmla="*/ 120 w 788"/>
                  <a:gd name="T11" fmla="*/ 224 h 392"/>
                  <a:gd name="T12" fmla="*/ 0 w 788"/>
                  <a:gd name="T13" fmla="*/ 347 h 392"/>
                  <a:gd name="T14" fmla="*/ 8 w 788"/>
                  <a:gd name="T15" fmla="*/ 392 h 392"/>
                  <a:gd name="T16" fmla="*/ 763 w 788"/>
                  <a:gd name="T17" fmla="*/ 392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8" h="392">
                    <a:moveTo>
                      <a:pt x="763" y="392"/>
                    </a:moveTo>
                    <a:cubicBezTo>
                      <a:pt x="779" y="366"/>
                      <a:pt x="788" y="337"/>
                      <a:pt x="788" y="304"/>
                    </a:cubicBezTo>
                    <a:cubicBezTo>
                      <a:pt x="788" y="214"/>
                      <a:pt x="715" y="142"/>
                      <a:pt x="625" y="142"/>
                    </a:cubicBezTo>
                    <a:cubicBezTo>
                      <a:pt x="609" y="142"/>
                      <a:pt x="594" y="144"/>
                      <a:pt x="580" y="149"/>
                    </a:cubicBezTo>
                    <a:cubicBezTo>
                      <a:pt x="544" y="61"/>
                      <a:pt x="458" y="0"/>
                      <a:pt x="358" y="0"/>
                    </a:cubicBezTo>
                    <a:cubicBezTo>
                      <a:pt x="231" y="0"/>
                      <a:pt x="127" y="99"/>
                      <a:pt x="120" y="224"/>
                    </a:cubicBezTo>
                    <a:cubicBezTo>
                      <a:pt x="53" y="226"/>
                      <a:pt x="0" y="280"/>
                      <a:pt x="0" y="347"/>
                    </a:cubicBezTo>
                    <a:cubicBezTo>
                      <a:pt x="0" y="363"/>
                      <a:pt x="2" y="378"/>
                      <a:pt x="8" y="392"/>
                    </a:cubicBezTo>
                    <a:lnTo>
                      <a:pt x="763" y="392"/>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5" name="Freeform 55">
                <a:extLst>
                  <a:ext uri="{FF2B5EF4-FFF2-40B4-BE49-F238E27FC236}">
                    <a16:creationId xmlns:a16="http://schemas.microsoft.com/office/drawing/2014/main" id="{C6223D5E-7C88-4F18-9CCA-8627949C059C}"/>
                  </a:ext>
                </a:extLst>
              </p:cNvPr>
              <p:cNvSpPr>
                <a:spLocks/>
              </p:cNvSpPr>
              <p:nvPr userDrawn="1"/>
            </p:nvSpPr>
            <p:spPr bwMode="gray">
              <a:xfrm>
                <a:off x="11198092" y="5990359"/>
                <a:ext cx="1449301" cy="697263"/>
              </a:xfrm>
              <a:custGeom>
                <a:avLst/>
                <a:gdLst>
                  <a:gd name="T0" fmla="*/ 790 w 790"/>
                  <a:gd name="T1" fmla="*/ 206 h 414"/>
                  <a:gd name="T2" fmla="*/ 661 w 790"/>
                  <a:gd name="T3" fmla="*/ 149 h 414"/>
                  <a:gd name="T4" fmla="*/ 613 w 790"/>
                  <a:gd name="T5" fmla="*/ 156 h 414"/>
                  <a:gd name="T6" fmla="*/ 379 w 790"/>
                  <a:gd name="T7" fmla="*/ 0 h 414"/>
                  <a:gd name="T8" fmla="*/ 127 w 790"/>
                  <a:gd name="T9" fmla="*/ 236 h 414"/>
                  <a:gd name="T10" fmla="*/ 0 w 790"/>
                  <a:gd name="T11" fmla="*/ 366 h 414"/>
                  <a:gd name="T12" fmla="*/ 9 w 790"/>
                  <a:gd name="T13" fmla="*/ 414 h 414"/>
                  <a:gd name="T14" fmla="*/ 790 w 790"/>
                  <a:gd name="T15" fmla="*/ 414 h 414"/>
                  <a:gd name="T16" fmla="*/ 790 w 790"/>
                  <a:gd name="T17" fmla="*/ 206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0" h="414">
                    <a:moveTo>
                      <a:pt x="790" y="206"/>
                    </a:moveTo>
                    <a:cubicBezTo>
                      <a:pt x="758" y="172"/>
                      <a:pt x="713" y="149"/>
                      <a:pt x="661" y="149"/>
                    </a:cubicBezTo>
                    <a:cubicBezTo>
                      <a:pt x="644" y="149"/>
                      <a:pt x="628" y="152"/>
                      <a:pt x="613" y="156"/>
                    </a:cubicBezTo>
                    <a:cubicBezTo>
                      <a:pt x="576" y="64"/>
                      <a:pt x="484" y="0"/>
                      <a:pt x="379" y="0"/>
                    </a:cubicBezTo>
                    <a:cubicBezTo>
                      <a:pt x="245" y="0"/>
                      <a:pt x="135" y="104"/>
                      <a:pt x="127" y="236"/>
                    </a:cubicBezTo>
                    <a:cubicBezTo>
                      <a:pt x="56" y="238"/>
                      <a:pt x="0" y="295"/>
                      <a:pt x="0" y="366"/>
                    </a:cubicBezTo>
                    <a:cubicBezTo>
                      <a:pt x="0" y="383"/>
                      <a:pt x="3" y="399"/>
                      <a:pt x="9" y="414"/>
                    </a:cubicBezTo>
                    <a:cubicBezTo>
                      <a:pt x="790" y="414"/>
                      <a:pt x="790" y="414"/>
                      <a:pt x="790" y="414"/>
                    </a:cubicBezTo>
                    <a:lnTo>
                      <a:pt x="790" y="206"/>
                    </a:lnTo>
                    <a:close/>
                  </a:path>
                </a:pathLst>
              </a:custGeom>
              <a:ln/>
              <a:extLst>
                <a:ext uri="{91240B29-F687-4F45-9708-019B960494DF}">
                  <a14:hiddenLine xmlns:a14="http://schemas.microsoft.com/office/drawing/2010/main" w="9525">
                    <a:solidFill>
                      <a:srgbClr val="000000"/>
                    </a:solidFill>
                    <a:round/>
                    <a:headEnd/>
                    <a:tailEnd/>
                  </a14:hiddenLine>
                </a:ext>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endParaRPr lang="en-US" sz="1765"/>
              </a:p>
            </p:txBody>
          </p:sp>
          <p:sp>
            <p:nvSpPr>
              <p:cNvPr id="136" name="Freeform 59">
                <a:extLst>
                  <a:ext uri="{FF2B5EF4-FFF2-40B4-BE49-F238E27FC236}">
                    <a16:creationId xmlns:a16="http://schemas.microsoft.com/office/drawing/2014/main" id="{F860C23C-A04A-445F-83E8-F78400408E52}"/>
                  </a:ext>
                </a:extLst>
              </p:cNvPr>
              <p:cNvSpPr>
                <a:spLocks/>
              </p:cNvSpPr>
              <p:nvPr userDrawn="1"/>
            </p:nvSpPr>
            <p:spPr bwMode="gray">
              <a:xfrm>
                <a:off x="11682678" y="5328094"/>
                <a:ext cx="309596" cy="441510"/>
              </a:xfrm>
              <a:custGeom>
                <a:avLst/>
                <a:gdLst>
                  <a:gd name="T0" fmla="*/ 198 w 198"/>
                  <a:gd name="T1" fmla="*/ 202 h 283"/>
                  <a:gd name="T2" fmla="*/ 198 w 198"/>
                  <a:gd name="T3" fmla="*/ 0 h 283"/>
                  <a:gd name="T4" fmla="*/ 177 w 198"/>
                  <a:gd name="T5" fmla="*/ 6 h 283"/>
                  <a:gd name="T6" fmla="*/ 177 w 198"/>
                  <a:gd name="T7" fmla="*/ 230 h 283"/>
                  <a:gd name="T8" fmla="*/ 0 w 198"/>
                  <a:gd name="T9" fmla="*/ 230 h 283"/>
                  <a:gd name="T10" fmla="*/ 26 w 198"/>
                  <a:gd name="T11" fmla="*/ 246 h 283"/>
                  <a:gd name="T12" fmla="*/ 26 w 198"/>
                  <a:gd name="T13" fmla="*/ 283 h 283"/>
                  <a:gd name="T14" fmla="*/ 171 w 198"/>
                  <a:gd name="T15" fmla="*/ 283 h 283"/>
                  <a:gd name="T16" fmla="*/ 171 w 198"/>
                  <a:gd name="T17" fmla="*/ 246 h 283"/>
                  <a:gd name="T18" fmla="*/ 198 w 198"/>
                  <a:gd name="T19" fmla="*/ 202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83">
                    <a:moveTo>
                      <a:pt x="198" y="202"/>
                    </a:moveTo>
                    <a:cubicBezTo>
                      <a:pt x="198" y="0"/>
                      <a:pt x="198" y="0"/>
                      <a:pt x="198" y="0"/>
                    </a:cubicBezTo>
                    <a:cubicBezTo>
                      <a:pt x="190" y="0"/>
                      <a:pt x="183" y="3"/>
                      <a:pt x="177" y="6"/>
                    </a:cubicBezTo>
                    <a:cubicBezTo>
                      <a:pt x="177" y="230"/>
                      <a:pt x="177" y="230"/>
                      <a:pt x="177" y="230"/>
                    </a:cubicBezTo>
                    <a:cubicBezTo>
                      <a:pt x="0" y="230"/>
                      <a:pt x="0" y="230"/>
                      <a:pt x="0" y="230"/>
                    </a:cubicBezTo>
                    <a:cubicBezTo>
                      <a:pt x="6" y="239"/>
                      <a:pt x="15" y="244"/>
                      <a:pt x="26" y="246"/>
                    </a:cubicBezTo>
                    <a:cubicBezTo>
                      <a:pt x="26" y="283"/>
                      <a:pt x="26" y="283"/>
                      <a:pt x="26" y="283"/>
                    </a:cubicBezTo>
                    <a:cubicBezTo>
                      <a:pt x="171" y="283"/>
                      <a:pt x="171" y="283"/>
                      <a:pt x="171" y="283"/>
                    </a:cubicBezTo>
                    <a:cubicBezTo>
                      <a:pt x="171" y="246"/>
                      <a:pt x="171" y="246"/>
                      <a:pt x="171" y="246"/>
                    </a:cubicBezTo>
                    <a:lnTo>
                      <a:pt x="198" y="202"/>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7" name="Freeform 60">
                <a:extLst>
                  <a:ext uri="{FF2B5EF4-FFF2-40B4-BE49-F238E27FC236}">
                    <a16:creationId xmlns:a16="http://schemas.microsoft.com/office/drawing/2014/main" id="{B7454937-F226-4127-86E9-B8289E7CEE1E}"/>
                  </a:ext>
                </a:extLst>
              </p:cNvPr>
              <p:cNvSpPr>
                <a:spLocks/>
              </p:cNvSpPr>
              <p:nvPr userDrawn="1"/>
            </p:nvSpPr>
            <p:spPr bwMode="gray">
              <a:xfrm>
                <a:off x="11704215" y="5815369"/>
                <a:ext cx="263829" cy="419973"/>
              </a:xfrm>
              <a:custGeom>
                <a:avLst/>
                <a:gdLst>
                  <a:gd name="T0" fmla="*/ 167 w 167"/>
                  <a:gd name="T1" fmla="*/ 270 h 270"/>
                  <a:gd name="T2" fmla="*/ 167 w 167"/>
                  <a:gd name="T3" fmla="*/ 0 h 270"/>
                  <a:gd name="T4" fmla="*/ 0 w 167"/>
                  <a:gd name="T5" fmla="*/ 0 h 270"/>
                  <a:gd name="T6" fmla="*/ 0 w 167"/>
                  <a:gd name="T7" fmla="*/ 203 h 270"/>
                  <a:gd name="T8" fmla="*/ 18 w 167"/>
                  <a:gd name="T9" fmla="*/ 202 h 270"/>
                  <a:gd name="T10" fmla="*/ 167 w 167"/>
                  <a:gd name="T11" fmla="*/ 270 h 270"/>
                </a:gdLst>
                <a:ahLst/>
                <a:cxnLst>
                  <a:cxn ang="0">
                    <a:pos x="T0" y="T1"/>
                  </a:cxn>
                  <a:cxn ang="0">
                    <a:pos x="T2" y="T3"/>
                  </a:cxn>
                  <a:cxn ang="0">
                    <a:pos x="T4" y="T5"/>
                  </a:cxn>
                  <a:cxn ang="0">
                    <a:pos x="T6" y="T7"/>
                  </a:cxn>
                  <a:cxn ang="0">
                    <a:pos x="T8" y="T9"/>
                  </a:cxn>
                  <a:cxn ang="0">
                    <a:pos x="T10" y="T11"/>
                  </a:cxn>
                </a:cxnLst>
                <a:rect l="0" t="0" r="r" b="b"/>
                <a:pathLst>
                  <a:path w="167" h="270">
                    <a:moveTo>
                      <a:pt x="167" y="270"/>
                    </a:moveTo>
                    <a:cubicBezTo>
                      <a:pt x="167" y="0"/>
                      <a:pt x="167" y="0"/>
                      <a:pt x="167" y="0"/>
                    </a:cubicBezTo>
                    <a:cubicBezTo>
                      <a:pt x="0" y="0"/>
                      <a:pt x="0" y="0"/>
                      <a:pt x="0" y="0"/>
                    </a:cubicBezTo>
                    <a:cubicBezTo>
                      <a:pt x="0" y="203"/>
                      <a:pt x="0" y="203"/>
                      <a:pt x="0" y="203"/>
                    </a:cubicBezTo>
                    <a:cubicBezTo>
                      <a:pt x="6" y="203"/>
                      <a:pt x="12" y="202"/>
                      <a:pt x="18" y="202"/>
                    </a:cubicBezTo>
                    <a:cubicBezTo>
                      <a:pt x="77" y="202"/>
                      <a:pt x="131" y="229"/>
                      <a:pt x="167" y="27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8" name="Rectangle 137">
                <a:extLst>
                  <a:ext uri="{FF2B5EF4-FFF2-40B4-BE49-F238E27FC236}">
                    <a16:creationId xmlns:a16="http://schemas.microsoft.com/office/drawing/2014/main" id="{2B04A57B-C1AD-4866-A091-F41D5C5D53D5}"/>
                  </a:ext>
                </a:extLst>
              </p:cNvPr>
              <p:cNvSpPr>
                <a:spLocks noChangeArrowheads="1"/>
              </p:cNvSpPr>
              <p:nvPr userDrawn="1"/>
            </p:nvSpPr>
            <p:spPr bwMode="gray">
              <a:xfrm>
                <a:off x="11712292" y="5769604"/>
                <a:ext cx="247676" cy="4576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9" name="Freeform 62">
                <a:extLst>
                  <a:ext uri="{FF2B5EF4-FFF2-40B4-BE49-F238E27FC236}">
                    <a16:creationId xmlns:a16="http://schemas.microsoft.com/office/drawing/2014/main" id="{66CA1506-2828-498B-BDCF-5EECF74F6B03}"/>
                  </a:ext>
                </a:extLst>
              </p:cNvPr>
              <p:cNvSpPr>
                <a:spLocks/>
              </p:cNvSpPr>
              <p:nvPr userDrawn="1"/>
            </p:nvSpPr>
            <p:spPr bwMode="gray">
              <a:xfrm>
                <a:off x="9698577" y="6491095"/>
                <a:ext cx="1017626" cy="503430"/>
              </a:xfrm>
              <a:custGeom>
                <a:avLst/>
                <a:gdLst>
                  <a:gd name="T0" fmla="*/ 628 w 650"/>
                  <a:gd name="T1" fmla="*/ 323 h 323"/>
                  <a:gd name="T2" fmla="*/ 650 w 650"/>
                  <a:gd name="T3" fmla="*/ 251 h 323"/>
                  <a:gd name="T4" fmla="*/ 515 w 650"/>
                  <a:gd name="T5" fmla="*/ 117 h 323"/>
                  <a:gd name="T6" fmla="*/ 477 w 650"/>
                  <a:gd name="T7" fmla="*/ 122 h 323"/>
                  <a:gd name="T8" fmla="*/ 295 w 650"/>
                  <a:gd name="T9" fmla="*/ 0 h 323"/>
                  <a:gd name="T10" fmla="*/ 99 w 650"/>
                  <a:gd name="T11" fmla="*/ 184 h 323"/>
                  <a:gd name="T12" fmla="*/ 0 w 650"/>
                  <a:gd name="T13" fmla="*/ 285 h 323"/>
                  <a:gd name="T14" fmla="*/ 7 w 650"/>
                  <a:gd name="T15" fmla="*/ 323 h 323"/>
                  <a:gd name="T16" fmla="*/ 628 w 650"/>
                  <a:gd name="T17" fmla="*/ 323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0" h="323">
                    <a:moveTo>
                      <a:pt x="628" y="323"/>
                    </a:moveTo>
                    <a:cubicBezTo>
                      <a:pt x="642" y="302"/>
                      <a:pt x="650" y="277"/>
                      <a:pt x="650" y="251"/>
                    </a:cubicBezTo>
                    <a:cubicBezTo>
                      <a:pt x="650" y="176"/>
                      <a:pt x="589" y="117"/>
                      <a:pt x="515" y="117"/>
                    </a:cubicBezTo>
                    <a:cubicBezTo>
                      <a:pt x="502" y="117"/>
                      <a:pt x="489" y="119"/>
                      <a:pt x="477" y="122"/>
                    </a:cubicBezTo>
                    <a:cubicBezTo>
                      <a:pt x="448" y="50"/>
                      <a:pt x="377" y="0"/>
                      <a:pt x="295" y="0"/>
                    </a:cubicBezTo>
                    <a:cubicBezTo>
                      <a:pt x="191" y="0"/>
                      <a:pt x="105" y="81"/>
                      <a:pt x="99" y="184"/>
                    </a:cubicBezTo>
                    <a:cubicBezTo>
                      <a:pt x="44" y="185"/>
                      <a:pt x="0" y="230"/>
                      <a:pt x="0" y="285"/>
                    </a:cubicBezTo>
                    <a:cubicBezTo>
                      <a:pt x="0" y="298"/>
                      <a:pt x="1" y="311"/>
                      <a:pt x="7" y="323"/>
                    </a:cubicBezTo>
                    <a:lnTo>
                      <a:pt x="628" y="323"/>
                    </a:lnTo>
                    <a:close/>
                  </a:path>
                </a:pathLst>
              </a:custGeom>
              <a:ln/>
              <a:extLst>
                <a:ext uri="{91240B29-F687-4F45-9708-019B960494DF}">
                  <a14:hiddenLine xmlns:a14="http://schemas.microsoft.com/office/drawing/2010/main" w="9525">
                    <a:solidFill>
                      <a:srgbClr val="000000"/>
                    </a:solidFill>
                    <a:round/>
                    <a:headEnd/>
                    <a:tailEnd/>
                  </a14:hiddenLine>
                </a:ext>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endParaRPr lang="en-US" sz="1765"/>
              </a:p>
            </p:txBody>
          </p:sp>
          <p:sp>
            <p:nvSpPr>
              <p:cNvPr id="140" name="Rectangle 139">
                <a:extLst>
                  <a:ext uri="{FF2B5EF4-FFF2-40B4-BE49-F238E27FC236}">
                    <a16:creationId xmlns:a16="http://schemas.microsoft.com/office/drawing/2014/main" id="{F3CD89B5-1060-427B-8A4A-62EB7E0FD074}"/>
                  </a:ext>
                </a:extLst>
              </p:cNvPr>
              <p:cNvSpPr>
                <a:spLocks noChangeArrowheads="1"/>
              </p:cNvSpPr>
              <p:nvPr userDrawn="1"/>
            </p:nvSpPr>
            <p:spPr bwMode="gray">
              <a:xfrm>
                <a:off x="10840041" y="5481545"/>
                <a:ext cx="43074" cy="91532"/>
              </a:xfrm>
              <a:prstGeom prst="rect">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1" name="Freeform 64">
                <a:extLst>
                  <a:ext uri="{FF2B5EF4-FFF2-40B4-BE49-F238E27FC236}">
                    <a16:creationId xmlns:a16="http://schemas.microsoft.com/office/drawing/2014/main" id="{7AEE98D0-B305-47FA-9C23-85459E3402A3}"/>
                  </a:ext>
                </a:extLst>
              </p:cNvPr>
              <p:cNvSpPr>
                <a:spLocks/>
              </p:cNvSpPr>
              <p:nvPr userDrawn="1"/>
            </p:nvSpPr>
            <p:spPr bwMode="gray">
              <a:xfrm>
                <a:off x="6852992" y="5328094"/>
                <a:ext cx="729569" cy="231523"/>
              </a:xfrm>
              <a:custGeom>
                <a:avLst/>
                <a:gdLst>
                  <a:gd name="T0" fmla="*/ 271 w 271"/>
                  <a:gd name="T1" fmla="*/ 0 h 86"/>
                  <a:gd name="T2" fmla="*/ 0 w 271"/>
                  <a:gd name="T3" fmla="*/ 0 h 86"/>
                  <a:gd name="T4" fmla="*/ 17 w 271"/>
                  <a:gd name="T5" fmla="*/ 11 h 86"/>
                  <a:gd name="T6" fmla="*/ 132 w 271"/>
                  <a:gd name="T7" fmla="*/ 48 h 86"/>
                  <a:gd name="T8" fmla="*/ 133 w 271"/>
                  <a:gd name="T9" fmla="*/ 86 h 86"/>
                  <a:gd name="T10" fmla="*/ 240 w 271"/>
                  <a:gd name="T11" fmla="*/ 86 h 86"/>
                  <a:gd name="T12" fmla="*/ 240 w 271"/>
                  <a:gd name="T13" fmla="*/ 21 h 86"/>
                  <a:gd name="T14" fmla="*/ 271 w 271"/>
                  <a:gd name="T15" fmla="*/ 0 h 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1" h="86">
                    <a:moveTo>
                      <a:pt x="271" y="0"/>
                    </a:moveTo>
                    <a:lnTo>
                      <a:pt x="0" y="0"/>
                    </a:lnTo>
                    <a:lnTo>
                      <a:pt x="17" y="11"/>
                    </a:lnTo>
                    <a:lnTo>
                      <a:pt x="132" y="48"/>
                    </a:lnTo>
                    <a:lnTo>
                      <a:pt x="133" y="86"/>
                    </a:lnTo>
                    <a:lnTo>
                      <a:pt x="240" y="86"/>
                    </a:lnTo>
                    <a:lnTo>
                      <a:pt x="240" y="21"/>
                    </a:lnTo>
                    <a:lnTo>
                      <a:pt x="271" y="0"/>
                    </a:ln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2" name="Freeform 65">
                <a:extLst>
                  <a:ext uri="{FF2B5EF4-FFF2-40B4-BE49-F238E27FC236}">
                    <a16:creationId xmlns:a16="http://schemas.microsoft.com/office/drawing/2014/main" id="{13BFA771-D7F1-4FE5-9FEE-D1FF9CA21142}"/>
                  </a:ext>
                </a:extLst>
              </p:cNvPr>
              <p:cNvSpPr>
                <a:spLocks/>
              </p:cNvSpPr>
              <p:nvPr userDrawn="1"/>
            </p:nvSpPr>
            <p:spPr bwMode="gray">
              <a:xfrm>
                <a:off x="7192201" y="5621536"/>
                <a:ext cx="328440" cy="508814"/>
              </a:xfrm>
              <a:custGeom>
                <a:avLst/>
                <a:gdLst>
                  <a:gd name="T0" fmla="*/ 209 w 209"/>
                  <a:gd name="T1" fmla="*/ 327 h 327"/>
                  <a:gd name="T2" fmla="*/ 209 w 209"/>
                  <a:gd name="T3" fmla="*/ 0 h 327"/>
                  <a:gd name="T4" fmla="*/ 0 w 209"/>
                  <a:gd name="T5" fmla="*/ 0 h 327"/>
                  <a:gd name="T6" fmla="*/ 0 w 209"/>
                  <a:gd name="T7" fmla="*/ 242 h 327"/>
                  <a:gd name="T8" fmla="*/ 209 w 209"/>
                  <a:gd name="T9" fmla="*/ 327 h 327"/>
                </a:gdLst>
                <a:ahLst/>
                <a:cxnLst>
                  <a:cxn ang="0">
                    <a:pos x="T0" y="T1"/>
                  </a:cxn>
                  <a:cxn ang="0">
                    <a:pos x="T2" y="T3"/>
                  </a:cxn>
                  <a:cxn ang="0">
                    <a:pos x="T4" y="T5"/>
                  </a:cxn>
                  <a:cxn ang="0">
                    <a:pos x="T6" y="T7"/>
                  </a:cxn>
                  <a:cxn ang="0">
                    <a:pos x="T8" y="T9"/>
                  </a:cxn>
                </a:cxnLst>
                <a:rect l="0" t="0" r="r" b="b"/>
                <a:pathLst>
                  <a:path w="209" h="327">
                    <a:moveTo>
                      <a:pt x="209" y="327"/>
                    </a:moveTo>
                    <a:cubicBezTo>
                      <a:pt x="209" y="0"/>
                      <a:pt x="209" y="0"/>
                      <a:pt x="209" y="0"/>
                    </a:cubicBezTo>
                    <a:cubicBezTo>
                      <a:pt x="0" y="0"/>
                      <a:pt x="0" y="0"/>
                      <a:pt x="0" y="0"/>
                    </a:cubicBezTo>
                    <a:cubicBezTo>
                      <a:pt x="0" y="242"/>
                      <a:pt x="0" y="242"/>
                      <a:pt x="0" y="242"/>
                    </a:cubicBezTo>
                    <a:cubicBezTo>
                      <a:pt x="81" y="245"/>
                      <a:pt x="153" y="277"/>
                      <a:pt x="209" y="327"/>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3" name="Rectangle 142">
                <a:extLst>
                  <a:ext uri="{FF2B5EF4-FFF2-40B4-BE49-F238E27FC236}">
                    <a16:creationId xmlns:a16="http://schemas.microsoft.com/office/drawing/2014/main" id="{FE61A8F6-C4FC-4175-BE3E-B7E5DB20229C}"/>
                  </a:ext>
                </a:extLst>
              </p:cNvPr>
              <p:cNvSpPr>
                <a:spLocks noChangeArrowheads="1"/>
              </p:cNvSpPr>
              <p:nvPr userDrawn="1"/>
            </p:nvSpPr>
            <p:spPr bwMode="gray">
              <a:xfrm>
                <a:off x="7202970" y="5559618"/>
                <a:ext cx="306903" cy="6192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4" name="Rectangle 143">
                <a:extLst>
                  <a:ext uri="{FF2B5EF4-FFF2-40B4-BE49-F238E27FC236}">
                    <a16:creationId xmlns:a16="http://schemas.microsoft.com/office/drawing/2014/main" id="{0090C396-50A8-4958-8A95-4BD87042FF7D}"/>
                  </a:ext>
                </a:extLst>
              </p:cNvPr>
              <p:cNvSpPr>
                <a:spLocks noChangeArrowheads="1"/>
              </p:cNvSpPr>
              <p:nvPr userDrawn="1"/>
            </p:nvSpPr>
            <p:spPr bwMode="gray">
              <a:xfrm>
                <a:off x="7943307" y="5048112"/>
                <a:ext cx="43074" cy="91532"/>
              </a:xfrm>
              <a:prstGeom prst="rect">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5" name="Freeform 68">
                <a:extLst>
                  <a:ext uri="{FF2B5EF4-FFF2-40B4-BE49-F238E27FC236}">
                    <a16:creationId xmlns:a16="http://schemas.microsoft.com/office/drawing/2014/main" id="{EF081CBD-51F1-42B6-8CC8-B79B29EE3A90}"/>
                  </a:ext>
                </a:extLst>
              </p:cNvPr>
              <p:cNvSpPr>
                <a:spLocks/>
              </p:cNvSpPr>
              <p:nvPr userDrawn="1"/>
            </p:nvSpPr>
            <p:spPr bwMode="gray">
              <a:xfrm>
                <a:off x="7940614" y="5088494"/>
                <a:ext cx="1289532" cy="454971"/>
              </a:xfrm>
              <a:custGeom>
                <a:avLst/>
                <a:gdLst>
                  <a:gd name="T0" fmla="*/ 479 w 479"/>
                  <a:gd name="T1" fmla="*/ 169 h 169"/>
                  <a:gd name="T2" fmla="*/ 163 w 479"/>
                  <a:gd name="T3" fmla="*/ 169 h 169"/>
                  <a:gd name="T4" fmla="*/ 163 w 479"/>
                  <a:gd name="T5" fmla="*/ 5 h 169"/>
                  <a:gd name="T6" fmla="*/ 0 w 479"/>
                  <a:gd name="T7" fmla="*/ 5 h 169"/>
                  <a:gd name="T8" fmla="*/ 0 w 479"/>
                  <a:gd name="T9" fmla="*/ 0 h 169"/>
                  <a:gd name="T10" fmla="*/ 169 w 479"/>
                  <a:gd name="T11" fmla="*/ 0 h 169"/>
                  <a:gd name="T12" fmla="*/ 169 w 479"/>
                  <a:gd name="T13" fmla="*/ 165 h 169"/>
                  <a:gd name="T14" fmla="*/ 479 w 479"/>
                  <a:gd name="T15" fmla="*/ 165 h 169"/>
                  <a:gd name="T16" fmla="*/ 479 w 479"/>
                  <a:gd name="T17" fmla="*/ 169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9" h="169">
                    <a:moveTo>
                      <a:pt x="479" y="169"/>
                    </a:moveTo>
                    <a:lnTo>
                      <a:pt x="163" y="169"/>
                    </a:lnTo>
                    <a:lnTo>
                      <a:pt x="163" y="5"/>
                    </a:lnTo>
                    <a:lnTo>
                      <a:pt x="0" y="5"/>
                    </a:lnTo>
                    <a:lnTo>
                      <a:pt x="0" y="0"/>
                    </a:lnTo>
                    <a:lnTo>
                      <a:pt x="169" y="0"/>
                    </a:lnTo>
                    <a:lnTo>
                      <a:pt x="169" y="165"/>
                    </a:lnTo>
                    <a:lnTo>
                      <a:pt x="479" y="165"/>
                    </a:lnTo>
                    <a:lnTo>
                      <a:pt x="479" y="169"/>
                    </a:lnTo>
                    <a:close/>
                  </a:path>
                </a:pathLst>
              </a:cu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6" name="Freeform 69">
                <a:extLst>
                  <a:ext uri="{FF2B5EF4-FFF2-40B4-BE49-F238E27FC236}">
                    <a16:creationId xmlns:a16="http://schemas.microsoft.com/office/drawing/2014/main" id="{9D93D0F1-147A-4C24-86BF-7E39EE2B409F}"/>
                  </a:ext>
                </a:extLst>
              </p:cNvPr>
              <p:cNvSpPr>
                <a:spLocks/>
              </p:cNvSpPr>
              <p:nvPr userDrawn="1"/>
            </p:nvSpPr>
            <p:spPr bwMode="gray">
              <a:xfrm>
                <a:off x="10215467" y="6227266"/>
                <a:ext cx="134607" cy="188449"/>
              </a:xfrm>
              <a:custGeom>
                <a:avLst/>
                <a:gdLst>
                  <a:gd name="T0" fmla="*/ 85 w 85"/>
                  <a:gd name="T1" fmla="*/ 86 h 121"/>
                  <a:gd name="T2" fmla="*/ 85 w 85"/>
                  <a:gd name="T3" fmla="*/ 0 h 121"/>
                  <a:gd name="T4" fmla="*/ 77 w 85"/>
                  <a:gd name="T5" fmla="*/ 2 h 121"/>
                  <a:gd name="T6" fmla="*/ 77 w 85"/>
                  <a:gd name="T7" fmla="*/ 98 h 121"/>
                  <a:gd name="T8" fmla="*/ 0 w 85"/>
                  <a:gd name="T9" fmla="*/ 98 h 121"/>
                  <a:gd name="T10" fmla="*/ 11 w 85"/>
                  <a:gd name="T11" fmla="*/ 105 h 121"/>
                  <a:gd name="T12" fmla="*/ 11 w 85"/>
                  <a:gd name="T13" fmla="*/ 121 h 121"/>
                  <a:gd name="T14" fmla="*/ 73 w 85"/>
                  <a:gd name="T15" fmla="*/ 121 h 121"/>
                  <a:gd name="T16" fmla="*/ 73 w 85"/>
                  <a:gd name="T17" fmla="*/ 105 h 121"/>
                  <a:gd name="T18" fmla="*/ 85 w 85"/>
                  <a:gd name="T19" fmla="*/ 86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121">
                    <a:moveTo>
                      <a:pt x="85" y="86"/>
                    </a:moveTo>
                    <a:cubicBezTo>
                      <a:pt x="85" y="0"/>
                      <a:pt x="85" y="0"/>
                      <a:pt x="85" y="0"/>
                    </a:cubicBezTo>
                    <a:cubicBezTo>
                      <a:pt x="82" y="0"/>
                      <a:pt x="79" y="1"/>
                      <a:pt x="77" y="2"/>
                    </a:cubicBezTo>
                    <a:cubicBezTo>
                      <a:pt x="77" y="98"/>
                      <a:pt x="77" y="98"/>
                      <a:pt x="77" y="98"/>
                    </a:cubicBezTo>
                    <a:cubicBezTo>
                      <a:pt x="0" y="98"/>
                      <a:pt x="0" y="98"/>
                      <a:pt x="0" y="98"/>
                    </a:cubicBezTo>
                    <a:cubicBezTo>
                      <a:pt x="3" y="102"/>
                      <a:pt x="7" y="104"/>
                      <a:pt x="11" y="105"/>
                    </a:cubicBezTo>
                    <a:cubicBezTo>
                      <a:pt x="11" y="121"/>
                      <a:pt x="11" y="121"/>
                      <a:pt x="11" y="121"/>
                    </a:cubicBezTo>
                    <a:cubicBezTo>
                      <a:pt x="73" y="121"/>
                      <a:pt x="73" y="121"/>
                      <a:pt x="73" y="121"/>
                    </a:cubicBezTo>
                    <a:cubicBezTo>
                      <a:pt x="73" y="105"/>
                      <a:pt x="73" y="105"/>
                      <a:pt x="73" y="105"/>
                    </a:cubicBezTo>
                    <a:lnTo>
                      <a:pt x="85" y="86"/>
                    </a:ln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7" name="Freeform 70">
                <a:extLst>
                  <a:ext uri="{FF2B5EF4-FFF2-40B4-BE49-F238E27FC236}">
                    <a16:creationId xmlns:a16="http://schemas.microsoft.com/office/drawing/2014/main" id="{A46F88DD-DC58-4980-B110-0F31DFDA7498}"/>
                  </a:ext>
                </a:extLst>
              </p:cNvPr>
              <p:cNvSpPr>
                <a:spLocks/>
              </p:cNvSpPr>
              <p:nvPr userDrawn="1"/>
            </p:nvSpPr>
            <p:spPr bwMode="gray">
              <a:xfrm>
                <a:off x="10228926" y="6437253"/>
                <a:ext cx="110378" cy="250369"/>
              </a:xfrm>
              <a:custGeom>
                <a:avLst/>
                <a:gdLst>
                  <a:gd name="T0" fmla="*/ 72 w 72"/>
                  <a:gd name="T1" fmla="*/ 160 h 160"/>
                  <a:gd name="T2" fmla="*/ 72 w 72"/>
                  <a:gd name="T3" fmla="*/ 0 h 160"/>
                  <a:gd name="T4" fmla="*/ 0 w 72"/>
                  <a:gd name="T5" fmla="*/ 0 h 160"/>
                  <a:gd name="T6" fmla="*/ 0 w 72"/>
                  <a:gd name="T7" fmla="*/ 119 h 160"/>
                  <a:gd name="T8" fmla="*/ 72 w 72"/>
                  <a:gd name="T9" fmla="*/ 160 h 160"/>
                </a:gdLst>
                <a:ahLst/>
                <a:cxnLst>
                  <a:cxn ang="0">
                    <a:pos x="T0" y="T1"/>
                  </a:cxn>
                  <a:cxn ang="0">
                    <a:pos x="T2" y="T3"/>
                  </a:cxn>
                  <a:cxn ang="0">
                    <a:pos x="T4" y="T5"/>
                  </a:cxn>
                  <a:cxn ang="0">
                    <a:pos x="T6" y="T7"/>
                  </a:cxn>
                  <a:cxn ang="0">
                    <a:pos x="T8" y="T9"/>
                  </a:cxn>
                </a:cxnLst>
                <a:rect l="0" t="0" r="r" b="b"/>
                <a:pathLst>
                  <a:path w="72" h="160">
                    <a:moveTo>
                      <a:pt x="72" y="160"/>
                    </a:moveTo>
                    <a:cubicBezTo>
                      <a:pt x="72" y="0"/>
                      <a:pt x="72" y="0"/>
                      <a:pt x="72" y="0"/>
                    </a:cubicBezTo>
                    <a:cubicBezTo>
                      <a:pt x="0" y="0"/>
                      <a:pt x="0" y="0"/>
                      <a:pt x="0" y="0"/>
                    </a:cubicBezTo>
                    <a:cubicBezTo>
                      <a:pt x="0" y="119"/>
                      <a:pt x="0" y="119"/>
                      <a:pt x="0" y="119"/>
                    </a:cubicBezTo>
                    <a:cubicBezTo>
                      <a:pt x="27" y="126"/>
                      <a:pt x="52" y="140"/>
                      <a:pt x="72" y="16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8" name="Rectangle 147">
                <a:extLst>
                  <a:ext uri="{FF2B5EF4-FFF2-40B4-BE49-F238E27FC236}">
                    <a16:creationId xmlns:a16="http://schemas.microsoft.com/office/drawing/2014/main" id="{57791E67-03D9-4553-BC26-3015B6C7405F}"/>
                  </a:ext>
                </a:extLst>
              </p:cNvPr>
              <p:cNvSpPr>
                <a:spLocks noChangeArrowheads="1"/>
              </p:cNvSpPr>
              <p:nvPr userDrawn="1"/>
            </p:nvSpPr>
            <p:spPr bwMode="gray">
              <a:xfrm>
                <a:off x="10231619" y="6415716"/>
                <a:ext cx="104994" cy="215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9" name="Freeform 72">
                <a:extLst>
                  <a:ext uri="{FF2B5EF4-FFF2-40B4-BE49-F238E27FC236}">
                    <a16:creationId xmlns:a16="http://schemas.microsoft.com/office/drawing/2014/main" id="{58274EBA-DE25-4623-B657-78E6E62FE0B7}"/>
                  </a:ext>
                </a:extLst>
              </p:cNvPr>
              <p:cNvSpPr>
                <a:spLocks/>
              </p:cNvSpPr>
              <p:nvPr userDrawn="1"/>
            </p:nvSpPr>
            <p:spPr bwMode="gray">
              <a:xfrm>
                <a:off x="9916639" y="5287711"/>
                <a:ext cx="923402" cy="247676"/>
              </a:xfrm>
              <a:custGeom>
                <a:avLst/>
                <a:gdLst>
                  <a:gd name="T0" fmla="*/ 343 w 343"/>
                  <a:gd name="T1" fmla="*/ 92 h 92"/>
                  <a:gd name="T2" fmla="*/ 196 w 343"/>
                  <a:gd name="T3" fmla="*/ 92 h 92"/>
                  <a:gd name="T4" fmla="*/ 196 w 343"/>
                  <a:gd name="T5" fmla="*/ 5 h 92"/>
                  <a:gd name="T6" fmla="*/ 0 w 343"/>
                  <a:gd name="T7" fmla="*/ 5 h 92"/>
                  <a:gd name="T8" fmla="*/ 0 w 343"/>
                  <a:gd name="T9" fmla="*/ 0 h 92"/>
                  <a:gd name="T10" fmla="*/ 201 w 343"/>
                  <a:gd name="T11" fmla="*/ 0 h 92"/>
                  <a:gd name="T12" fmla="*/ 201 w 343"/>
                  <a:gd name="T13" fmla="*/ 87 h 92"/>
                  <a:gd name="T14" fmla="*/ 343 w 343"/>
                  <a:gd name="T15" fmla="*/ 87 h 92"/>
                  <a:gd name="T16" fmla="*/ 343 w 343"/>
                  <a:gd name="T17" fmla="*/ 9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3" h="92">
                    <a:moveTo>
                      <a:pt x="343" y="92"/>
                    </a:moveTo>
                    <a:lnTo>
                      <a:pt x="196" y="92"/>
                    </a:lnTo>
                    <a:lnTo>
                      <a:pt x="196" y="5"/>
                    </a:lnTo>
                    <a:lnTo>
                      <a:pt x="0" y="5"/>
                    </a:lnTo>
                    <a:lnTo>
                      <a:pt x="0" y="0"/>
                    </a:lnTo>
                    <a:lnTo>
                      <a:pt x="201" y="0"/>
                    </a:lnTo>
                    <a:lnTo>
                      <a:pt x="201" y="87"/>
                    </a:lnTo>
                    <a:lnTo>
                      <a:pt x="343" y="87"/>
                    </a:lnTo>
                    <a:lnTo>
                      <a:pt x="343" y="92"/>
                    </a:lnTo>
                    <a:close/>
                  </a:path>
                </a:pathLst>
              </a:cu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0" name="Freeform 73">
                <a:extLst>
                  <a:ext uri="{FF2B5EF4-FFF2-40B4-BE49-F238E27FC236}">
                    <a16:creationId xmlns:a16="http://schemas.microsoft.com/office/drawing/2014/main" id="{DEB9FE36-FA08-4FB3-A49D-6F7B57AEC151}"/>
                  </a:ext>
                </a:extLst>
              </p:cNvPr>
              <p:cNvSpPr>
                <a:spLocks/>
              </p:cNvSpPr>
              <p:nvPr userDrawn="1"/>
            </p:nvSpPr>
            <p:spPr bwMode="gray">
              <a:xfrm>
                <a:off x="9623198" y="5565002"/>
                <a:ext cx="282675" cy="743029"/>
              </a:xfrm>
              <a:custGeom>
                <a:avLst/>
                <a:gdLst>
                  <a:gd name="T0" fmla="*/ 93 w 105"/>
                  <a:gd name="T1" fmla="*/ 276 h 276"/>
                  <a:gd name="T2" fmla="*/ 0 w 105"/>
                  <a:gd name="T3" fmla="*/ 276 h 276"/>
                  <a:gd name="T4" fmla="*/ 0 w 105"/>
                  <a:gd name="T5" fmla="*/ 0 h 276"/>
                  <a:gd name="T6" fmla="*/ 105 w 105"/>
                  <a:gd name="T7" fmla="*/ 0 h 276"/>
                  <a:gd name="T8" fmla="*/ 105 w 105"/>
                  <a:gd name="T9" fmla="*/ 6 h 276"/>
                  <a:gd name="T10" fmla="*/ 6 w 105"/>
                  <a:gd name="T11" fmla="*/ 6 h 276"/>
                  <a:gd name="T12" fmla="*/ 6 w 105"/>
                  <a:gd name="T13" fmla="*/ 271 h 276"/>
                  <a:gd name="T14" fmla="*/ 93 w 105"/>
                  <a:gd name="T15" fmla="*/ 271 h 276"/>
                  <a:gd name="T16" fmla="*/ 93 w 105"/>
                  <a:gd name="T17" fmla="*/ 276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 h="276">
                    <a:moveTo>
                      <a:pt x="93" y="276"/>
                    </a:moveTo>
                    <a:lnTo>
                      <a:pt x="0" y="276"/>
                    </a:lnTo>
                    <a:lnTo>
                      <a:pt x="0" y="0"/>
                    </a:lnTo>
                    <a:lnTo>
                      <a:pt x="105" y="0"/>
                    </a:lnTo>
                    <a:lnTo>
                      <a:pt x="105" y="6"/>
                    </a:lnTo>
                    <a:lnTo>
                      <a:pt x="6" y="6"/>
                    </a:lnTo>
                    <a:lnTo>
                      <a:pt x="6" y="271"/>
                    </a:lnTo>
                    <a:lnTo>
                      <a:pt x="93" y="271"/>
                    </a:lnTo>
                    <a:lnTo>
                      <a:pt x="93" y="276"/>
                    </a:lnTo>
                    <a:close/>
                  </a:path>
                </a:pathLst>
              </a:cu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1" name="Rectangle 150">
                <a:extLst>
                  <a:ext uri="{FF2B5EF4-FFF2-40B4-BE49-F238E27FC236}">
                    <a16:creationId xmlns:a16="http://schemas.microsoft.com/office/drawing/2014/main" id="{3F3B70EC-4488-476B-8434-424F19C9FAA6}"/>
                  </a:ext>
                </a:extLst>
              </p:cNvPr>
              <p:cNvSpPr>
                <a:spLocks noChangeArrowheads="1"/>
              </p:cNvSpPr>
              <p:nvPr userDrawn="1"/>
            </p:nvSpPr>
            <p:spPr bwMode="gray">
              <a:xfrm>
                <a:off x="9846644" y="6273032"/>
                <a:ext cx="26921" cy="56536"/>
              </a:xfrm>
              <a:prstGeom prst="rect">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2" name="Freeform 75">
                <a:extLst>
                  <a:ext uri="{FF2B5EF4-FFF2-40B4-BE49-F238E27FC236}">
                    <a16:creationId xmlns:a16="http://schemas.microsoft.com/office/drawing/2014/main" id="{893CB9C3-89D7-4418-A207-E997283CC2B4}"/>
                  </a:ext>
                </a:extLst>
              </p:cNvPr>
              <p:cNvSpPr>
                <a:spLocks/>
              </p:cNvSpPr>
              <p:nvPr userDrawn="1"/>
            </p:nvSpPr>
            <p:spPr bwMode="gray">
              <a:xfrm>
                <a:off x="10883115" y="4951196"/>
                <a:ext cx="1076853" cy="734953"/>
              </a:xfrm>
              <a:custGeom>
                <a:avLst/>
                <a:gdLst>
                  <a:gd name="T0" fmla="*/ 400 w 400"/>
                  <a:gd name="T1" fmla="*/ 273 h 273"/>
                  <a:gd name="T2" fmla="*/ 400 w 400"/>
                  <a:gd name="T3" fmla="*/ 0 h 273"/>
                  <a:gd name="T4" fmla="*/ 201 w 400"/>
                  <a:gd name="T5" fmla="*/ 0 h 273"/>
                  <a:gd name="T6" fmla="*/ 0 w 400"/>
                  <a:gd name="T7" fmla="*/ 0 h 273"/>
                  <a:gd name="T8" fmla="*/ 0 w 400"/>
                  <a:gd name="T9" fmla="*/ 273 h 273"/>
                  <a:gd name="T10" fmla="*/ 201 w 400"/>
                  <a:gd name="T11" fmla="*/ 273 h 273"/>
                  <a:gd name="T12" fmla="*/ 400 w 400"/>
                  <a:gd name="T13" fmla="*/ 273 h 273"/>
                </a:gdLst>
                <a:ahLst/>
                <a:cxnLst>
                  <a:cxn ang="0">
                    <a:pos x="T0" y="T1"/>
                  </a:cxn>
                  <a:cxn ang="0">
                    <a:pos x="T2" y="T3"/>
                  </a:cxn>
                  <a:cxn ang="0">
                    <a:pos x="T4" y="T5"/>
                  </a:cxn>
                  <a:cxn ang="0">
                    <a:pos x="T6" y="T7"/>
                  </a:cxn>
                  <a:cxn ang="0">
                    <a:pos x="T8" y="T9"/>
                  </a:cxn>
                  <a:cxn ang="0">
                    <a:pos x="T10" y="T11"/>
                  </a:cxn>
                  <a:cxn ang="0">
                    <a:pos x="T12" y="T13"/>
                  </a:cxn>
                </a:cxnLst>
                <a:rect l="0" t="0" r="r" b="b"/>
                <a:pathLst>
                  <a:path w="400" h="273">
                    <a:moveTo>
                      <a:pt x="400" y="273"/>
                    </a:moveTo>
                    <a:lnTo>
                      <a:pt x="400" y="0"/>
                    </a:lnTo>
                    <a:lnTo>
                      <a:pt x="201" y="0"/>
                    </a:lnTo>
                    <a:lnTo>
                      <a:pt x="0" y="0"/>
                    </a:lnTo>
                    <a:lnTo>
                      <a:pt x="0" y="273"/>
                    </a:lnTo>
                    <a:lnTo>
                      <a:pt x="201" y="273"/>
                    </a:lnTo>
                    <a:lnTo>
                      <a:pt x="400" y="273"/>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3" name="Rectangle 152">
                <a:extLst>
                  <a:ext uri="{FF2B5EF4-FFF2-40B4-BE49-F238E27FC236}">
                    <a16:creationId xmlns:a16="http://schemas.microsoft.com/office/drawing/2014/main" id="{3C55455F-91F7-4E24-B3C6-029AAEE5D94D}"/>
                  </a:ext>
                </a:extLst>
              </p:cNvPr>
              <p:cNvSpPr>
                <a:spLocks noChangeArrowheads="1"/>
              </p:cNvSpPr>
              <p:nvPr userDrawn="1"/>
            </p:nvSpPr>
            <p:spPr bwMode="gray">
              <a:xfrm>
                <a:off x="10939649" y="4991577"/>
                <a:ext cx="966476" cy="573425"/>
              </a:xfrm>
              <a:prstGeom prst="rect">
                <a:avLst/>
              </a:prstGeom>
              <a:solidFill>
                <a:srgbClr val="D0482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dirty="0"/>
              </a:p>
            </p:txBody>
          </p:sp>
          <p:sp>
            <p:nvSpPr>
              <p:cNvPr id="154" name="Freeform 80">
                <a:extLst>
                  <a:ext uri="{FF2B5EF4-FFF2-40B4-BE49-F238E27FC236}">
                    <a16:creationId xmlns:a16="http://schemas.microsoft.com/office/drawing/2014/main" id="{732AC7AA-4EB4-4F49-9711-DDCC31051BEE}"/>
                  </a:ext>
                </a:extLst>
              </p:cNvPr>
              <p:cNvSpPr>
                <a:spLocks/>
              </p:cNvSpPr>
              <p:nvPr userDrawn="1"/>
            </p:nvSpPr>
            <p:spPr bwMode="gray">
              <a:xfrm>
                <a:off x="9873565" y="6065739"/>
                <a:ext cx="463047" cy="314980"/>
              </a:xfrm>
              <a:custGeom>
                <a:avLst/>
                <a:gdLst>
                  <a:gd name="T0" fmla="*/ 172 w 172"/>
                  <a:gd name="T1" fmla="*/ 117 h 117"/>
                  <a:gd name="T2" fmla="*/ 172 w 172"/>
                  <a:gd name="T3" fmla="*/ 0 h 117"/>
                  <a:gd name="T4" fmla="*/ 86 w 172"/>
                  <a:gd name="T5" fmla="*/ 0 h 117"/>
                  <a:gd name="T6" fmla="*/ 0 w 172"/>
                  <a:gd name="T7" fmla="*/ 0 h 117"/>
                  <a:gd name="T8" fmla="*/ 0 w 172"/>
                  <a:gd name="T9" fmla="*/ 117 h 117"/>
                  <a:gd name="T10" fmla="*/ 86 w 172"/>
                  <a:gd name="T11" fmla="*/ 117 h 117"/>
                  <a:gd name="T12" fmla="*/ 172 w 172"/>
                  <a:gd name="T13" fmla="*/ 117 h 117"/>
                </a:gdLst>
                <a:ahLst/>
                <a:cxnLst>
                  <a:cxn ang="0">
                    <a:pos x="T0" y="T1"/>
                  </a:cxn>
                  <a:cxn ang="0">
                    <a:pos x="T2" y="T3"/>
                  </a:cxn>
                  <a:cxn ang="0">
                    <a:pos x="T4" y="T5"/>
                  </a:cxn>
                  <a:cxn ang="0">
                    <a:pos x="T6" y="T7"/>
                  </a:cxn>
                  <a:cxn ang="0">
                    <a:pos x="T8" y="T9"/>
                  </a:cxn>
                  <a:cxn ang="0">
                    <a:pos x="T10" y="T11"/>
                  </a:cxn>
                  <a:cxn ang="0">
                    <a:pos x="T12" y="T13"/>
                  </a:cxn>
                </a:cxnLst>
                <a:rect l="0" t="0" r="r" b="b"/>
                <a:pathLst>
                  <a:path w="172" h="117">
                    <a:moveTo>
                      <a:pt x="172" y="117"/>
                    </a:moveTo>
                    <a:lnTo>
                      <a:pt x="172" y="0"/>
                    </a:lnTo>
                    <a:lnTo>
                      <a:pt x="86" y="0"/>
                    </a:lnTo>
                    <a:lnTo>
                      <a:pt x="0" y="0"/>
                    </a:lnTo>
                    <a:lnTo>
                      <a:pt x="0" y="117"/>
                    </a:lnTo>
                    <a:lnTo>
                      <a:pt x="86" y="117"/>
                    </a:lnTo>
                    <a:lnTo>
                      <a:pt x="172" y="117"/>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5" name="Rectangle 154">
                <a:extLst>
                  <a:ext uri="{FF2B5EF4-FFF2-40B4-BE49-F238E27FC236}">
                    <a16:creationId xmlns:a16="http://schemas.microsoft.com/office/drawing/2014/main" id="{9890C29C-7F11-4A63-8F78-4BA22098F615}"/>
                  </a:ext>
                </a:extLst>
              </p:cNvPr>
              <p:cNvSpPr>
                <a:spLocks noChangeArrowheads="1"/>
              </p:cNvSpPr>
              <p:nvPr userDrawn="1"/>
            </p:nvSpPr>
            <p:spPr bwMode="gray">
              <a:xfrm>
                <a:off x="9897795" y="6079198"/>
                <a:ext cx="414588" cy="250369"/>
              </a:xfrm>
              <a:prstGeom prst="rect">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6" name="Freeform 83">
                <a:extLst>
                  <a:ext uri="{FF2B5EF4-FFF2-40B4-BE49-F238E27FC236}">
                    <a16:creationId xmlns:a16="http://schemas.microsoft.com/office/drawing/2014/main" id="{43577BF1-C08E-4F40-8BD2-3C06BAB57E85}"/>
                  </a:ext>
                </a:extLst>
              </p:cNvPr>
              <p:cNvSpPr>
                <a:spLocks/>
              </p:cNvSpPr>
              <p:nvPr userDrawn="1"/>
            </p:nvSpPr>
            <p:spPr bwMode="gray">
              <a:xfrm>
                <a:off x="6624162" y="5271559"/>
                <a:ext cx="1523747" cy="56536"/>
              </a:xfrm>
              <a:custGeom>
                <a:avLst/>
                <a:gdLst>
                  <a:gd name="T0" fmla="*/ 0 w 973"/>
                  <a:gd name="T1" fmla="*/ 0 h 35"/>
                  <a:gd name="T2" fmla="*/ 75 w 973"/>
                  <a:gd name="T3" fmla="*/ 35 h 35"/>
                  <a:gd name="T4" fmla="*/ 897 w 973"/>
                  <a:gd name="T5" fmla="*/ 35 h 35"/>
                  <a:gd name="T6" fmla="*/ 973 w 973"/>
                  <a:gd name="T7" fmla="*/ 0 h 35"/>
                  <a:gd name="T8" fmla="*/ 0 w 973"/>
                  <a:gd name="T9" fmla="*/ 0 h 35"/>
                </a:gdLst>
                <a:ahLst/>
                <a:cxnLst>
                  <a:cxn ang="0">
                    <a:pos x="T0" y="T1"/>
                  </a:cxn>
                  <a:cxn ang="0">
                    <a:pos x="T2" y="T3"/>
                  </a:cxn>
                  <a:cxn ang="0">
                    <a:pos x="T4" y="T5"/>
                  </a:cxn>
                  <a:cxn ang="0">
                    <a:pos x="T6" y="T7"/>
                  </a:cxn>
                  <a:cxn ang="0">
                    <a:pos x="T8" y="T9"/>
                  </a:cxn>
                </a:cxnLst>
                <a:rect l="0" t="0" r="r" b="b"/>
                <a:pathLst>
                  <a:path w="973" h="35">
                    <a:moveTo>
                      <a:pt x="0" y="0"/>
                    </a:moveTo>
                    <a:cubicBezTo>
                      <a:pt x="0" y="3"/>
                      <a:pt x="2" y="35"/>
                      <a:pt x="75" y="35"/>
                    </a:cubicBezTo>
                    <a:cubicBezTo>
                      <a:pt x="897" y="35"/>
                      <a:pt x="897" y="35"/>
                      <a:pt x="897" y="35"/>
                    </a:cubicBezTo>
                    <a:cubicBezTo>
                      <a:pt x="897" y="35"/>
                      <a:pt x="973" y="35"/>
                      <a:pt x="973" y="0"/>
                    </a:cubicBezTo>
                    <a:lnTo>
                      <a:pt x="0"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7" name="Freeform 84">
                <a:extLst>
                  <a:ext uri="{FF2B5EF4-FFF2-40B4-BE49-F238E27FC236}">
                    <a16:creationId xmlns:a16="http://schemas.microsoft.com/office/drawing/2014/main" id="{4AD73CBF-2CCF-4AE6-9D14-D97F441DE67F}"/>
                  </a:ext>
                </a:extLst>
              </p:cNvPr>
              <p:cNvSpPr>
                <a:spLocks/>
              </p:cNvSpPr>
              <p:nvPr userDrawn="1"/>
            </p:nvSpPr>
            <p:spPr bwMode="gray">
              <a:xfrm>
                <a:off x="6931065" y="4480072"/>
                <a:ext cx="1012242" cy="756489"/>
              </a:xfrm>
              <a:custGeom>
                <a:avLst/>
                <a:gdLst>
                  <a:gd name="T0" fmla="*/ 60 w 710"/>
                  <a:gd name="T1" fmla="*/ 0 h 515"/>
                  <a:gd name="T2" fmla="*/ 0 w 710"/>
                  <a:gd name="T3" fmla="*/ 60 h 515"/>
                  <a:gd name="T4" fmla="*/ 0 w 710"/>
                  <a:gd name="T5" fmla="*/ 515 h 515"/>
                  <a:gd name="T6" fmla="*/ 60 w 710"/>
                  <a:gd name="T7" fmla="*/ 513 h 515"/>
                  <a:gd name="T8" fmla="*/ 648 w 710"/>
                  <a:gd name="T9" fmla="*/ 513 h 515"/>
                  <a:gd name="T10" fmla="*/ 710 w 710"/>
                  <a:gd name="T11" fmla="*/ 515 h 515"/>
                  <a:gd name="T12" fmla="*/ 710 w 710"/>
                  <a:gd name="T13" fmla="*/ 60 h 515"/>
                  <a:gd name="T14" fmla="*/ 648 w 710"/>
                  <a:gd name="T15" fmla="*/ 0 h 515"/>
                  <a:gd name="T16" fmla="*/ 92 w 710"/>
                  <a:gd name="T17" fmla="*/ 0 h 515"/>
                  <a:gd name="T18" fmla="*/ 60 w 710"/>
                  <a:gd name="T19" fmla="*/ 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0" h="515">
                    <a:moveTo>
                      <a:pt x="60" y="0"/>
                    </a:moveTo>
                    <a:cubicBezTo>
                      <a:pt x="60" y="0"/>
                      <a:pt x="0" y="0"/>
                      <a:pt x="0" y="60"/>
                    </a:cubicBezTo>
                    <a:cubicBezTo>
                      <a:pt x="0" y="515"/>
                      <a:pt x="0" y="515"/>
                      <a:pt x="0" y="515"/>
                    </a:cubicBezTo>
                    <a:cubicBezTo>
                      <a:pt x="60" y="513"/>
                      <a:pt x="60" y="513"/>
                      <a:pt x="60" y="513"/>
                    </a:cubicBezTo>
                    <a:cubicBezTo>
                      <a:pt x="648" y="513"/>
                      <a:pt x="648" y="513"/>
                      <a:pt x="648" y="513"/>
                    </a:cubicBezTo>
                    <a:cubicBezTo>
                      <a:pt x="710" y="515"/>
                      <a:pt x="710" y="515"/>
                      <a:pt x="710" y="515"/>
                    </a:cubicBezTo>
                    <a:cubicBezTo>
                      <a:pt x="710" y="60"/>
                      <a:pt x="710" y="60"/>
                      <a:pt x="710" y="60"/>
                    </a:cubicBezTo>
                    <a:cubicBezTo>
                      <a:pt x="710" y="60"/>
                      <a:pt x="710" y="0"/>
                      <a:pt x="648" y="0"/>
                    </a:cubicBezTo>
                    <a:cubicBezTo>
                      <a:pt x="92" y="0"/>
                      <a:pt x="92" y="0"/>
                      <a:pt x="92" y="0"/>
                    </a:cubicBezTo>
                    <a:lnTo>
                      <a:pt x="60"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dirty="0"/>
              </a:p>
            </p:txBody>
          </p:sp>
          <p:sp>
            <p:nvSpPr>
              <p:cNvPr id="158" name="Freeform 85">
                <a:extLst>
                  <a:ext uri="{FF2B5EF4-FFF2-40B4-BE49-F238E27FC236}">
                    <a16:creationId xmlns:a16="http://schemas.microsoft.com/office/drawing/2014/main" id="{215816CE-1A21-435E-A546-CC1F2CB024D0}"/>
                  </a:ext>
                </a:extLst>
              </p:cNvPr>
              <p:cNvSpPr>
                <a:spLocks/>
              </p:cNvSpPr>
              <p:nvPr userDrawn="1"/>
            </p:nvSpPr>
            <p:spPr bwMode="gray">
              <a:xfrm>
                <a:off x="7016288" y="4545006"/>
                <a:ext cx="854330" cy="670017"/>
              </a:xfrm>
              <a:custGeom>
                <a:avLst/>
                <a:gdLst>
                  <a:gd name="T0" fmla="*/ 55 w 646"/>
                  <a:gd name="T1" fmla="*/ 0 h 466"/>
                  <a:gd name="T2" fmla="*/ 0 w 646"/>
                  <a:gd name="T3" fmla="*/ 55 h 466"/>
                  <a:gd name="T4" fmla="*/ 0 w 646"/>
                  <a:gd name="T5" fmla="*/ 411 h 466"/>
                  <a:gd name="T6" fmla="*/ 55 w 646"/>
                  <a:gd name="T7" fmla="*/ 466 h 466"/>
                  <a:gd name="T8" fmla="*/ 590 w 646"/>
                  <a:gd name="T9" fmla="*/ 466 h 466"/>
                  <a:gd name="T10" fmla="*/ 646 w 646"/>
                  <a:gd name="T11" fmla="*/ 411 h 466"/>
                  <a:gd name="T12" fmla="*/ 646 w 646"/>
                  <a:gd name="T13" fmla="*/ 55 h 466"/>
                  <a:gd name="T14" fmla="*/ 590 w 646"/>
                  <a:gd name="T15" fmla="*/ 0 h 466"/>
                  <a:gd name="T16" fmla="*/ 220 w 646"/>
                  <a:gd name="T17" fmla="*/ 0 h 466"/>
                  <a:gd name="T18" fmla="*/ 55 w 646"/>
                  <a:gd name="T19" fmla="*/ 0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6" h="466">
                    <a:moveTo>
                      <a:pt x="55" y="0"/>
                    </a:moveTo>
                    <a:cubicBezTo>
                      <a:pt x="55" y="0"/>
                      <a:pt x="0" y="0"/>
                      <a:pt x="0" y="55"/>
                    </a:cubicBezTo>
                    <a:cubicBezTo>
                      <a:pt x="0" y="411"/>
                      <a:pt x="0" y="411"/>
                      <a:pt x="0" y="411"/>
                    </a:cubicBezTo>
                    <a:cubicBezTo>
                      <a:pt x="0" y="411"/>
                      <a:pt x="0" y="466"/>
                      <a:pt x="55" y="466"/>
                    </a:cubicBezTo>
                    <a:cubicBezTo>
                      <a:pt x="590" y="466"/>
                      <a:pt x="590" y="466"/>
                      <a:pt x="590" y="466"/>
                    </a:cubicBezTo>
                    <a:cubicBezTo>
                      <a:pt x="590" y="466"/>
                      <a:pt x="646" y="466"/>
                      <a:pt x="646" y="411"/>
                    </a:cubicBezTo>
                    <a:cubicBezTo>
                      <a:pt x="646" y="55"/>
                      <a:pt x="646" y="55"/>
                      <a:pt x="646" y="55"/>
                    </a:cubicBezTo>
                    <a:cubicBezTo>
                      <a:pt x="646" y="55"/>
                      <a:pt x="646" y="0"/>
                      <a:pt x="590" y="0"/>
                    </a:cubicBezTo>
                    <a:cubicBezTo>
                      <a:pt x="220" y="0"/>
                      <a:pt x="220" y="0"/>
                      <a:pt x="220" y="0"/>
                    </a:cubicBezTo>
                    <a:lnTo>
                      <a:pt x="55" y="0"/>
                    </a:lnTo>
                    <a:close/>
                  </a:path>
                </a:pathLst>
              </a:custGeom>
              <a:solidFill>
                <a:srgbClr val="D0482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dirty="0"/>
              </a:p>
            </p:txBody>
          </p:sp>
          <p:sp>
            <p:nvSpPr>
              <p:cNvPr id="159" name="Freeform 86">
                <a:extLst>
                  <a:ext uri="{FF2B5EF4-FFF2-40B4-BE49-F238E27FC236}">
                    <a16:creationId xmlns:a16="http://schemas.microsoft.com/office/drawing/2014/main" id="{86EDEA47-6848-44D0-84A6-311F2F911132}"/>
                  </a:ext>
                </a:extLst>
              </p:cNvPr>
              <p:cNvSpPr>
                <a:spLocks/>
              </p:cNvSpPr>
              <p:nvPr userDrawn="1"/>
            </p:nvSpPr>
            <p:spPr bwMode="gray">
              <a:xfrm>
                <a:off x="6624162" y="5233869"/>
                <a:ext cx="1523747" cy="37690"/>
              </a:xfrm>
              <a:custGeom>
                <a:avLst/>
                <a:gdLst>
                  <a:gd name="T0" fmla="*/ 76 w 566"/>
                  <a:gd name="T1" fmla="*/ 0 h 14"/>
                  <a:gd name="T2" fmla="*/ 0 w 566"/>
                  <a:gd name="T3" fmla="*/ 14 h 14"/>
                  <a:gd name="T4" fmla="*/ 566 w 566"/>
                  <a:gd name="T5" fmla="*/ 14 h 14"/>
                  <a:gd name="T6" fmla="*/ 490 w 566"/>
                  <a:gd name="T7" fmla="*/ 0 h 14"/>
                  <a:gd name="T8" fmla="*/ 76 w 566"/>
                  <a:gd name="T9" fmla="*/ 0 h 14"/>
                </a:gdLst>
                <a:ahLst/>
                <a:cxnLst>
                  <a:cxn ang="0">
                    <a:pos x="T0" y="T1"/>
                  </a:cxn>
                  <a:cxn ang="0">
                    <a:pos x="T2" y="T3"/>
                  </a:cxn>
                  <a:cxn ang="0">
                    <a:pos x="T4" y="T5"/>
                  </a:cxn>
                  <a:cxn ang="0">
                    <a:pos x="T6" y="T7"/>
                  </a:cxn>
                  <a:cxn ang="0">
                    <a:pos x="T8" y="T9"/>
                  </a:cxn>
                </a:cxnLst>
                <a:rect l="0" t="0" r="r" b="b"/>
                <a:pathLst>
                  <a:path w="566" h="14">
                    <a:moveTo>
                      <a:pt x="76" y="0"/>
                    </a:moveTo>
                    <a:lnTo>
                      <a:pt x="0" y="14"/>
                    </a:lnTo>
                    <a:lnTo>
                      <a:pt x="566" y="14"/>
                    </a:lnTo>
                    <a:lnTo>
                      <a:pt x="490" y="0"/>
                    </a:lnTo>
                    <a:lnTo>
                      <a:pt x="76"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grpSp>
        <p:pic>
          <p:nvPicPr>
            <p:cNvPr id="83" name="Picture 82">
              <a:extLst>
                <a:ext uri="{FF2B5EF4-FFF2-40B4-BE49-F238E27FC236}">
                  <a16:creationId xmlns:a16="http://schemas.microsoft.com/office/drawing/2014/main" id="{1D7D1709-8019-48B3-B6FF-2C939B5ECBA7}"/>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086220" y="4568432"/>
              <a:ext cx="736358" cy="613092"/>
            </a:xfrm>
            <a:prstGeom prst="rect">
              <a:avLst/>
            </a:prstGeom>
          </p:spPr>
        </p:pic>
        <p:pic>
          <p:nvPicPr>
            <p:cNvPr id="84" name="Picture 83">
              <a:extLst>
                <a:ext uri="{FF2B5EF4-FFF2-40B4-BE49-F238E27FC236}">
                  <a16:creationId xmlns:a16="http://schemas.microsoft.com/office/drawing/2014/main" id="{B71E3DA3-7334-4AF0-A322-0DC724A1FFBC}"/>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36377" y="5038107"/>
              <a:ext cx="604035" cy="502920"/>
            </a:xfrm>
            <a:prstGeom prst="rect">
              <a:avLst/>
            </a:prstGeom>
          </p:spPr>
        </p:pic>
        <p:pic>
          <p:nvPicPr>
            <p:cNvPr id="85" name="Picture 84">
              <a:extLst>
                <a:ext uri="{FF2B5EF4-FFF2-40B4-BE49-F238E27FC236}">
                  <a16:creationId xmlns:a16="http://schemas.microsoft.com/office/drawing/2014/main" id="{E2053168-8CE5-415B-8EBA-776EA0D51AFB}"/>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9980500" y="6106350"/>
              <a:ext cx="252597" cy="210312"/>
            </a:xfrm>
            <a:prstGeom prst="rect">
              <a:avLst/>
            </a:prstGeom>
          </p:spPr>
        </p:pic>
      </p:grpSp>
    </p:spTree>
    <p:extLst>
      <p:ext uri="{BB962C8B-B14F-4D97-AF65-F5344CB8AC3E}">
        <p14:creationId xmlns:p14="http://schemas.microsoft.com/office/powerpoint/2010/main" val="107319849"/>
      </p:ext>
    </p:extLst>
  </p:cSld>
  <p:clrMapOvr>
    <a:masterClrMapping/>
  </p:clrMapOvr>
  <p:transition>
    <p:fade/>
  </p:transition>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3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55057332"/>
      </p:ext>
    </p:extLst>
  </p:cSld>
  <p:clrMapOvr>
    <a:masterClrMapping/>
  </p:clrMapOvr>
  <p:transition>
    <p:fade/>
  </p:transition>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1">
            <a:lumMod val="20000"/>
            <a:lumOff val="80000"/>
          </a:schemeClr>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48212" y="471692"/>
            <a:ext cx="1454257" cy="304828"/>
          </a:xfrm>
          <a:prstGeom prst="rect">
            <a:avLst/>
          </a:prstGeom>
        </p:spPr>
      </p:pic>
    </p:spTree>
    <p:extLst>
      <p:ext uri="{BB962C8B-B14F-4D97-AF65-F5344CB8AC3E}">
        <p14:creationId xmlns:p14="http://schemas.microsoft.com/office/powerpoint/2010/main" val="12687714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bg1">
            <a:lumMod val="20000"/>
            <a:lumOff val="80000"/>
          </a:schemeClr>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solidFill>
                  <a:schemeClr val="bg1"/>
                </a:soli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solidFill>
                  <a:schemeClr val="bg1"/>
                </a:soli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solidFill>
                  <a:schemeClr val="bg1"/>
                </a:soli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solidFill>
                  <a:schemeClr val="bg1"/>
                </a:soli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solidFill>
                  <a:schemeClr val="bg1"/>
                </a:soli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solidFill>
                  <a:schemeClr val="bg1"/>
                </a:soli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solidFill>
                  <a:schemeClr val="bg1"/>
                </a:soli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5523822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5.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1220574334"/>
      </p:ext>
    </p:extLst>
  </p:cSld>
  <p:clrMapOvr>
    <a:masterClrMapping/>
  </p:clrMapOvr>
  <p:transition>
    <p:fade/>
  </p:transition>
</p:sldLayout>
</file>

<file path=ppt/slideLayouts/slideLayout256.xml><?xml version="1.0" encoding="utf-8"?>
<p:sldLayout xmlns:a="http://schemas.openxmlformats.org/drawingml/2006/main" xmlns:r="http://schemas.openxmlformats.org/officeDocument/2006/relationships" xmlns:p="http://schemas.openxmlformats.org/presentationml/2006/main" type="title">
  <p:cSld name="3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31E0AC-4F32-44D5-9EBF-09E2D3435B0C}"/>
              </a:ext>
            </a:extLst>
          </p:cNvPr>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p>
        </p:txBody>
      </p:sp>
      <p:sp>
        <p:nvSpPr>
          <p:cNvPr id="3" name="Subtitle 2">
            <a:extLst>
              <a:ext uri="{FF2B5EF4-FFF2-40B4-BE49-F238E27FC236}">
                <a16:creationId xmlns:a16="http://schemas.microsoft.com/office/drawing/2014/main" id="{D0335F9D-F14F-4E94-8BF6-7A235B9354E7}"/>
              </a:ext>
            </a:extLst>
          </p:cNvPr>
          <p:cNvSpPr>
            <a:spLocks noGrp="1"/>
          </p:cNvSpPr>
          <p:nvPr>
            <p:ph type="subTitle" idx="1"/>
          </p:nvPr>
        </p:nvSpPr>
        <p:spPr>
          <a:xfrm>
            <a:off x="1524000" y="3602038"/>
            <a:ext cx="9144000" cy="513510"/>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725F0F1-04B0-4C7D-BE42-5D121A8A5AB1}"/>
              </a:ext>
            </a:extLst>
          </p:cNvPr>
          <p:cNvSpPr>
            <a:spLocks noGrp="1"/>
          </p:cNvSpPr>
          <p:nvPr>
            <p:ph type="dt" sz="half" idx="10"/>
          </p:nvPr>
        </p:nvSpPr>
        <p:spPr/>
        <p:txBody>
          <a:bodyPr/>
          <a:lstStyle/>
          <a:p>
            <a:fld id="{7E9FC3B2-7427-45B9-9716-09A51B99EE46}" type="datetime1">
              <a:rPr lang="en-US" smtClean="0"/>
              <a:t>6/2/2020</a:t>
            </a:fld>
            <a:endParaRPr lang="en-US"/>
          </a:p>
        </p:txBody>
      </p:sp>
      <p:sp>
        <p:nvSpPr>
          <p:cNvPr id="5" name="Footer Placeholder 4">
            <a:extLst>
              <a:ext uri="{FF2B5EF4-FFF2-40B4-BE49-F238E27FC236}">
                <a16:creationId xmlns:a16="http://schemas.microsoft.com/office/drawing/2014/main" id="{5BD6A4EF-B2EA-4468-89FF-BB7F83F3D94F}"/>
              </a:ext>
            </a:extLst>
          </p:cNvPr>
          <p:cNvSpPr>
            <a:spLocks noGrp="1"/>
          </p:cNvSpPr>
          <p:nvPr>
            <p:ph type="ftr" sz="quarter" idx="11"/>
          </p:nvPr>
        </p:nvSpPr>
        <p:spPr/>
        <p:txBody>
          <a:bodyPr/>
          <a:lstStyle/>
          <a:p>
            <a:r>
              <a:rPr lang="en-US"/>
              <a:t>Microsoft Confidential</a:t>
            </a:r>
          </a:p>
        </p:txBody>
      </p:sp>
      <p:sp>
        <p:nvSpPr>
          <p:cNvPr id="6" name="Slide Number Placeholder 5">
            <a:extLst>
              <a:ext uri="{FF2B5EF4-FFF2-40B4-BE49-F238E27FC236}">
                <a16:creationId xmlns:a16="http://schemas.microsoft.com/office/drawing/2014/main" id="{0D7BCDB2-DA66-461D-9F12-23059F22E9AA}"/>
              </a:ext>
            </a:extLst>
          </p:cNvPr>
          <p:cNvSpPr>
            <a:spLocks noGrp="1"/>
          </p:cNvSpPr>
          <p:nvPr>
            <p:ph type="sldNum" sz="quarter" idx="12"/>
          </p:nvPr>
        </p:nvSpPr>
        <p:spPr/>
        <p:txBody>
          <a:bodyPr/>
          <a:lstStyle/>
          <a:p>
            <a:fld id="{ED3E8F1A-484E-4129-8E58-D729B7C56170}" type="slidenum">
              <a:rPr lang="en-US" smtClean="0"/>
              <a:t>‹#›</a:t>
            </a:fld>
            <a:endParaRPr lang="en-US"/>
          </a:p>
        </p:txBody>
      </p:sp>
    </p:spTree>
    <p:extLst>
      <p:ext uri="{BB962C8B-B14F-4D97-AF65-F5344CB8AC3E}">
        <p14:creationId xmlns:p14="http://schemas.microsoft.com/office/powerpoint/2010/main" val="456185123"/>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1" y="2"/>
            <a:ext cx="5982390" cy="6858000"/>
          </a:xfrm>
          <a:blipFill dpi="0" rotWithShape="1">
            <a:blip r:embed="rId2" cstate="email">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7" y="440495"/>
            <a:ext cx="5555966" cy="758022"/>
          </a:xfrm>
          <a:prstGeom prst="rect">
            <a:avLst/>
          </a:prstGeom>
        </p:spPr>
        <p:txBody>
          <a:bodyPr vert="horz" wrap="square" lIns="0" tIns="164592" rIns="0" bIns="0" rtlCol="0" anchor="t">
            <a:noAutofit/>
          </a:bodyPr>
          <a:lstStyle>
            <a:lvl1pPr>
              <a:defRPr/>
            </a:lvl1pPr>
          </a:lstStyle>
          <a:p>
            <a:r>
              <a:rPr lang="en-US"/>
              <a:t>Photo layout 1</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4"/>
            <a:ext cx="5555965" cy="2573509"/>
          </a:xfrm>
        </p:spPr>
        <p:txBody>
          <a:bodyPr wrap="square" lIns="0" tIns="0" rIns="0" bIns="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07" indent="0">
              <a:buNone/>
              <a:defRPr/>
            </a:lvl3pPr>
            <a:lvl4pPr marL="672161" indent="0">
              <a:buNone/>
              <a:defRPr/>
            </a:lvl4pPr>
            <a:lvl5pPr marL="896214" indent="0">
              <a:buNone/>
              <a:defRPr/>
            </a:lvl5pPr>
          </a:lstStyle>
          <a:p>
            <a:pPr lvl="0"/>
            <a:r>
              <a:rPr lang="pt-BR"/>
              <a:t>Subhead Segoe UI 26pt</a:t>
            </a:r>
          </a:p>
          <a:p>
            <a:pPr lvl="0"/>
            <a:r>
              <a:rPr lang="pt-BR"/>
              <a:t>Subhead Segoe UI 26pt</a:t>
            </a:r>
          </a:p>
          <a:p>
            <a:pPr lvl="0"/>
            <a:r>
              <a:rPr lang="pt-BR"/>
              <a:t>Subhead Segoe UI 26pt</a:t>
            </a:r>
          </a:p>
        </p:txBody>
      </p:sp>
    </p:spTree>
    <p:extLst>
      <p:ext uri="{BB962C8B-B14F-4D97-AF65-F5344CB8AC3E}">
        <p14:creationId xmlns:p14="http://schemas.microsoft.com/office/powerpoint/2010/main" val="1852362152"/>
      </p:ext>
    </p:extLst>
  </p:cSld>
  <p:clrMapOvr>
    <a:masterClrMapping/>
  </p:clrMapOvr>
  <p:transition>
    <p:fade/>
  </p:transition>
  <p:extLst>
    <p:ext uri="{DCECCB84-F9BA-43D5-87BE-67443E8EF086}">
      <p15:sldGuideLst xmlns:p15="http://schemas.microsoft.com/office/powerpoint/2012/main"/>
    </p:ext>
  </p:extLst>
</p:sldLayout>
</file>

<file path=ppt/slideLayouts/slideLayout258.xml><?xml version="1.0" encoding="utf-8"?>
<p:sldLayout xmlns:a="http://schemas.openxmlformats.org/drawingml/2006/main" xmlns:r="http://schemas.openxmlformats.org/officeDocument/2006/relationships" xmlns:p="http://schemas.openxmlformats.org/presentationml/2006/main"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4"/>
            <a:ext cx="11339774" cy="1223171"/>
          </a:xfrm>
        </p:spPr>
        <p:txBody>
          <a:bodyPr wrap="square" lIns="0" tIns="0" rIns="0" bIns="0">
            <a:spAutoFit/>
          </a:bodyPr>
          <a:lstStyle>
            <a:lvl1pPr marL="0" indent="0">
              <a:lnSpc>
                <a:spcPct val="90000"/>
              </a:lnSpc>
              <a:spcBef>
                <a:spcPts val="0"/>
              </a:spcBef>
              <a:spcAft>
                <a:spcPts val="1273"/>
              </a:spcAft>
              <a:buNone/>
              <a:defRPr sz="2549" b="0" i="0">
                <a:solidFill>
                  <a:srgbClr val="000000"/>
                </a:solidFill>
                <a:latin typeface="+mn-lt"/>
              </a:defRPr>
            </a:lvl1pPr>
            <a:lvl2pPr marL="224054" indent="0">
              <a:lnSpc>
                <a:spcPct val="90000"/>
              </a:lnSpc>
              <a:spcBef>
                <a:spcPts val="0"/>
              </a:spcBef>
              <a:spcAft>
                <a:spcPts val="1273"/>
              </a:spcAft>
              <a:buNone/>
              <a:defRPr sz="1961">
                <a:solidFill>
                  <a:srgbClr val="000000"/>
                </a:solidFill>
              </a:defRPr>
            </a:lvl2pPr>
            <a:lvl3pPr marL="448107" indent="0">
              <a:spcBef>
                <a:spcPts val="0"/>
              </a:spcBef>
              <a:spcAft>
                <a:spcPts val="1273"/>
              </a:spcAft>
              <a:buNone/>
              <a:defRPr sz="1961">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8"/>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101493191"/>
      </p:ext>
    </p:extLst>
  </p:cSld>
  <p:clrMapOvr>
    <a:masterClrMapping/>
  </p:clrMapOvr>
  <p:transition>
    <p:fade/>
  </p:transition>
</p:sldLayout>
</file>

<file path=ppt/slideLayouts/slideLayout259.xml><?xml version="1.0" encoding="utf-8"?>
<p:sldLayout xmlns:a="http://schemas.openxmlformats.org/drawingml/2006/main" xmlns:r="http://schemas.openxmlformats.org/officeDocument/2006/relationships" xmlns:p="http://schemas.openxmlformats.org/presentationml/2006/main"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1" y="1189178"/>
            <a:ext cx="11655840" cy="1806392"/>
          </a:xfrm>
        </p:spPr>
        <p:txBody>
          <a:bodyPr/>
          <a:lstStyle>
            <a:lvl1pPr marL="0" indent="0">
              <a:buNone/>
              <a:defRPr/>
            </a:lvl1pPr>
            <a:lvl2pPr marL="27998" indent="0">
              <a:buNone/>
              <a:defRPr sz="1960"/>
            </a:lvl2pPr>
            <a:lvl3pPr marL="219320" indent="0">
              <a:buNone/>
              <a:defRPr sz="1960"/>
            </a:lvl3pPr>
            <a:lvl4pPr marL="466638" indent="0">
              <a:buNone/>
              <a:defRPr sz="1764"/>
            </a:lvl4pPr>
            <a:lvl5pPr marL="724844" indent="0">
              <a:buNone/>
              <a:defRPr sz="1764"/>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18205380"/>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3847923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0.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20517817"/>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a:t>Presentation title</a:t>
            </a:r>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451639" y="6061766"/>
            <a:ext cx="1517768" cy="326167"/>
          </a:xfrm>
          <a:prstGeom prst="rect">
            <a:avLst/>
          </a:prstGeom>
        </p:spPr>
      </p:pic>
    </p:spTree>
    <p:extLst>
      <p:ext uri="{BB962C8B-B14F-4D97-AF65-F5344CB8AC3E}">
        <p14:creationId xmlns:p14="http://schemas.microsoft.com/office/powerpoint/2010/main" val="1291212401"/>
      </p:ext>
    </p:extLst>
  </p:cSld>
  <p:clrMapOvr>
    <a:masterClrMapping/>
  </p:clrMapOvr>
  <mc:AlternateContent xmlns:mc="http://schemas.openxmlformats.org/markup-compatibility/2006" xmlns:p14="http://schemas.microsoft.com/office/powerpoint/2010/main">
    <mc:Choice Requires="p14">
      <p:transition spd="slow" p14:dur="3400" advClick="0">
        <p14:reveal/>
      </p:transition>
    </mc:Choice>
    <mc:Fallback xmlns="">
      <p:transition spd="slow" advClick="0">
        <p:fade/>
      </p:transition>
    </mc:Fallback>
  </mc:AlternateContent>
  <p:extLst>
    <p:ext uri="{DCECCB84-F9BA-43D5-87BE-67443E8EF086}">
      <p15:sldGuideLst xmlns:p15="http://schemas.microsoft.com/office/powerpoint/2012/main">
        <p15:guide id="1" orient="horz" pos="4406">
          <p15:clr>
            <a:srgbClr val="C35EA4"/>
          </p15:clr>
        </p15:guide>
      </p15:sldGuideLst>
    </p:ext>
  </p:extLst>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a:t>Presentation title</a:t>
            </a:r>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449322" y="6061766"/>
            <a:ext cx="1522404" cy="326167"/>
          </a:xfrm>
          <a:prstGeom prst="rect">
            <a:avLst/>
          </a:prstGeom>
        </p:spPr>
      </p:pic>
    </p:spTree>
    <p:extLst>
      <p:ext uri="{BB962C8B-B14F-4D97-AF65-F5344CB8AC3E}">
        <p14:creationId xmlns:p14="http://schemas.microsoft.com/office/powerpoint/2010/main" val="42205201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advClick="0">
        <p14:reveal/>
      </p:transition>
    </mc:Choice>
    <mc:Fallback xmlns="">
      <p:transition spd="slow" advClick="0">
        <p:fade/>
      </p:transition>
    </mc:Fallback>
  </mc:AlternateContent>
  <p:extLst>
    <p:ext uri="{DCECCB84-F9BA-43D5-87BE-67443E8EF086}">
      <p15:sldGuideLst xmlns:p15="http://schemas.microsoft.com/office/powerpoint/2012/main">
        <p15:guide id="1" orient="horz" pos="4406">
          <p15:clr>
            <a:srgbClr val="C35EA4"/>
          </p15:clr>
        </p15:guide>
      </p15:sldGuideLst>
    </p:ext>
  </p:extLst>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69240" y="3877277"/>
            <a:ext cx="9860674" cy="1793881"/>
          </a:xfrm>
          <a:noFill/>
        </p:spPr>
        <p:txBody>
          <a:bodyPr lIns="182880" tIns="146304" rIns="182880" bIns="146304">
            <a:noAutofit/>
          </a:bodyPr>
          <a:lstStyle>
            <a:lvl1pPr marL="0" indent="0">
              <a:spcBef>
                <a:spcPts val="0"/>
              </a:spcBef>
              <a:buNone/>
              <a:defRPr sz="3529" spc="0" baseline="0">
                <a:solidFill>
                  <a:srgbClr val="92D050"/>
                </a:solidFill>
                <a:latin typeface="+mj-lt"/>
              </a:defRPr>
            </a:lvl1pPr>
          </a:lstStyle>
          <a:p>
            <a:pPr lvl="0"/>
            <a:r>
              <a:rPr lang="en-US"/>
              <a:t>Speaker Name</a:t>
            </a:r>
          </a:p>
        </p:txBody>
      </p:sp>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91440" bIns="91440" anchor="b" anchorCtr="0"/>
          <a:lstStyle>
            <a:lvl1pPr>
              <a:defRPr sz="7058" spc="-98" baseline="0">
                <a:gradFill>
                  <a:gsLst>
                    <a:gs pos="100000">
                      <a:schemeClr val="tx1"/>
                    </a:gs>
                    <a:gs pos="0">
                      <a:schemeClr val="tx1"/>
                    </a:gs>
                  </a:gsLst>
                  <a:lin ang="5400000" scaled="0"/>
                </a:gradFill>
              </a:defRPr>
            </a:lvl1pPr>
          </a:lstStyle>
          <a:p>
            <a:r>
              <a:rPr lang="en-US"/>
              <a:t>Demo title</a:t>
            </a:r>
          </a:p>
        </p:txBody>
      </p:sp>
    </p:spTree>
    <p:extLst>
      <p:ext uri="{BB962C8B-B14F-4D97-AF65-F5344CB8AC3E}">
        <p14:creationId xmlns:p14="http://schemas.microsoft.com/office/powerpoint/2010/main" val="34956939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advClick="0">
        <p14:reveal/>
      </p:transition>
    </mc:Choice>
    <mc:Fallback xmlns="">
      <p:transition spd="slow" advClick="0">
        <p:fade/>
      </p:transition>
    </mc:Fallback>
  </mc:AlternateContent>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94161">
                      <a:schemeClr val="bg1"/>
                    </a:gs>
                    <a:gs pos="0">
                      <a:schemeClr val="bg1"/>
                    </a:gs>
                  </a:gsLst>
                  <a:lin ang="5400000" scaled="0"/>
                </a:gradFill>
              </a:defRPr>
            </a:lvl1pPr>
          </a:lstStyle>
          <a:p>
            <a:r>
              <a:rPr lang="en-US"/>
              <a:t>Video title</a:t>
            </a:r>
          </a:p>
        </p:txBody>
      </p:sp>
    </p:spTree>
    <p:extLst>
      <p:ext uri="{BB962C8B-B14F-4D97-AF65-F5344CB8AC3E}">
        <p14:creationId xmlns:p14="http://schemas.microsoft.com/office/powerpoint/2010/main" val="11093740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advClick="0">
        <p14:reveal/>
      </p:transition>
    </mc:Choice>
    <mc:Fallback xmlns="">
      <p:transition spd="slow" advClick="0">
        <p:fade/>
      </p:transition>
    </mc:Fallback>
  </mc:AlternateContent>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857413978"/>
      </p:ext>
    </p:extLst>
  </p:cSld>
  <p:clrMapOvr>
    <a:overrideClrMapping bg1="dk1" tx1="lt1" bg2="dk2" tx2="lt2" accent1="accent1" accent2="accent2" accent3="accent3" accent4="accent4" accent5="accent5" accent6="accent6" hlink="hlink" folHlink="folHlink"/>
  </p:clrMapOvr>
  <p:transition advClick="0">
    <p:fade/>
  </p:transition>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95620">
                      <a:schemeClr val="bg1"/>
                    </a:gs>
                    <a:gs pos="0">
                      <a:schemeClr val="bg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531875674"/>
      </p:ext>
    </p:extLst>
  </p:cSld>
  <p:clrMapOvr>
    <a:overrideClrMapping bg1="lt1" tx1="dk1" bg2="lt2" tx2="dk2" accent1="accent1" accent2="accent2" accent3="accent3" accent4="accent4" accent5="accent5" accent6="accent6" hlink="hlink" folHlink="folHlink"/>
  </p:clrMapOvr>
  <p:transition advClick="0">
    <p:fade/>
  </p:transition>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865565437"/>
      </p:ext>
    </p:extLst>
  </p:cSld>
  <p:clrMapOvr>
    <a:overrideClrMapping bg1="dk1" tx1="lt1" bg2="dk2" tx2="lt2" accent1="accent1" accent2="accent2" accent3="accent3" accent4="accent4" accent5="accent5" accent6="accent6" hlink="hlink" folHlink="folHlink"/>
  </p:clrMapOvr>
  <p:transition advClick="0">
    <p:fade/>
  </p:transition>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Fact Layout_Accent Color 2">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a:t>Click to edit Master title style</a:t>
            </a:r>
          </a:p>
        </p:txBody>
      </p:sp>
    </p:spTree>
    <p:extLst>
      <p:ext uri="{BB962C8B-B14F-4D97-AF65-F5344CB8AC3E}">
        <p14:creationId xmlns:p14="http://schemas.microsoft.com/office/powerpoint/2010/main" val="316870734"/>
      </p:ext>
    </p:extLst>
  </p:cSld>
  <p:clrMapOvr>
    <a:overrideClrMapping bg1="dk1" tx1="lt1" bg2="dk2" tx2="lt2" accent1="accent1" accent2="accent2" accent3="accent3" accent4="accent4" accent5="accent5" accent6="accent6" hlink="hlink" folHlink="folHlink"/>
  </p:clrMapOvr>
  <p:transition advClick="0">
    <p:fade/>
  </p:transition>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49"/>
            <a:ext cx="9860672" cy="899665"/>
          </a:xfrm>
        </p:spPr>
        <p:txBody>
          <a:bodyPr/>
          <a:lstStyle>
            <a:lvl1pPr marL="228766" indent="-228766">
              <a:defRPr sz="5882" baseline="0"/>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7" baseline="0">
                <a:latin typeface="+mj-lt"/>
              </a:defRPr>
            </a:lvl1pPr>
          </a:lstStyle>
          <a:p>
            <a:pPr lvl="0"/>
            <a:r>
              <a:rPr lang="en-US"/>
              <a:t>Author Name</a:t>
            </a:r>
          </a:p>
          <a:p>
            <a:pPr lvl="0"/>
            <a:r>
              <a:rPr lang="en-US"/>
              <a:t>Title</a:t>
            </a:r>
          </a:p>
        </p:txBody>
      </p:sp>
    </p:spTree>
    <p:extLst>
      <p:ext uri="{BB962C8B-B14F-4D97-AF65-F5344CB8AC3E}">
        <p14:creationId xmlns:p14="http://schemas.microsoft.com/office/powerpoint/2010/main" val="1979106073"/>
      </p:ext>
    </p:extLst>
  </p:cSld>
  <p:clrMapOvr>
    <a:masterClrMapping/>
  </p:clrMapOvr>
  <p:transition advClick="0">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9882525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Quote Layout_Accent Color 1">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3"/>
            <a:ext cx="9860672" cy="899665"/>
          </a:xfrm>
        </p:spPr>
        <p:txBody>
          <a:bodyPr/>
          <a:lstStyle>
            <a:lvl1pPr marL="277008" indent="-277008">
              <a:tabLst>
                <a:tab pos="277008" algn="l"/>
              </a:tabLst>
              <a:defRPr sz="5882" baseline="0"/>
            </a:lvl1pPr>
          </a:lstStyle>
          <a:p>
            <a:r>
              <a:rPr lang="en-US"/>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37" baseline="0">
                <a:latin typeface="+mj-lt"/>
              </a:defRPr>
            </a:lvl1pPr>
          </a:lstStyle>
          <a:p>
            <a:pPr lvl="0"/>
            <a:r>
              <a:rPr lang="en-US"/>
              <a:t>Author’s Name</a:t>
            </a:r>
          </a:p>
          <a:p>
            <a:pPr lvl="0"/>
            <a:r>
              <a:rPr lang="en-US"/>
              <a:t>Title</a:t>
            </a:r>
          </a:p>
        </p:txBody>
      </p:sp>
    </p:spTree>
    <p:extLst>
      <p:ext uri="{BB962C8B-B14F-4D97-AF65-F5344CB8AC3E}">
        <p14:creationId xmlns:p14="http://schemas.microsoft.com/office/powerpoint/2010/main" val="2018007125"/>
      </p:ext>
    </p:extLst>
  </p:cSld>
  <p:clrMapOvr>
    <a:overrideClrMapping bg1="dk1" tx1="lt1" bg2="dk2" tx2="lt2" accent1="accent1" accent2="accent2" accent3="accent3" accent4="accent4" accent5="accent5" accent6="accent6" hlink="hlink" folHlink="folHlink"/>
  </p:clrMapOvr>
  <p:transition advClick="0">
    <p:fade/>
  </p:transition>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1" y="2383023"/>
            <a:ext cx="11653523" cy="914360"/>
          </a:xfrm>
        </p:spPr>
        <p:txBody>
          <a:bodyPr/>
          <a:lstStyle>
            <a:lvl1pPr marL="0" indent="0">
              <a:buNone/>
              <a:defRPr sz="5294">
                <a:gradFill>
                  <a:gsLst>
                    <a:gs pos="3333">
                      <a:schemeClr val="tx1"/>
                    </a:gs>
                    <a:gs pos="3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p:txBody>
      </p:sp>
      <p:sp>
        <p:nvSpPr>
          <p:cNvPr id="4" name="Title 1"/>
          <p:cNvSpPr>
            <a:spLocks noGrp="1"/>
          </p:cNvSpPr>
          <p:nvPr>
            <p:ph type="title"/>
          </p:nvPr>
        </p:nvSpPr>
        <p:spPr>
          <a:xfrm>
            <a:off x="277021" y="1187621"/>
            <a:ext cx="11655840" cy="899665"/>
          </a:xfrm>
        </p:spPr>
        <p:txBody>
          <a:bodyPr/>
          <a:lstStyle>
            <a:lvl1pPr>
              <a:defRPr sz="7058" baseline="0">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167164482"/>
      </p:ext>
    </p:extLst>
  </p:cSld>
  <p:clrMapOvr>
    <a:masterClrMapping/>
  </p:clrMapOvr>
  <p:transition advClick="0">
    <p:fade/>
  </p:transition>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9315417"/>
      </p:ext>
    </p:extLst>
  </p:cSld>
  <p:clrMapOvr>
    <a:masterClrMapping/>
  </p:clrMapOvr>
  <p:transition advClick="0">
    <p:fade/>
  </p:transition>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509874389"/>
      </p:ext>
    </p:extLst>
  </p:cSld>
  <p:clrMapOvr>
    <a:overrideClrMapping bg1="dk1" tx1="lt1" bg2="dk2" tx2="lt2" accent1="accent1" accent2="accent2" accent3="accent3" accent4="accent4" accent5="accent5" accent6="accent6" hlink="hlink" folHlink="folHlink"/>
  </p:clrMapOvr>
  <p:transition advClick="0">
    <p:fade/>
  </p:transition>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2697640921"/>
      </p:ext>
    </p:extLst>
  </p:cSld>
  <p:clrMapOvr>
    <a:overrideClrMapping bg1="lt1" tx1="dk1" bg2="lt2" tx2="dk2" accent1="accent1" accent2="accent2" accent3="accent3" accent4="accent4" accent5="accent5" accent6="accent6" hlink="hlink" folHlink="folHlink"/>
  </p:clrMapOvr>
  <p:transition advClick="0">
    <p:fade/>
  </p:transition>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Blank Accent Color 3">
    <p:spTree>
      <p:nvGrpSpPr>
        <p:cNvPr id="1" name=""/>
        <p:cNvGrpSpPr/>
        <p:nvPr/>
      </p:nvGrpSpPr>
      <p:grpSpPr>
        <a:xfrm>
          <a:off x="0" y="0"/>
          <a:ext cx="0" cy="0"/>
          <a:chOff x="0" y="0"/>
          <a:chExt cx="0" cy="0"/>
        </a:xfrm>
      </p:grpSpPr>
    </p:spTree>
    <p:extLst>
      <p:ext uri="{BB962C8B-B14F-4D97-AF65-F5344CB8AC3E}">
        <p14:creationId xmlns:p14="http://schemas.microsoft.com/office/powerpoint/2010/main" val="920656395"/>
      </p:ext>
    </p:extLst>
  </p:cSld>
  <p:clrMapOvr>
    <a:overrideClrMapping bg1="dk1" tx1="lt1" bg2="dk2" tx2="lt2" accent1="accent1" accent2="accent2" accent3="accent3" accent4="accent4" accent5="accent5" accent6="accent6" hlink="hlink" folHlink="folHlink"/>
  </p:clrMapOvr>
  <p:transition advClick="0">
    <p:fade/>
  </p:transition>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2415"/>
            <a:ext cx="11653522" cy="2089751"/>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23965849"/>
      </p:ext>
    </p:extLst>
  </p:cSld>
  <p:clrMapOvr>
    <a:masterClrMapping/>
  </p:clrMapOvr>
  <p:transition advClick="0">
    <p:fade/>
  </p:transition>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Wingdings" panose="05000000000000000000" pitchFamily="2" charset="2"/>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Wingdings" panose="05000000000000000000" pitchFamily="2" charset="2"/>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73238607"/>
      </p:ext>
    </p:extLst>
  </p:cSld>
  <p:clrMapOvr>
    <a:overrideClrMapping bg1="dk1" tx1="lt1" bg2="dk2" tx2="lt2" accent1="accent1" accent2="accent2" accent3="accent3" accent4="accent4" accent5="accent5" accent6="accent6" hlink="hlink" folHlink="folHlink"/>
  </p:clrMapOvr>
  <p:transition advClick="0">
    <p:fade/>
  </p:transition>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p:cSld name="Black Layout - Title and Conten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flip="none" rotWithShape="1">
                  <a:gsLst>
                    <a:gs pos="417">
                      <a:srgbClr val="FFFFFF"/>
                    </a:gs>
                    <a:gs pos="100000">
                      <a:srgbClr val="FFFFFF"/>
                    </a:gs>
                  </a:gsLst>
                  <a:lin ang="5400000" scaled="0"/>
                  <a:tileRect/>
                </a:gradFill>
              </a:defRPr>
            </a:lvl1pPr>
          </a:lstStyle>
          <a:p>
            <a:r>
              <a:rPr lang="en-US"/>
              <a:t>Click to edit Master title style</a:t>
            </a:r>
          </a:p>
        </p:txBody>
      </p:sp>
      <p:sp>
        <p:nvSpPr>
          <p:cNvPr id="6" name="Text Placeholder 5"/>
          <p:cNvSpPr>
            <a:spLocks noGrp="1"/>
          </p:cNvSpPr>
          <p:nvPr>
            <p:ph type="body" sz="quarter" idx="10"/>
          </p:nvPr>
        </p:nvSpPr>
        <p:spPr bwMode="white">
          <a:xfrm>
            <a:off x="519248" y="1447800"/>
            <a:ext cx="11151917" cy="2187971"/>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81659496"/>
      </p:ext>
    </p:extLst>
  </p:cSld>
  <p:clrMapOvr>
    <a:overrideClrMapping bg1="dk1" tx1="lt1" bg2="dk2" tx2="lt2" accent1="accent1" accent2="accent2" accent3="accent3" accent4="accent4" accent5="accent5" accent6="accent6" hlink="hlink" folHlink="folHlink"/>
  </p:clrMapOvr>
  <p:transition advClick="0">
    <p:fade/>
  </p:transition>
</p:sldLayout>
</file>

<file path=ppt/slideLayouts/slideLayout279.xml><?xml version="1.0" encoding="utf-8"?>
<p:sldLayout xmlns:a="http://schemas.openxmlformats.org/drawingml/2006/main" xmlns:r="http://schemas.openxmlformats.org/officeDocument/2006/relationships" xmlns:p="http://schemas.openxmlformats.org/presentationml/2006/main" type="tx">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p:cNvSpPr>
            <a:spLocks noGrp="1"/>
          </p:cNvSpPr>
          <p:nvPr>
            <p:ph type="ftr" sz="quarter" idx="10"/>
          </p:nvPr>
        </p:nvSpPr>
        <p:spPr>
          <a:xfrm>
            <a:off x="448217" y="6437242"/>
            <a:ext cx="3859605" cy="134485"/>
          </a:xfrm>
          <a:prstGeom prst="rect">
            <a:avLst/>
          </a:prstGeom>
        </p:spPr>
        <p:txBody>
          <a:bodyPr/>
          <a:lstStyle/>
          <a:p>
            <a:r>
              <a:rPr>
                <a:solidFill>
                  <a:srgbClr val="505050"/>
                </a:solidFill>
              </a:rPr>
              <a:t>Microsoft Confidential</a:t>
            </a:r>
          </a:p>
        </p:txBody>
      </p:sp>
      <p:sp>
        <p:nvSpPr>
          <p:cNvPr id="5" name="Slide Number Placeholder 4"/>
          <p:cNvSpPr>
            <a:spLocks noGrp="1"/>
          </p:cNvSpPr>
          <p:nvPr>
            <p:ph type="sldNum" sz="quarter" idx="11"/>
          </p:nvPr>
        </p:nvSpPr>
        <p:spPr>
          <a:xfrm>
            <a:off x="11367168" y="6437242"/>
            <a:ext cx="555595" cy="134485"/>
          </a:xfrm>
          <a:prstGeom prst="rect">
            <a:avLst/>
          </a:prstGeom>
        </p:spPr>
        <p:txBody>
          <a:bodyPr/>
          <a:lstStyle/>
          <a:p>
            <a:pPr defTabSz="914523"/>
            <a:fld id="{27258FFF-F925-446B-8502-81C933981705}" type="slidenum">
              <a:rPr lang="en-US" smtClean="0">
                <a:solidFill>
                  <a:srgbClr val="505050"/>
                </a:solidFill>
              </a:rPr>
              <a:pPr defTabSz="914523"/>
              <a:t>‹#›</a:t>
            </a:fld>
            <a:endParaRPr lang="en-US">
              <a:solidFill>
                <a:srgbClr val="505050"/>
              </a:solidFill>
            </a:endParaRPr>
          </a:p>
        </p:txBody>
      </p:sp>
    </p:spTree>
    <p:extLst>
      <p:ext uri="{BB962C8B-B14F-4D97-AF65-F5344CB8AC3E}">
        <p14:creationId xmlns:p14="http://schemas.microsoft.com/office/powerpoint/2010/main" val="3248163053"/>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 Square Photo">
    <p:spTree>
      <p:nvGrpSpPr>
        <p:cNvPr id="1" name=""/>
        <p:cNvGrpSpPr/>
        <p:nvPr/>
      </p:nvGrpSpPr>
      <p:grpSpPr>
        <a:xfrm>
          <a:off x="0" y="0"/>
          <a:ext cx="0" cy="0"/>
          <a:chOff x="0" y="0"/>
          <a:chExt cx="0" cy="0"/>
        </a:xfrm>
      </p:grpSpPr>
      <p:grpSp>
        <p:nvGrpSpPr>
          <p:cNvPr id="55" name="Group 54">
            <a:extLst>
              <a:ext uri="{FF2B5EF4-FFF2-40B4-BE49-F238E27FC236}">
                <a16:creationId xmlns:a16="http://schemas.microsoft.com/office/drawing/2014/main" id="{200F7B6E-608C-4712-A939-BEBE059E295A}"/>
              </a:ext>
            </a:extLst>
          </p:cNvPr>
          <p:cNvGrpSpPr/>
          <p:nvPr userDrawn="1"/>
        </p:nvGrpSpPr>
        <p:grpSpPr bwMode="ltGray">
          <a:xfrm>
            <a:off x="6256117" y="-21839"/>
            <a:ext cx="5932086" cy="6890047"/>
            <a:chOff x="6256117" y="-21839"/>
            <a:chExt cx="5932086" cy="6890047"/>
          </a:xfrm>
        </p:grpSpPr>
        <p:grpSp>
          <p:nvGrpSpPr>
            <p:cNvPr id="56" name="Group 55">
              <a:extLst>
                <a:ext uri="{FF2B5EF4-FFF2-40B4-BE49-F238E27FC236}">
                  <a16:creationId xmlns:a16="http://schemas.microsoft.com/office/drawing/2014/main" id="{6DC5E8A2-8275-4F90-BA55-9B66D81C4A9F}"/>
                </a:ext>
              </a:extLst>
            </p:cNvPr>
            <p:cNvGrpSpPr/>
            <p:nvPr userDrawn="1"/>
          </p:nvGrpSpPr>
          <p:grpSpPr bwMode="ltGray">
            <a:xfrm>
              <a:off x="8507413" y="1457714"/>
              <a:ext cx="3680790" cy="5392441"/>
              <a:chOff x="8507413" y="1457714"/>
              <a:chExt cx="3680790" cy="5392441"/>
            </a:xfrm>
          </p:grpSpPr>
          <p:sp>
            <p:nvSpPr>
              <p:cNvPr id="65" name="Freeform: Shape 64">
                <a:extLst>
                  <a:ext uri="{FF2B5EF4-FFF2-40B4-BE49-F238E27FC236}">
                    <a16:creationId xmlns:a16="http://schemas.microsoft.com/office/drawing/2014/main" id="{6C563208-4732-48A3-81E6-533A2E2DD53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DD0ADC22-C4D5-4BE8-99A8-91566ADDBF5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91C4D457-0F93-4853-AB02-01C200DE6658}"/>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E8D605B0-4DEE-4101-AC83-CD1D15D14DB9}"/>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2EF14ED5-2275-4C01-96DD-1D24FE9FD6EE}"/>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F31E8C76-6A67-4E1C-BCC4-8D2ABCC0212A}"/>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9ABDD9FA-82C7-4E69-9895-354AD0BDD19E}"/>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2A7CD18E-2839-44B2-9BA7-6356529D686A}"/>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0B7E64CE-434E-410A-823C-4872E71DD278}"/>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0D92AA81-D52A-4877-AE2C-AB5B4D374D19}"/>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BE84D11A-0DE4-40A8-BB80-889FF30CCE03}"/>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6" name="Freeform: Shape 75">
                <a:extLst>
                  <a:ext uri="{FF2B5EF4-FFF2-40B4-BE49-F238E27FC236}">
                    <a16:creationId xmlns:a16="http://schemas.microsoft.com/office/drawing/2014/main" id="{A80E0B5D-2F12-4C6E-92C5-3765C579ADE8}"/>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7" name="Freeform: Shape 76">
                <a:extLst>
                  <a:ext uri="{FF2B5EF4-FFF2-40B4-BE49-F238E27FC236}">
                    <a16:creationId xmlns:a16="http://schemas.microsoft.com/office/drawing/2014/main" id="{765DAB00-242D-4D78-B6BF-F678C14B519F}"/>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8" name="Freeform: Shape 77">
                <a:extLst>
                  <a:ext uri="{FF2B5EF4-FFF2-40B4-BE49-F238E27FC236}">
                    <a16:creationId xmlns:a16="http://schemas.microsoft.com/office/drawing/2014/main" id="{D824698C-3D67-4D42-9DE6-531F5A0C7EA3}"/>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9" name="Freeform: Shape 78">
                <a:extLst>
                  <a:ext uri="{FF2B5EF4-FFF2-40B4-BE49-F238E27FC236}">
                    <a16:creationId xmlns:a16="http://schemas.microsoft.com/office/drawing/2014/main" id="{699246CD-F05A-4044-B7A4-384A7B272509}"/>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80" name="Freeform: Shape 79">
                <a:extLst>
                  <a:ext uri="{FF2B5EF4-FFF2-40B4-BE49-F238E27FC236}">
                    <a16:creationId xmlns:a16="http://schemas.microsoft.com/office/drawing/2014/main" id="{06930CAB-4305-4191-AD01-9D22AAD264D9}"/>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81" name="Straight Connector 80">
                <a:extLst>
                  <a:ext uri="{FF2B5EF4-FFF2-40B4-BE49-F238E27FC236}">
                    <a16:creationId xmlns:a16="http://schemas.microsoft.com/office/drawing/2014/main" id="{7FBC50E9-9F0E-4D62-9AA6-DC145681D1EA}"/>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57" name="Group 56">
              <a:extLst>
                <a:ext uri="{FF2B5EF4-FFF2-40B4-BE49-F238E27FC236}">
                  <a16:creationId xmlns:a16="http://schemas.microsoft.com/office/drawing/2014/main" id="{09610B7D-2856-472A-B98F-5684402C6C99}"/>
                </a:ext>
              </a:extLst>
            </p:cNvPr>
            <p:cNvGrpSpPr/>
            <p:nvPr userDrawn="1"/>
          </p:nvGrpSpPr>
          <p:grpSpPr bwMode="ltGray">
            <a:xfrm>
              <a:off x="7545167" y="-21839"/>
              <a:ext cx="1192433" cy="1098538"/>
              <a:chOff x="7545167" y="-9139"/>
              <a:chExt cx="1192433" cy="1098538"/>
            </a:xfrm>
          </p:grpSpPr>
          <p:sp>
            <p:nvSpPr>
              <p:cNvPr id="62" name="Freeform: Shape 61">
                <a:extLst>
                  <a:ext uri="{FF2B5EF4-FFF2-40B4-BE49-F238E27FC236}">
                    <a16:creationId xmlns:a16="http://schemas.microsoft.com/office/drawing/2014/main" id="{5173E078-D753-4C8F-98BB-75D0CBE314FE}"/>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3" name="Freeform: Shape 62">
                <a:extLst>
                  <a:ext uri="{FF2B5EF4-FFF2-40B4-BE49-F238E27FC236}">
                    <a16:creationId xmlns:a16="http://schemas.microsoft.com/office/drawing/2014/main" id="{EAA82456-62CD-4C42-91A4-3FFD8F19BCBD}"/>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4" name="Freeform: Shape 63">
                <a:extLst>
                  <a:ext uri="{FF2B5EF4-FFF2-40B4-BE49-F238E27FC236}">
                    <a16:creationId xmlns:a16="http://schemas.microsoft.com/office/drawing/2014/main" id="{41ABB687-FC0A-4A48-8466-BF8A1129E230}"/>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58" name="Group 57">
              <a:extLst>
                <a:ext uri="{FF2B5EF4-FFF2-40B4-BE49-F238E27FC236}">
                  <a16:creationId xmlns:a16="http://schemas.microsoft.com/office/drawing/2014/main" id="{8EEA91BF-1A44-4FB0-92F0-23098E7BBFCD}"/>
                </a:ext>
              </a:extLst>
            </p:cNvPr>
            <p:cNvGrpSpPr/>
            <p:nvPr userDrawn="1"/>
          </p:nvGrpSpPr>
          <p:grpSpPr bwMode="ltGray">
            <a:xfrm>
              <a:off x="6256117" y="5896894"/>
              <a:ext cx="1057910" cy="971314"/>
              <a:chOff x="6256117" y="5896894"/>
              <a:chExt cx="1057910" cy="971314"/>
            </a:xfrm>
          </p:grpSpPr>
          <p:sp>
            <p:nvSpPr>
              <p:cNvPr id="59" name="Freeform: Shape 58">
                <a:extLst>
                  <a:ext uri="{FF2B5EF4-FFF2-40B4-BE49-F238E27FC236}">
                    <a16:creationId xmlns:a16="http://schemas.microsoft.com/office/drawing/2014/main" id="{511C6A8E-CEC6-4129-9FB2-A426C6CE84EB}"/>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205B8F1F-9F8A-42BF-8770-AEABCEC35D18}"/>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36EE7F2A-0858-47D2-B1D0-D33BCD933AB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
        <p:nvSpPr>
          <p:cNvPr id="5" name="Picture Placeholder 4">
            <a:extLst>
              <a:ext uri="{FF2B5EF4-FFF2-40B4-BE49-F238E27FC236}">
                <a16:creationId xmlns:a16="http://schemas.microsoft.com/office/drawing/2014/main" id="{6DF5D6DE-2629-4577-9B98-7A1666013D0A}"/>
              </a:ext>
            </a:extLst>
          </p:cNvPr>
          <p:cNvSpPr>
            <a:spLocks noGrp="1"/>
          </p:cNvSpPr>
          <p:nvPr>
            <p:ph type="pic" sz="quarter" idx="11" hasCustomPrompt="1"/>
          </p:nvPr>
        </p:nvSpPr>
        <p:spPr bwMode="gray">
          <a:xfrm>
            <a:off x="5016500" y="292100"/>
            <a:ext cx="6881813" cy="6272213"/>
          </a:xfrm>
          <a:blipFill>
            <a:blip r:embed="rId2" cstate="email">
              <a:extLst>
                <a:ext uri="{28A0092B-C50C-407E-A947-70E740481C1C}">
                  <a14:useLocalDpi xmlns:a14="http://schemas.microsoft.com/office/drawing/2010/main"/>
                </a:ext>
              </a:extLst>
            </a:blip>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Title 1"/>
          <p:cNvSpPr>
            <a:spLocks noGrp="1"/>
          </p:cNvSpPr>
          <p:nvPr>
            <p:ph type="title" hasCustomPrompt="1"/>
          </p:nvPr>
        </p:nvSpPr>
        <p:spPr>
          <a:xfrm>
            <a:off x="584201" y="2579648"/>
            <a:ext cx="3768898" cy="553998"/>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Enter title text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1"/>
            <a:ext cx="3769300"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3259459086"/>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280.xml><?xml version="1.0" encoding="utf-8"?>
<p:sldLayout xmlns:a="http://schemas.openxmlformats.org/drawingml/2006/main" xmlns:r="http://schemas.openxmlformats.org/officeDocument/2006/relationships" xmlns:p="http://schemas.openxmlformats.org/presentationml/2006/main" userDrawn="1">
  <p:cSld name="Agenda opt 2">
    <p:spTree>
      <p:nvGrpSpPr>
        <p:cNvPr id="1" name=""/>
        <p:cNvGrpSpPr/>
        <p:nvPr/>
      </p:nvGrpSpPr>
      <p:grpSpPr>
        <a:xfrm>
          <a:off x="0" y="0"/>
          <a:ext cx="0" cy="0"/>
          <a:chOff x="0" y="0"/>
          <a:chExt cx="0" cy="0"/>
        </a:xfrm>
      </p:grpSpPr>
      <p:sp>
        <p:nvSpPr>
          <p:cNvPr id="7" name="Title 1"/>
          <p:cNvSpPr>
            <a:spLocks noGrp="1"/>
          </p:cNvSpPr>
          <p:nvPr>
            <p:ph type="ctrTitle"/>
          </p:nvPr>
        </p:nvSpPr>
        <p:spPr>
          <a:xfrm>
            <a:off x="794265" y="1596841"/>
            <a:ext cx="9248036" cy="664798"/>
          </a:xfrm>
          <a:prstGeom prst="rect">
            <a:avLst/>
          </a:prstGeom>
        </p:spPr>
        <p:txBody>
          <a:bodyPr lIns="0" tIns="71428" rIns="142857" bIns="71428" anchor="ctr" anchorCtr="0">
            <a:noAutofit/>
          </a:bodyPr>
          <a:lstStyle>
            <a:lvl1pPr algn="l">
              <a:lnSpc>
                <a:spcPct val="90000"/>
              </a:lnSpc>
              <a:defRPr sz="2699">
                <a:solidFill>
                  <a:schemeClr val="accent3"/>
                </a:solidFill>
                <a:latin typeface="Segoe UI" pitchFamily="34" charset="0"/>
                <a:ea typeface="Segoe UI" pitchFamily="34" charset="0"/>
                <a:cs typeface="Segoe UI" pitchFamily="34" charset="0"/>
              </a:defRPr>
            </a:lvl1pPr>
          </a:lstStyle>
          <a:p>
            <a:r>
              <a:rPr lang="en-US"/>
              <a:t>Click to edit Master title style</a:t>
            </a:r>
          </a:p>
        </p:txBody>
      </p:sp>
      <p:sp>
        <p:nvSpPr>
          <p:cNvPr id="8" name="Text Placeholder 6"/>
          <p:cNvSpPr>
            <a:spLocks noGrp="1"/>
          </p:cNvSpPr>
          <p:nvPr>
            <p:ph type="body" sz="quarter" idx="10" hasCustomPrompt="1"/>
          </p:nvPr>
        </p:nvSpPr>
        <p:spPr>
          <a:xfrm>
            <a:off x="766902" y="642260"/>
            <a:ext cx="9289080" cy="1378644"/>
          </a:xfrm>
          <a:prstGeom prst="rect">
            <a:avLst/>
          </a:prstGeom>
        </p:spPr>
        <p:txBody>
          <a:bodyPr lIns="0" tIns="71428" rIns="142857" bIns="71428" anchor="t" anchorCtr="0">
            <a:noAutofit/>
            <a:scene3d>
              <a:camera prst="orthographicFront"/>
              <a:lightRig rig="flat" dir="t"/>
            </a:scene3d>
            <a:sp3d>
              <a:contourClr>
                <a:schemeClr val="tx2"/>
              </a:contourClr>
            </a:sp3d>
          </a:bodyPr>
          <a:lstStyle>
            <a:lvl1pPr marL="0" indent="0" algn="l">
              <a:buFont typeface="Arial" pitchFamily="34" charset="0"/>
              <a:buNone/>
              <a:defRPr kumimoji="0" lang="en-US" sz="6696" b="0" i="0" u="none" strike="noStrike" kern="1200" cap="none" spc="-74" normalizeH="0" baseline="0" noProof="0" dirty="0" smtClean="0">
                <a:ln w="11430"/>
                <a:solidFill>
                  <a:schemeClr val="accent3"/>
                </a:solidFill>
                <a:effectLst/>
                <a:uLnTx/>
                <a:uFillTx/>
                <a:latin typeface="Segoe Light" pitchFamily="34" charset="0"/>
                <a:ea typeface="+mn-ea"/>
                <a:cs typeface="+mn-cs"/>
              </a:defRPr>
            </a:lvl1pPr>
          </a:lstStyle>
          <a:p>
            <a:pPr lvl="0"/>
            <a:r>
              <a:rPr lang="en-US"/>
              <a:t>Agenda</a:t>
            </a:r>
          </a:p>
        </p:txBody>
      </p:sp>
      <p:sp>
        <p:nvSpPr>
          <p:cNvPr id="9" name="Text Placeholder 11"/>
          <p:cNvSpPr>
            <a:spLocks noGrp="1"/>
          </p:cNvSpPr>
          <p:nvPr>
            <p:ph type="body" sz="quarter" idx="11"/>
          </p:nvPr>
        </p:nvSpPr>
        <p:spPr>
          <a:xfrm>
            <a:off x="794267" y="2401295"/>
            <a:ext cx="5471362" cy="1203772"/>
          </a:xfrm>
          <a:prstGeom prst="rect">
            <a:avLst/>
          </a:prstGeom>
        </p:spPr>
        <p:txBody>
          <a:bodyPr lIns="0" tIns="71428" rIns="142857" bIns="71428"/>
          <a:lstStyle>
            <a:lvl1pPr marL="321269" indent="-321269">
              <a:spcBef>
                <a:spcPts val="0"/>
              </a:spcBef>
              <a:buClr>
                <a:schemeClr val="accent1"/>
              </a:buClr>
              <a:buFont typeface="Wingdings" pitchFamily="2" charset="2"/>
              <a:buChar char="§"/>
              <a:defRPr lang="en-US" sz="1899" kern="1200" dirty="0" smtClean="0">
                <a:solidFill>
                  <a:schemeClr val="accent4"/>
                </a:solidFill>
                <a:latin typeface="Segoe UI" pitchFamily="34" charset="0"/>
                <a:ea typeface="Segoe UI" pitchFamily="34" charset="0"/>
                <a:cs typeface="Segoe UI" pitchFamily="34" charset="0"/>
              </a:defRPr>
            </a:lvl1pPr>
            <a:lvl2pPr marL="0" indent="0">
              <a:buFontTx/>
              <a:buNone/>
              <a:defRPr>
                <a:solidFill>
                  <a:schemeClr val="bg1"/>
                </a:solidFill>
                <a:latin typeface="Segoe Light" pitchFamily="34" charset="0"/>
              </a:defRPr>
            </a:lvl2pPr>
            <a:lvl3pPr marL="0" indent="0">
              <a:buFontTx/>
              <a:buNone/>
              <a:defRPr>
                <a:solidFill>
                  <a:schemeClr val="bg1"/>
                </a:solidFill>
                <a:latin typeface="Segoe Light" pitchFamily="34" charset="0"/>
              </a:defRPr>
            </a:lvl3pPr>
            <a:lvl4pPr marL="0" indent="0">
              <a:buFontTx/>
              <a:buNone/>
              <a:defRPr>
                <a:solidFill>
                  <a:schemeClr val="bg1"/>
                </a:solidFill>
                <a:latin typeface="Segoe Light" pitchFamily="34" charset="0"/>
              </a:defRPr>
            </a:lvl4pPr>
            <a:lvl5pPr marL="0" indent="0">
              <a:buFontTx/>
              <a:buNone/>
              <a:defRPr>
                <a:solidFill>
                  <a:schemeClr val="bg1"/>
                </a:solidFill>
                <a:latin typeface="Segoe Light" pitchFamily="34" charset="0"/>
              </a:defRPr>
            </a:lvl5pPr>
          </a:lstStyle>
          <a:p>
            <a:pPr lvl="0"/>
            <a:r>
              <a:rPr lang="en-US"/>
              <a:t>Click to edit Master text styles</a:t>
            </a:r>
          </a:p>
          <a:p>
            <a:pPr lvl="1"/>
            <a:r>
              <a:rPr lang="en-US"/>
              <a:t>Second level</a:t>
            </a:r>
          </a:p>
          <a:p>
            <a:pPr lvl="2"/>
            <a:r>
              <a:rPr lang="en-US"/>
              <a:t>Third level</a:t>
            </a:r>
          </a:p>
        </p:txBody>
      </p:sp>
      <p:pic>
        <p:nvPicPr>
          <p:cNvPr id="12" name="Picture 1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8299" y="6393359"/>
            <a:ext cx="1543575" cy="511014"/>
          </a:xfrm>
          <a:prstGeom prst="rect">
            <a:avLst/>
          </a:prstGeom>
        </p:spPr>
      </p:pic>
    </p:spTree>
    <p:extLst>
      <p:ext uri="{BB962C8B-B14F-4D97-AF65-F5344CB8AC3E}">
        <p14:creationId xmlns:p14="http://schemas.microsoft.com/office/powerpoint/2010/main" val="3724316581"/>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281.xml><?xml version="1.0" encoding="utf-8"?>
<p:sldLayout xmlns:a="http://schemas.openxmlformats.org/drawingml/2006/main" xmlns:r="http://schemas.openxmlformats.org/officeDocument/2006/relationships" xmlns:p="http://schemas.openxmlformats.org/presentationml/2006/main"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a:t>Click to edit Master title style</a:t>
            </a:r>
          </a:p>
        </p:txBody>
      </p:sp>
    </p:spTree>
    <p:extLst>
      <p:ext uri="{BB962C8B-B14F-4D97-AF65-F5344CB8AC3E}">
        <p14:creationId xmlns:p14="http://schemas.microsoft.com/office/powerpoint/2010/main" val="2669119505"/>
      </p:ext>
    </p:extLst>
  </p:cSld>
  <p:clrMapOvr>
    <a:masterClrMapping/>
  </p:clrMapOvr>
  <p:transition advClick="0">
    <p:fade/>
  </p:transition>
</p:sldLayout>
</file>

<file path=ppt/slideLayouts/slideLayout28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06379416"/>
      </p:ext>
    </p:extLst>
  </p:cSld>
  <p:clrMapOvr>
    <a:masterClrMapping/>
  </p:clrMapOvr>
  <p:transition>
    <p:fade/>
  </p:transition>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58pt Title/24pt Text">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026"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6" name="Title 1"/>
          <p:cNvSpPr>
            <a:spLocks noGrp="1"/>
          </p:cNvSpPr>
          <p:nvPr>
            <p:ph type="ctrTitle" hasCustomPrompt="1"/>
          </p:nvPr>
        </p:nvSpPr>
        <p:spPr>
          <a:xfrm>
            <a:off x="573713" y="2100815"/>
            <a:ext cx="11007660" cy="1686801"/>
          </a:xfrm>
        </p:spPr>
        <p:txBody>
          <a:bodyPr/>
          <a:lstStyle>
            <a:lvl1pPr>
              <a:defRPr sz="5882">
                <a:solidFill>
                  <a:schemeClr val="bg1"/>
                </a:solidFill>
              </a:defRPr>
            </a:lvl1pPr>
          </a:lstStyle>
          <a:p>
            <a:r>
              <a:rPr lang="en-US"/>
              <a:t>Title</a:t>
            </a:r>
          </a:p>
        </p:txBody>
      </p:sp>
      <p:sp>
        <p:nvSpPr>
          <p:cNvPr id="8" name="Subtitle 2"/>
          <p:cNvSpPr>
            <a:spLocks noGrp="1"/>
          </p:cNvSpPr>
          <p:nvPr>
            <p:ph type="subTitle" idx="1" hasCustomPrompt="1"/>
          </p:nvPr>
        </p:nvSpPr>
        <p:spPr>
          <a:xfrm>
            <a:off x="591640" y="3877277"/>
            <a:ext cx="10989732" cy="483402"/>
          </a:xfrm>
        </p:spPr>
        <p:txBody>
          <a:bodyPr/>
          <a:lstStyle>
            <a:lvl1pPr marL="0" indent="0" algn="l">
              <a:buNone/>
              <a:defRPr sz="2157">
                <a:solidFill>
                  <a:schemeClr val="bg1"/>
                </a:solidFill>
                <a:latin typeface="+mn-lt"/>
              </a:defRPr>
            </a:lvl1pPr>
            <a:lvl2pPr marL="448193" indent="0" algn="ctr">
              <a:buNone/>
              <a:defRPr>
                <a:solidFill>
                  <a:schemeClr val="tx1">
                    <a:tint val="75000"/>
                  </a:schemeClr>
                </a:solidFill>
              </a:defRPr>
            </a:lvl2pPr>
            <a:lvl3pPr marL="896386" indent="0" algn="ctr">
              <a:buNone/>
              <a:defRPr>
                <a:solidFill>
                  <a:schemeClr val="tx1">
                    <a:tint val="75000"/>
                  </a:schemeClr>
                </a:solidFill>
              </a:defRPr>
            </a:lvl3pPr>
            <a:lvl4pPr marL="1344579" indent="0" algn="ctr">
              <a:buNone/>
              <a:defRPr>
                <a:solidFill>
                  <a:schemeClr val="tx1">
                    <a:tint val="75000"/>
                  </a:schemeClr>
                </a:solidFill>
              </a:defRPr>
            </a:lvl4pPr>
            <a:lvl5pPr marL="1792773" indent="0" algn="ctr">
              <a:buNone/>
              <a:defRPr>
                <a:solidFill>
                  <a:schemeClr val="tx1">
                    <a:tint val="75000"/>
                  </a:schemeClr>
                </a:solidFill>
              </a:defRPr>
            </a:lvl5pPr>
            <a:lvl6pPr marL="2240966" indent="0" algn="ctr">
              <a:buNone/>
              <a:defRPr>
                <a:solidFill>
                  <a:schemeClr val="tx1">
                    <a:tint val="75000"/>
                  </a:schemeClr>
                </a:solidFill>
              </a:defRPr>
            </a:lvl6pPr>
            <a:lvl7pPr marL="2689159" indent="0" algn="ctr">
              <a:buNone/>
              <a:defRPr>
                <a:solidFill>
                  <a:schemeClr val="tx1">
                    <a:tint val="75000"/>
                  </a:schemeClr>
                </a:solidFill>
              </a:defRPr>
            </a:lvl7pPr>
            <a:lvl8pPr marL="3137352" indent="0" algn="ctr">
              <a:buNone/>
              <a:defRPr>
                <a:solidFill>
                  <a:schemeClr val="tx1">
                    <a:tint val="75000"/>
                  </a:schemeClr>
                </a:solidFill>
              </a:defRPr>
            </a:lvl8pPr>
            <a:lvl9pPr marL="3585545" indent="0" algn="ctr">
              <a:buNone/>
              <a:defRPr>
                <a:solidFill>
                  <a:schemeClr val="tx1">
                    <a:tint val="75000"/>
                  </a:schemeClr>
                </a:solidFill>
              </a:defRPr>
            </a:lvl9pPr>
          </a:lstStyle>
          <a:p>
            <a:r>
              <a:rPr lang="en-US"/>
              <a:t>Subtitle</a:t>
            </a:r>
          </a:p>
        </p:txBody>
      </p:sp>
    </p:spTree>
    <p:extLst>
      <p:ext uri="{BB962C8B-B14F-4D97-AF65-F5344CB8AC3E}">
        <p14:creationId xmlns:p14="http://schemas.microsoft.com/office/powerpoint/2010/main" val="1167388159"/>
      </p:ext>
    </p:extLst>
  </p:cSld>
  <p:clrMapOvr>
    <a:masterClrMapping/>
  </p:clrMapOvr>
  <p:transition advClick="0">
    <p:fade/>
  </p:transition>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58pt Title/16pt Text - Blue">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2050"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7" name="Title 1"/>
          <p:cNvSpPr>
            <a:spLocks noGrp="1"/>
          </p:cNvSpPr>
          <p:nvPr>
            <p:ph type="ctrTitle" hasCustomPrompt="1"/>
          </p:nvPr>
        </p:nvSpPr>
        <p:spPr>
          <a:xfrm>
            <a:off x="573713" y="2100815"/>
            <a:ext cx="11007660" cy="1686801"/>
          </a:xfrm>
        </p:spPr>
        <p:txBody>
          <a:bodyPr/>
          <a:lstStyle>
            <a:lvl1pPr>
              <a:defRPr sz="5882">
                <a:solidFill>
                  <a:schemeClr val="bg1"/>
                </a:solidFill>
              </a:defRPr>
            </a:lvl1pPr>
          </a:lstStyle>
          <a:p>
            <a:r>
              <a:rPr lang="en-US"/>
              <a:t>Title</a:t>
            </a:r>
          </a:p>
        </p:txBody>
      </p:sp>
      <p:sp>
        <p:nvSpPr>
          <p:cNvPr id="10" name="Subtitle 2"/>
          <p:cNvSpPr>
            <a:spLocks noGrp="1"/>
          </p:cNvSpPr>
          <p:nvPr>
            <p:ph type="subTitle" idx="1" hasCustomPrompt="1"/>
          </p:nvPr>
        </p:nvSpPr>
        <p:spPr>
          <a:xfrm>
            <a:off x="591640" y="3877277"/>
            <a:ext cx="10989732" cy="483402"/>
          </a:xfrm>
        </p:spPr>
        <p:txBody>
          <a:bodyPr/>
          <a:lstStyle>
            <a:lvl1pPr marL="0" indent="0" algn="l">
              <a:buNone/>
              <a:defRPr sz="2157">
                <a:solidFill>
                  <a:schemeClr val="bg1"/>
                </a:solidFill>
                <a:latin typeface="+mn-lt"/>
              </a:defRPr>
            </a:lvl1pPr>
            <a:lvl2pPr marL="448193" indent="0" algn="ctr">
              <a:buNone/>
              <a:defRPr>
                <a:solidFill>
                  <a:schemeClr val="tx1">
                    <a:tint val="75000"/>
                  </a:schemeClr>
                </a:solidFill>
              </a:defRPr>
            </a:lvl2pPr>
            <a:lvl3pPr marL="896386" indent="0" algn="ctr">
              <a:buNone/>
              <a:defRPr>
                <a:solidFill>
                  <a:schemeClr val="tx1">
                    <a:tint val="75000"/>
                  </a:schemeClr>
                </a:solidFill>
              </a:defRPr>
            </a:lvl3pPr>
            <a:lvl4pPr marL="1344579" indent="0" algn="ctr">
              <a:buNone/>
              <a:defRPr>
                <a:solidFill>
                  <a:schemeClr val="tx1">
                    <a:tint val="75000"/>
                  </a:schemeClr>
                </a:solidFill>
              </a:defRPr>
            </a:lvl4pPr>
            <a:lvl5pPr marL="1792773" indent="0" algn="ctr">
              <a:buNone/>
              <a:defRPr>
                <a:solidFill>
                  <a:schemeClr val="tx1">
                    <a:tint val="75000"/>
                  </a:schemeClr>
                </a:solidFill>
              </a:defRPr>
            </a:lvl5pPr>
            <a:lvl6pPr marL="2240966" indent="0" algn="ctr">
              <a:buNone/>
              <a:defRPr>
                <a:solidFill>
                  <a:schemeClr val="tx1">
                    <a:tint val="75000"/>
                  </a:schemeClr>
                </a:solidFill>
              </a:defRPr>
            </a:lvl6pPr>
            <a:lvl7pPr marL="2689159" indent="0" algn="ctr">
              <a:buNone/>
              <a:defRPr>
                <a:solidFill>
                  <a:schemeClr val="tx1">
                    <a:tint val="75000"/>
                  </a:schemeClr>
                </a:solidFill>
              </a:defRPr>
            </a:lvl7pPr>
            <a:lvl8pPr marL="3137352" indent="0" algn="ctr">
              <a:buNone/>
              <a:defRPr>
                <a:solidFill>
                  <a:schemeClr val="tx1">
                    <a:tint val="75000"/>
                  </a:schemeClr>
                </a:solidFill>
              </a:defRPr>
            </a:lvl8pPr>
            <a:lvl9pPr marL="3585545" indent="0" algn="ctr">
              <a:buNone/>
              <a:defRPr>
                <a:solidFill>
                  <a:schemeClr val="tx1">
                    <a:tint val="75000"/>
                  </a:schemeClr>
                </a:solidFill>
              </a:defRPr>
            </a:lvl9pPr>
          </a:lstStyle>
          <a:p>
            <a:r>
              <a:rPr lang="en-US"/>
              <a:t>Subtitle</a:t>
            </a:r>
          </a:p>
        </p:txBody>
      </p:sp>
    </p:spTree>
    <p:extLst>
      <p:ext uri="{BB962C8B-B14F-4D97-AF65-F5344CB8AC3E}">
        <p14:creationId xmlns:p14="http://schemas.microsoft.com/office/powerpoint/2010/main" val="1568925565"/>
      </p:ext>
    </p:extLst>
  </p:cSld>
  <p:clrMapOvr>
    <a:masterClrMapping/>
  </p:clrMapOvr>
  <p:transition advClick="0">
    <p:fade/>
  </p:transition>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58pt Title/16pt Text - Purple">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3074"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7" name="Title 1"/>
          <p:cNvSpPr>
            <a:spLocks noGrp="1"/>
          </p:cNvSpPr>
          <p:nvPr>
            <p:ph type="ctrTitle" hasCustomPrompt="1"/>
          </p:nvPr>
        </p:nvSpPr>
        <p:spPr>
          <a:xfrm>
            <a:off x="573713" y="2100815"/>
            <a:ext cx="11007660" cy="1686801"/>
          </a:xfrm>
        </p:spPr>
        <p:txBody>
          <a:bodyPr/>
          <a:lstStyle>
            <a:lvl1pPr>
              <a:defRPr sz="5882">
                <a:solidFill>
                  <a:schemeClr val="bg1"/>
                </a:solidFill>
              </a:defRPr>
            </a:lvl1pPr>
          </a:lstStyle>
          <a:p>
            <a:r>
              <a:rPr lang="en-US"/>
              <a:t>Title</a:t>
            </a:r>
          </a:p>
        </p:txBody>
      </p:sp>
      <p:sp>
        <p:nvSpPr>
          <p:cNvPr id="10" name="Subtitle 2"/>
          <p:cNvSpPr>
            <a:spLocks noGrp="1"/>
          </p:cNvSpPr>
          <p:nvPr>
            <p:ph type="subTitle" idx="1" hasCustomPrompt="1"/>
          </p:nvPr>
        </p:nvSpPr>
        <p:spPr>
          <a:xfrm>
            <a:off x="591640" y="3877277"/>
            <a:ext cx="10989732" cy="483402"/>
          </a:xfrm>
        </p:spPr>
        <p:txBody>
          <a:bodyPr/>
          <a:lstStyle>
            <a:lvl1pPr marL="0" indent="0" algn="l">
              <a:buNone/>
              <a:defRPr sz="2157">
                <a:solidFill>
                  <a:schemeClr val="bg1"/>
                </a:solidFill>
                <a:latin typeface="+mn-lt"/>
              </a:defRPr>
            </a:lvl1pPr>
            <a:lvl2pPr marL="448193" indent="0" algn="ctr">
              <a:buNone/>
              <a:defRPr>
                <a:solidFill>
                  <a:schemeClr val="tx1">
                    <a:tint val="75000"/>
                  </a:schemeClr>
                </a:solidFill>
              </a:defRPr>
            </a:lvl2pPr>
            <a:lvl3pPr marL="896386" indent="0" algn="ctr">
              <a:buNone/>
              <a:defRPr>
                <a:solidFill>
                  <a:schemeClr val="tx1">
                    <a:tint val="75000"/>
                  </a:schemeClr>
                </a:solidFill>
              </a:defRPr>
            </a:lvl3pPr>
            <a:lvl4pPr marL="1344579" indent="0" algn="ctr">
              <a:buNone/>
              <a:defRPr>
                <a:solidFill>
                  <a:schemeClr val="tx1">
                    <a:tint val="75000"/>
                  </a:schemeClr>
                </a:solidFill>
              </a:defRPr>
            </a:lvl4pPr>
            <a:lvl5pPr marL="1792773" indent="0" algn="ctr">
              <a:buNone/>
              <a:defRPr>
                <a:solidFill>
                  <a:schemeClr val="tx1">
                    <a:tint val="75000"/>
                  </a:schemeClr>
                </a:solidFill>
              </a:defRPr>
            </a:lvl5pPr>
            <a:lvl6pPr marL="2240966" indent="0" algn="ctr">
              <a:buNone/>
              <a:defRPr>
                <a:solidFill>
                  <a:schemeClr val="tx1">
                    <a:tint val="75000"/>
                  </a:schemeClr>
                </a:solidFill>
              </a:defRPr>
            </a:lvl6pPr>
            <a:lvl7pPr marL="2689159" indent="0" algn="ctr">
              <a:buNone/>
              <a:defRPr>
                <a:solidFill>
                  <a:schemeClr val="tx1">
                    <a:tint val="75000"/>
                  </a:schemeClr>
                </a:solidFill>
              </a:defRPr>
            </a:lvl7pPr>
            <a:lvl8pPr marL="3137352" indent="0" algn="ctr">
              <a:buNone/>
              <a:defRPr>
                <a:solidFill>
                  <a:schemeClr val="tx1">
                    <a:tint val="75000"/>
                  </a:schemeClr>
                </a:solidFill>
              </a:defRPr>
            </a:lvl8pPr>
            <a:lvl9pPr marL="3585545" indent="0" algn="ctr">
              <a:buNone/>
              <a:defRPr>
                <a:solidFill>
                  <a:schemeClr val="tx1">
                    <a:tint val="75000"/>
                  </a:schemeClr>
                </a:solidFill>
              </a:defRPr>
            </a:lvl9pPr>
          </a:lstStyle>
          <a:p>
            <a:r>
              <a:rPr lang="en-US"/>
              <a:t>Subtitle</a:t>
            </a:r>
          </a:p>
        </p:txBody>
      </p:sp>
    </p:spTree>
    <p:extLst>
      <p:ext uri="{BB962C8B-B14F-4D97-AF65-F5344CB8AC3E}">
        <p14:creationId xmlns:p14="http://schemas.microsoft.com/office/powerpoint/2010/main" val="2633582196"/>
      </p:ext>
    </p:extLst>
  </p:cSld>
  <p:clrMapOvr>
    <a:masterClrMapping/>
  </p:clrMapOvr>
  <p:transition advClick="0">
    <p:fade/>
  </p:transition>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58pt Title/24pt Text - Orange">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4098"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7" name="Title 1"/>
          <p:cNvSpPr>
            <a:spLocks noGrp="1"/>
          </p:cNvSpPr>
          <p:nvPr>
            <p:ph type="ctrTitle" hasCustomPrompt="1"/>
          </p:nvPr>
        </p:nvSpPr>
        <p:spPr>
          <a:xfrm>
            <a:off x="573713" y="2100815"/>
            <a:ext cx="11007660" cy="1686801"/>
          </a:xfrm>
        </p:spPr>
        <p:txBody>
          <a:bodyPr/>
          <a:lstStyle>
            <a:lvl1pPr>
              <a:defRPr sz="5882">
                <a:solidFill>
                  <a:schemeClr val="bg1"/>
                </a:solidFill>
              </a:defRPr>
            </a:lvl1pPr>
          </a:lstStyle>
          <a:p>
            <a:r>
              <a:rPr lang="en-US"/>
              <a:t>Title</a:t>
            </a:r>
          </a:p>
        </p:txBody>
      </p:sp>
      <p:sp>
        <p:nvSpPr>
          <p:cNvPr id="10" name="Subtitle 2"/>
          <p:cNvSpPr>
            <a:spLocks noGrp="1"/>
          </p:cNvSpPr>
          <p:nvPr>
            <p:ph type="subTitle" idx="1" hasCustomPrompt="1"/>
          </p:nvPr>
        </p:nvSpPr>
        <p:spPr>
          <a:xfrm>
            <a:off x="591640" y="3877277"/>
            <a:ext cx="10989732" cy="483402"/>
          </a:xfrm>
        </p:spPr>
        <p:txBody>
          <a:bodyPr/>
          <a:lstStyle>
            <a:lvl1pPr marL="0" indent="0" algn="l">
              <a:buNone/>
              <a:defRPr sz="2157">
                <a:solidFill>
                  <a:schemeClr val="bg1"/>
                </a:solidFill>
                <a:latin typeface="+mn-lt"/>
              </a:defRPr>
            </a:lvl1pPr>
            <a:lvl2pPr marL="448193" indent="0" algn="ctr">
              <a:buNone/>
              <a:defRPr>
                <a:solidFill>
                  <a:schemeClr val="tx1">
                    <a:tint val="75000"/>
                  </a:schemeClr>
                </a:solidFill>
              </a:defRPr>
            </a:lvl2pPr>
            <a:lvl3pPr marL="896386" indent="0" algn="ctr">
              <a:buNone/>
              <a:defRPr>
                <a:solidFill>
                  <a:schemeClr val="tx1">
                    <a:tint val="75000"/>
                  </a:schemeClr>
                </a:solidFill>
              </a:defRPr>
            </a:lvl3pPr>
            <a:lvl4pPr marL="1344579" indent="0" algn="ctr">
              <a:buNone/>
              <a:defRPr>
                <a:solidFill>
                  <a:schemeClr val="tx1">
                    <a:tint val="75000"/>
                  </a:schemeClr>
                </a:solidFill>
              </a:defRPr>
            </a:lvl4pPr>
            <a:lvl5pPr marL="1792773" indent="0" algn="ctr">
              <a:buNone/>
              <a:defRPr>
                <a:solidFill>
                  <a:schemeClr val="tx1">
                    <a:tint val="75000"/>
                  </a:schemeClr>
                </a:solidFill>
              </a:defRPr>
            </a:lvl5pPr>
            <a:lvl6pPr marL="2240966" indent="0" algn="ctr">
              <a:buNone/>
              <a:defRPr>
                <a:solidFill>
                  <a:schemeClr val="tx1">
                    <a:tint val="75000"/>
                  </a:schemeClr>
                </a:solidFill>
              </a:defRPr>
            </a:lvl6pPr>
            <a:lvl7pPr marL="2689159" indent="0" algn="ctr">
              <a:buNone/>
              <a:defRPr>
                <a:solidFill>
                  <a:schemeClr val="tx1">
                    <a:tint val="75000"/>
                  </a:schemeClr>
                </a:solidFill>
              </a:defRPr>
            </a:lvl7pPr>
            <a:lvl8pPr marL="3137352" indent="0" algn="ctr">
              <a:buNone/>
              <a:defRPr>
                <a:solidFill>
                  <a:schemeClr val="tx1">
                    <a:tint val="75000"/>
                  </a:schemeClr>
                </a:solidFill>
              </a:defRPr>
            </a:lvl8pPr>
            <a:lvl9pPr marL="3585545" indent="0" algn="ctr">
              <a:buNone/>
              <a:defRPr>
                <a:solidFill>
                  <a:schemeClr val="tx1">
                    <a:tint val="75000"/>
                  </a:schemeClr>
                </a:solidFill>
              </a:defRPr>
            </a:lvl9pPr>
          </a:lstStyle>
          <a:p>
            <a:r>
              <a:rPr lang="en-US"/>
              <a:t>Subtitle</a:t>
            </a:r>
          </a:p>
        </p:txBody>
      </p:sp>
    </p:spTree>
    <p:extLst>
      <p:ext uri="{BB962C8B-B14F-4D97-AF65-F5344CB8AC3E}">
        <p14:creationId xmlns:p14="http://schemas.microsoft.com/office/powerpoint/2010/main" val="1546045009"/>
      </p:ext>
    </p:extLst>
  </p:cSld>
  <p:clrMapOvr>
    <a:masterClrMapping/>
  </p:clrMapOvr>
  <p:transition advClick="0">
    <p:fade/>
  </p:transition>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58pt Title/24pt Text - Gray">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5122"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7" name="Title 1"/>
          <p:cNvSpPr>
            <a:spLocks noGrp="1"/>
          </p:cNvSpPr>
          <p:nvPr>
            <p:ph type="ctrTitle" hasCustomPrompt="1"/>
          </p:nvPr>
        </p:nvSpPr>
        <p:spPr>
          <a:xfrm>
            <a:off x="573713" y="2100815"/>
            <a:ext cx="11007660" cy="1686801"/>
          </a:xfrm>
        </p:spPr>
        <p:txBody>
          <a:bodyPr/>
          <a:lstStyle>
            <a:lvl1pPr>
              <a:defRPr sz="5882">
                <a:solidFill>
                  <a:schemeClr val="bg1"/>
                </a:solidFill>
              </a:defRPr>
            </a:lvl1pPr>
          </a:lstStyle>
          <a:p>
            <a:r>
              <a:rPr lang="en-US"/>
              <a:t>Title</a:t>
            </a:r>
          </a:p>
        </p:txBody>
      </p:sp>
      <p:sp>
        <p:nvSpPr>
          <p:cNvPr id="10" name="Subtitle 2"/>
          <p:cNvSpPr>
            <a:spLocks noGrp="1"/>
          </p:cNvSpPr>
          <p:nvPr>
            <p:ph type="subTitle" idx="1" hasCustomPrompt="1"/>
          </p:nvPr>
        </p:nvSpPr>
        <p:spPr>
          <a:xfrm>
            <a:off x="591640" y="3877277"/>
            <a:ext cx="10989732" cy="483402"/>
          </a:xfrm>
        </p:spPr>
        <p:txBody>
          <a:bodyPr/>
          <a:lstStyle>
            <a:lvl1pPr marL="0" indent="0" algn="l">
              <a:buNone/>
              <a:defRPr sz="2157">
                <a:solidFill>
                  <a:schemeClr val="bg1"/>
                </a:solidFill>
                <a:latin typeface="+mn-lt"/>
              </a:defRPr>
            </a:lvl1pPr>
            <a:lvl2pPr marL="448193" indent="0" algn="ctr">
              <a:buNone/>
              <a:defRPr>
                <a:solidFill>
                  <a:schemeClr val="tx1">
                    <a:tint val="75000"/>
                  </a:schemeClr>
                </a:solidFill>
              </a:defRPr>
            </a:lvl2pPr>
            <a:lvl3pPr marL="896386" indent="0" algn="ctr">
              <a:buNone/>
              <a:defRPr>
                <a:solidFill>
                  <a:schemeClr val="tx1">
                    <a:tint val="75000"/>
                  </a:schemeClr>
                </a:solidFill>
              </a:defRPr>
            </a:lvl3pPr>
            <a:lvl4pPr marL="1344579" indent="0" algn="ctr">
              <a:buNone/>
              <a:defRPr>
                <a:solidFill>
                  <a:schemeClr val="tx1">
                    <a:tint val="75000"/>
                  </a:schemeClr>
                </a:solidFill>
              </a:defRPr>
            </a:lvl4pPr>
            <a:lvl5pPr marL="1792773" indent="0" algn="ctr">
              <a:buNone/>
              <a:defRPr>
                <a:solidFill>
                  <a:schemeClr val="tx1">
                    <a:tint val="75000"/>
                  </a:schemeClr>
                </a:solidFill>
              </a:defRPr>
            </a:lvl5pPr>
            <a:lvl6pPr marL="2240966" indent="0" algn="ctr">
              <a:buNone/>
              <a:defRPr>
                <a:solidFill>
                  <a:schemeClr val="tx1">
                    <a:tint val="75000"/>
                  </a:schemeClr>
                </a:solidFill>
              </a:defRPr>
            </a:lvl6pPr>
            <a:lvl7pPr marL="2689159" indent="0" algn="ctr">
              <a:buNone/>
              <a:defRPr>
                <a:solidFill>
                  <a:schemeClr val="tx1">
                    <a:tint val="75000"/>
                  </a:schemeClr>
                </a:solidFill>
              </a:defRPr>
            </a:lvl7pPr>
            <a:lvl8pPr marL="3137352" indent="0" algn="ctr">
              <a:buNone/>
              <a:defRPr>
                <a:solidFill>
                  <a:schemeClr val="tx1">
                    <a:tint val="75000"/>
                  </a:schemeClr>
                </a:solidFill>
              </a:defRPr>
            </a:lvl8pPr>
            <a:lvl9pPr marL="3585545" indent="0" algn="ctr">
              <a:buNone/>
              <a:defRPr>
                <a:solidFill>
                  <a:schemeClr val="tx1">
                    <a:tint val="75000"/>
                  </a:schemeClr>
                </a:solidFill>
              </a:defRPr>
            </a:lvl9pPr>
          </a:lstStyle>
          <a:p>
            <a:r>
              <a:rPr lang="en-US"/>
              <a:t>Subtitle</a:t>
            </a:r>
          </a:p>
        </p:txBody>
      </p:sp>
    </p:spTree>
    <p:extLst>
      <p:ext uri="{BB962C8B-B14F-4D97-AF65-F5344CB8AC3E}">
        <p14:creationId xmlns:p14="http://schemas.microsoft.com/office/powerpoint/2010/main" val="3865418054"/>
      </p:ext>
    </p:extLst>
  </p:cSld>
  <p:clrMapOvr>
    <a:masterClrMapping/>
  </p:clrMapOvr>
  <p:transition advClick="0">
    <p:fade/>
  </p:transition>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1_58pt Title/24pt Text">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6146"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6" name="Title 1"/>
          <p:cNvSpPr>
            <a:spLocks noGrp="1"/>
          </p:cNvSpPr>
          <p:nvPr>
            <p:ph type="ctrTitle" hasCustomPrompt="1"/>
          </p:nvPr>
        </p:nvSpPr>
        <p:spPr>
          <a:xfrm>
            <a:off x="573713" y="2100815"/>
            <a:ext cx="8086519" cy="1686801"/>
          </a:xfrm>
        </p:spPr>
        <p:txBody>
          <a:bodyPr/>
          <a:lstStyle>
            <a:lvl1pPr>
              <a:defRPr sz="5882">
                <a:solidFill>
                  <a:schemeClr val="bg1"/>
                </a:solidFill>
              </a:defRPr>
            </a:lvl1pPr>
          </a:lstStyle>
          <a:p>
            <a:r>
              <a:rPr lang="en-US"/>
              <a:t>Title</a:t>
            </a:r>
          </a:p>
        </p:txBody>
      </p:sp>
      <p:sp>
        <p:nvSpPr>
          <p:cNvPr id="8" name="Subtitle 2"/>
          <p:cNvSpPr>
            <a:spLocks noGrp="1"/>
          </p:cNvSpPr>
          <p:nvPr>
            <p:ph type="subTitle" idx="1" hasCustomPrompt="1"/>
          </p:nvPr>
        </p:nvSpPr>
        <p:spPr>
          <a:xfrm>
            <a:off x="591640" y="3877277"/>
            <a:ext cx="8073349" cy="483402"/>
          </a:xfrm>
        </p:spPr>
        <p:txBody>
          <a:bodyPr/>
          <a:lstStyle>
            <a:lvl1pPr marL="0" indent="0" algn="l">
              <a:buNone/>
              <a:defRPr sz="2157">
                <a:solidFill>
                  <a:schemeClr val="bg1"/>
                </a:solidFill>
                <a:latin typeface="+mn-lt"/>
              </a:defRPr>
            </a:lvl1pPr>
            <a:lvl2pPr marL="448193" indent="0" algn="ctr">
              <a:buNone/>
              <a:defRPr>
                <a:solidFill>
                  <a:schemeClr val="tx1">
                    <a:tint val="75000"/>
                  </a:schemeClr>
                </a:solidFill>
              </a:defRPr>
            </a:lvl2pPr>
            <a:lvl3pPr marL="896386" indent="0" algn="ctr">
              <a:buNone/>
              <a:defRPr>
                <a:solidFill>
                  <a:schemeClr val="tx1">
                    <a:tint val="75000"/>
                  </a:schemeClr>
                </a:solidFill>
              </a:defRPr>
            </a:lvl3pPr>
            <a:lvl4pPr marL="1344579" indent="0" algn="ctr">
              <a:buNone/>
              <a:defRPr>
                <a:solidFill>
                  <a:schemeClr val="tx1">
                    <a:tint val="75000"/>
                  </a:schemeClr>
                </a:solidFill>
              </a:defRPr>
            </a:lvl4pPr>
            <a:lvl5pPr marL="1792773" indent="0" algn="ctr">
              <a:buNone/>
              <a:defRPr>
                <a:solidFill>
                  <a:schemeClr val="tx1">
                    <a:tint val="75000"/>
                  </a:schemeClr>
                </a:solidFill>
              </a:defRPr>
            </a:lvl5pPr>
            <a:lvl6pPr marL="2240966" indent="0" algn="ctr">
              <a:buNone/>
              <a:defRPr>
                <a:solidFill>
                  <a:schemeClr val="tx1">
                    <a:tint val="75000"/>
                  </a:schemeClr>
                </a:solidFill>
              </a:defRPr>
            </a:lvl6pPr>
            <a:lvl7pPr marL="2689159" indent="0" algn="ctr">
              <a:buNone/>
              <a:defRPr>
                <a:solidFill>
                  <a:schemeClr val="tx1">
                    <a:tint val="75000"/>
                  </a:schemeClr>
                </a:solidFill>
              </a:defRPr>
            </a:lvl7pPr>
            <a:lvl8pPr marL="3137352" indent="0" algn="ctr">
              <a:buNone/>
              <a:defRPr>
                <a:solidFill>
                  <a:schemeClr val="tx1">
                    <a:tint val="75000"/>
                  </a:schemeClr>
                </a:solidFill>
              </a:defRPr>
            </a:lvl8pPr>
            <a:lvl9pPr marL="3585545" indent="0" algn="ctr">
              <a:buNone/>
              <a:defRPr>
                <a:solidFill>
                  <a:schemeClr val="tx1">
                    <a:tint val="75000"/>
                  </a:schemeClr>
                </a:solidFill>
              </a:defRPr>
            </a:lvl9pPr>
          </a:lstStyle>
          <a:p>
            <a:r>
              <a:rPr lang="en-US"/>
              <a:t>Subtitle</a:t>
            </a:r>
          </a:p>
        </p:txBody>
      </p:sp>
      <p:grpSp>
        <p:nvGrpSpPr>
          <p:cNvPr id="5" name="Group 4"/>
          <p:cNvGrpSpPr/>
          <p:nvPr userDrawn="1"/>
        </p:nvGrpSpPr>
        <p:grpSpPr>
          <a:xfrm>
            <a:off x="8750521" y="1315052"/>
            <a:ext cx="3441479" cy="5429745"/>
            <a:chOff x="8925987" y="1341231"/>
            <a:chExt cx="3510488" cy="5537837"/>
          </a:xfrm>
        </p:grpSpPr>
        <p:sp>
          <p:nvSpPr>
            <p:cNvPr id="7" name="Freeform 6"/>
            <p:cNvSpPr>
              <a:spLocks/>
            </p:cNvSpPr>
            <p:nvPr/>
          </p:nvSpPr>
          <p:spPr bwMode="auto">
            <a:xfrm>
              <a:off x="9080596" y="2696006"/>
              <a:ext cx="3246304" cy="4001502"/>
            </a:xfrm>
            <a:custGeom>
              <a:avLst/>
              <a:gdLst>
                <a:gd name="T0" fmla="*/ 0 w 2476"/>
                <a:gd name="T1" fmla="*/ 2588 h 3052"/>
                <a:gd name="T2" fmla="*/ 1237 w 2476"/>
                <a:gd name="T3" fmla="*/ 0 h 3052"/>
                <a:gd name="T4" fmla="*/ 2476 w 2476"/>
                <a:gd name="T5" fmla="*/ 976 h 3052"/>
                <a:gd name="T6" fmla="*/ 495 w 2476"/>
                <a:gd name="T7" fmla="*/ 3052 h 3052"/>
                <a:gd name="T8" fmla="*/ 0 w 2476"/>
                <a:gd name="T9" fmla="*/ 2588 h 3052"/>
              </a:gdLst>
              <a:ahLst/>
              <a:cxnLst>
                <a:cxn ang="0">
                  <a:pos x="T0" y="T1"/>
                </a:cxn>
                <a:cxn ang="0">
                  <a:pos x="T2" y="T3"/>
                </a:cxn>
                <a:cxn ang="0">
                  <a:pos x="T4" y="T5"/>
                </a:cxn>
                <a:cxn ang="0">
                  <a:pos x="T6" y="T7"/>
                </a:cxn>
                <a:cxn ang="0">
                  <a:pos x="T8" y="T9"/>
                </a:cxn>
              </a:cxnLst>
              <a:rect l="0" t="0" r="r" b="b"/>
              <a:pathLst>
                <a:path w="2476" h="3052">
                  <a:moveTo>
                    <a:pt x="0" y="2588"/>
                  </a:moveTo>
                  <a:lnTo>
                    <a:pt x="1237" y="0"/>
                  </a:lnTo>
                  <a:lnTo>
                    <a:pt x="2476" y="976"/>
                  </a:lnTo>
                  <a:lnTo>
                    <a:pt x="495" y="3052"/>
                  </a:lnTo>
                  <a:lnTo>
                    <a:pt x="0" y="2588"/>
                  </a:lnTo>
                  <a:close/>
                </a:path>
              </a:pathLst>
            </a:custGeom>
            <a:solidFill>
              <a:schemeClr val="accent1">
                <a:lumMod val="20000"/>
                <a:lumOff val="80000"/>
                <a:alpha val="14000"/>
              </a:schemeClr>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9" name="Freeform 5"/>
            <p:cNvSpPr>
              <a:spLocks/>
            </p:cNvSpPr>
            <p:nvPr/>
          </p:nvSpPr>
          <p:spPr bwMode="auto">
            <a:xfrm>
              <a:off x="11185247" y="1341231"/>
              <a:ext cx="1239838" cy="813644"/>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3 h 690"/>
                <a:gd name="T16" fmla="*/ 851 w 1054"/>
                <a:gd name="T17" fmla="*/ 690 h 690"/>
                <a:gd name="T18" fmla="*/ 825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5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6"/>
                    <a:pt x="948" y="215"/>
                    <a:pt x="950" y="272"/>
                  </a:cubicBezTo>
                  <a:cubicBezTo>
                    <a:pt x="1012" y="312"/>
                    <a:pt x="1054" y="384"/>
                    <a:pt x="1054" y="463"/>
                  </a:cubicBezTo>
                  <a:cubicBezTo>
                    <a:pt x="1054" y="580"/>
                    <a:pt x="965" y="676"/>
                    <a:pt x="851" y="690"/>
                  </a:cubicBezTo>
                  <a:cubicBezTo>
                    <a:pt x="843" y="690"/>
                    <a:pt x="833" y="690"/>
                    <a:pt x="825" y="690"/>
                  </a:cubicBezTo>
                  <a:cubicBezTo>
                    <a:pt x="818" y="690"/>
                    <a:pt x="810" y="690"/>
                    <a:pt x="802" y="690"/>
                  </a:cubicBezTo>
                  <a:cubicBezTo>
                    <a:pt x="696" y="690"/>
                    <a:pt x="446" y="690"/>
                    <a:pt x="327" y="690"/>
                  </a:cubicBezTo>
                  <a:cubicBezTo>
                    <a:pt x="324" y="690"/>
                    <a:pt x="320" y="690"/>
                    <a:pt x="318" y="690"/>
                  </a:cubicBezTo>
                  <a:cubicBezTo>
                    <a:pt x="306" y="690"/>
                    <a:pt x="306" y="690"/>
                    <a:pt x="306" y="690"/>
                  </a:cubicBezTo>
                  <a:cubicBezTo>
                    <a:pt x="300" y="690"/>
                    <a:pt x="283" y="690"/>
                    <a:pt x="271" y="690"/>
                  </a:cubicBezTo>
                  <a:cubicBezTo>
                    <a:pt x="195" y="690"/>
                    <a:pt x="195" y="690"/>
                    <a:pt x="195" y="690"/>
                  </a:cubicBezTo>
                  <a:cubicBezTo>
                    <a:pt x="87" y="688"/>
                    <a:pt x="0" y="601"/>
                    <a:pt x="0" y="495"/>
                  </a:cubicBezTo>
                  <a:cubicBezTo>
                    <a:pt x="0" y="397"/>
                    <a:pt x="73" y="316"/>
                    <a:pt x="168" y="30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0" name="Freeform 5"/>
            <p:cNvSpPr>
              <a:spLocks/>
            </p:cNvSpPr>
            <p:nvPr/>
          </p:nvSpPr>
          <p:spPr bwMode="auto">
            <a:xfrm>
              <a:off x="10332390" y="1583889"/>
              <a:ext cx="1239838" cy="813644"/>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3 h 690"/>
                <a:gd name="T16" fmla="*/ 851 w 1054"/>
                <a:gd name="T17" fmla="*/ 690 h 690"/>
                <a:gd name="T18" fmla="*/ 825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5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6"/>
                    <a:pt x="948" y="215"/>
                    <a:pt x="950" y="272"/>
                  </a:cubicBezTo>
                  <a:cubicBezTo>
                    <a:pt x="1012" y="312"/>
                    <a:pt x="1054" y="384"/>
                    <a:pt x="1054" y="463"/>
                  </a:cubicBezTo>
                  <a:cubicBezTo>
                    <a:pt x="1054" y="580"/>
                    <a:pt x="965" y="676"/>
                    <a:pt x="851" y="690"/>
                  </a:cubicBezTo>
                  <a:cubicBezTo>
                    <a:pt x="843" y="690"/>
                    <a:pt x="833" y="690"/>
                    <a:pt x="825" y="690"/>
                  </a:cubicBezTo>
                  <a:cubicBezTo>
                    <a:pt x="818" y="690"/>
                    <a:pt x="810" y="690"/>
                    <a:pt x="802" y="690"/>
                  </a:cubicBezTo>
                  <a:cubicBezTo>
                    <a:pt x="696" y="690"/>
                    <a:pt x="446" y="690"/>
                    <a:pt x="327" y="690"/>
                  </a:cubicBezTo>
                  <a:cubicBezTo>
                    <a:pt x="324" y="690"/>
                    <a:pt x="320" y="690"/>
                    <a:pt x="318" y="690"/>
                  </a:cubicBezTo>
                  <a:cubicBezTo>
                    <a:pt x="306" y="690"/>
                    <a:pt x="306" y="690"/>
                    <a:pt x="306" y="690"/>
                  </a:cubicBezTo>
                  <a:cubicBezTo>
                    <a:pt x="300" y="690"/>
                    <a:pt x="283" y="690"/>
                    <a:pt x="271" y="690"/>
                  </a:cubicBezTo>
                  <a:cubicBezTo>
                    <a:pt x="195" y="690"/>
                    <a:pt x="195" y="690"/>
                    <a:pt x="195" y="690"/>
                  </a:cubicBezTo>
                  <a:cubicBezTo>
                    <a:pt x="87" y="688"/>
                    <a:pt x="0" y="601"/>
                    <a:pt x="0" y="495"/>
                  </a:cubicBezTo>
                  <a:cubicBezTo>
                    <a:pt x="0" y="397"/>
                    <a:pt x="73" y="316"/>
                    <a:pt x="168" y="303"/>
                  </a:cubicBez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1" name="Freeform 5"/>
            <p:cNvSpPr>
              <a:spLocks/>
            </p:cNvSpPr>
            <p:nvPr/>
          </p:nvSpPr>
          <p:spPr bwMode="auto">
            <a:xfrm>
              <a:off x="9405174" y="1369064"/>
              <a:ext cx="895827" cy="587887"/>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3 h 690"/>
                <a:gd name="T16" fmla="*/ 851 w 1054"/>
                <a:gd name="T17" fmla="*/ 690 h 690"/>
                <a:gd name="T18" fmla="*/ 825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5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6"/>
                    <a:pt x="948" y="215"/>
                    <a:pt x="950" y="272"/>
                  </a:cubicBezTo>
                  <a:cubicBezTo>
                    <a:pt x="1012" y="312"/>
                    <a:pt x="1054" y="384"/>
                    <a:pt x="1054" y="463"/>
                  </a:cubicBezTo>
                  <a:cubicBezTo>
                    <a:pt x="1054" y="580"/>
                    <a:pt x="965" y="676"/>
                    <a:pt x="851" y="690"/>
                  </a:cubicBezTo>
                  <a:cubicBezTo>
                    <a:pt x="843" y="690"/>
                    <a:pt x="833" y="690"/>
                    <a:pt x="825" y="690"/>
                  </a:cubicBezTo>
                  <a:cubicBezTo>
                    <a:pt x="818" y="690"/>
                    <a:pt x="810" y="690"/>
                    <a:pt x="802" y="690"/>
                  </a:cubicBezTo>
                  <a:cubicBezTo>
                    <a:pt x="696" y="690"/>
                    <a:pt x="446" y="690"/>
                    <a:pt x="327" y="690"/>
                  </a:cubicBezTo>
                  <a:cubicBezTo>
                    <a:pt x="324" y="690"/>
                    <a:pt x="320" y="690"/>
                    <a:pt x="318" y="690"/>
                  </a:cubicBezTo>
                  <a:cubicBezTo>
                    <a:pt x="306" y="690"/>
                    <a:pt x="306" y="690"/>
                    <a:pt x="306" y="690"/>
                  </a:cubicBezTo>
                  <a:cubicBezTo>
                    <a:pt x="300" y="690"/>
                    <a:pt x="283" y="690"/>
                    <a:pt x="271" y="690"/>
                  </a:cubicBezTo>
                  <a:cubicBezTo>
                    <a:pt x="195" y="690"/>
                    <a:pt x="195" y="690"/>
                    <a:pt x="195" y="690"/>
                  </a:cubicBezTo>
                  <a:cubicBezTo>
                    <a:pt x="87" y="688"/>
                    <a:pt x="0" y="601"/>
                    <a:pt x="0" y="495"/>
                  </a:cubicBezTo>
                  <a:cubicBezTo>
                    <a:pt x="0" y="397"/>
                    <a:pt x="73" y="316"/>
                    <a:pt x="168" y="30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p>
          </p:txBody>
        </p:sp>
        <p:grpSp>
          <p:nvGrpSpPr>
            <p:cNvPr id="12" name="Group 11"/>
            <p:cNvGrpSpPr/>
            <p:nvPr/>
          </p:nvGrpSpPr>
          <p:grpSpPr>
            <a:xfrm>
              <a:off x="11280477" y="3072737"/>
              <a:ext cx="1155998" cy="1162044"/>
              <a:chOff x="13209584" y="-2840041"/>
              <a:chExt cx="1820862" cy="1830385"/>
            </a:xfrm>
          </p:grpSpPr>
          <p:sp>
            <p:nvSpPr>
              <p:cNvPr id="26" name="Oval 5"/>
              <p:cNvSpPr>
                <a:spLocks noChangeArrowheads="1"/>
              </p:cNvSpPr>
              <p:nvPr/>
            </p:nvSpPr>
            <p:spPr bwMode="auto">
              <a:xfrm>
                <a:off x="13209584" y="-2840041"/>
                <a:ext cx="1820862" cy="1830385"/>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 name="Freeform 6"/>
              <p:cNvSpPr>
                <a:spLocks/>
              </p:cNvSpPr>
              <p:nvPr/>
            </p:nvSpPr>
            <p:spPr bwMode="auto">
              <a:xfrm>
                <a:off x="13633446" y="-2205042"/>
                <a:ext cx="488950" cy="836611"/>
              </a:xfrm>
              <a:custGeom>
                <a:avLst/>
                <a:gdLst>
                  <a:gd name="T0" fmla="*/ 308 w 308"/>
                  <a:gd name="T1" fmla="*/ 175 h 527"/>
                  <a:gd name="T2" fmla="*/ 305 w 308"/>
                  <a:gd name="T3" fmla="*/ 527 h 527"/>
                  <a:gd name="T4" fmla="*/ 0 w 308"/>
                  <a:gd name="T5" fmla="*/ 351 h 527"/>
                  <a:gd name="T6" fmla="*/ 2 w 308"/>
                  <a:gd name="T7" fmla="*/ 0 h 527"/>
                  <a:gd name="T8" fmla="*/ 308 w 308"/>
                  <a:gd name="T9" fmla="*/ 175 h 527"/>
                </a:gdLst>
                <a:ahLst/>
                <a:cxnLst>
                  <a:cxn ang="0">
                    <a:pos x="T0" y="T1"/>
                  </a:cxn>
                  <a:cxn ang="0">
                    <a:pos x="T2" y="T3"/>
                  </a:cxn>
                  <a:cxn ang="0">
                    <a:pos x="T4" y="T5"/>
                  </a:cxn>
                  <a:cxn ang="0">
                    <a:pos x="T6" y="T7"/>
                  </a:cxn>
                  <a:cxn ang="0">
                    <a:pos x="T8" y="T9"/>
                  </a:cxn>
                </a:cxnLst>
                <a:rect l="0" t="0" r="r" b="b"/>
                <a:pathLst>
                  <a:path w="308" h="527">
                    <a:moveTo>
                      <a:pt x="308" y="175"/>
                    </a:moveTo>
                    <a:lnTo>
                      <a:pt x="305" y="527"/>
                    </a:lnTo>
                    <a:lnTo>
                      <a:pt x="0" y="351"/>
                    </a:lnTo>
                    <a:lnTo>
                      <a:pt x="2" y="0"/>
                    </a:lnTo>
                    <a:lnTo>
                      <a:pt x="308" y="175"/>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 name="Freeform 7"/>
              <p:cNvSpPr>
                <a:spLocks/>
              </p:cNvSpPr>
              <p:nvPr/>
            </p:nvSpPr>
            <p:spPr bwMode="auto">
              <a:xfrm>
                <a:off x="14122396" y="-2205042"/>
                <a:ext cx="484187" cy="836611"/>
              </a:xfrm>
              <a:custGeom>
                <a:avLst/>
                <a:gdLst>
                  <a:gd name="T0" fmla="*/ 0 w 305"/>
                  <a:gd name="T1" fmla="*/ 175 h 527"/>
                  <a:gd name="T2" fmla="*/ 0 w 305"/>
                  <a:gd name="T3" fmla="*/ 527 h 527"/>
                  <a:gd name="T4" fmla="*/ 305 w 305"/>
                  <a:gd name="T5" fmla="*/ 351 h 527"/>
                  <a:gd name="T6" fmla="*/ 305 w 305"/>
                  <a:gd name="T7" fmla="*/ 0 h 527"/>
                  <a:gd name="T8" fmla="*/ 0 w 305"/>
                  <a:gd name="T9" fmla="*/ 175 h 527"/>
                </a:gdLst>
                <a:ahLst/>
                <a:cxnLst>
                  <a:cxn ang="0">
                    <a:pos x="T0" y="T1"/>
                  </a:cxn>
                  <a:cxn ang="0">
                    <a:pos x="T2" y="T3"/>
                  </a:cxn>
                  <a:cxn ang="0">
                    <a:pos x="T4" y="T5"/>
                  </a:cxn>
                  <a:cxn ang="0">
                    <a:pos x="T6" y="T7"/>
                  </a:cxn>
                  <a:cxn ang="0">
                    <a:pos x="T8" y="T9"/>
                  </a:cxn>
                </a:cxnLst>
                <a:rect l="0" t="0" r="r" b="b"/>
                <a:pathLst>
                  <a:path w="305" h="527">
                    <a:moveTo>
                      <a:pt x="0" y="175"/>
                    </a:moveTo>
                    <a:lnTo>
                      <a:pt x="0" y="527"/>
                    </a:lnTo>
                    <a:lnTo>
                      <a:pt x="305" y="351"/>
                    </a:lnTo>
                    <a:lnTo>
                      <a:pt x="305" y="0"/>
                    </a:lnTo>
                    <a:lnTo>
                      <a:pt x="0" y="175"/>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 name="Freeform 8"/>
              <p:cNvSpPr>
                <a:spLocks/>
              </p:cNvSpPr>
              <p:nvPr/>
            </p:nvSpPr>
            <p:spPr bwMode="auto">
              <a:xfrm>
                <a:off x="13636621" y="-2484441"/>
                <a:ext cx="969962" cy="557212"/>
              </a:xfrm>
              <a:custGeom>
                <a:avLst/>
                <a:gdLst>
                  <a:gd name="T0" fmla="*/ 306 w 611"/>
                  <a:gd name="T1" fmla="*/ 351 h 351"/>
                  <a:gd name="T2" fmla="*/ 0 w 611"/>
                  <a:gd name="T3" fmla="*/ 173 h 351"/>
                  <a:gd name="T4" fmla="*/ 303 w 611"/>
                  <a:gd name="T5" fmla="*/ 0 h 351"/>
                  <a:gd name="T6" fmla="*/ 611 w 611"/>
                  <a:gd name="T7" fmla="*/ 173 h 351"/>
                  <a:gd name="T8" fmla="*/ 306 w 611"/>
                  <a:gd name="T9" fmla="*/ 351 h 351"/>
                </a:gdLst>
                <a:ahLst/>
                <a:cxnLst>
                  <a:cxn ang="0">
                    <a:pos x="T0" y="T1"/>
                  </a:cxn>
                  <a:cxn ang="0">
                    <a:pos x="T2" y="T3"/>
                  </a:cxn>
                  <a:cxn ang="0">
                    <a:pos x="T4" y="T5"/>
                  </a:cxn>
                  <a:cxn ang="0">
                    <a:pos x="T6" y="T7"/>
                  </a:cxn>
                  <a:cxn ang="0">
                    <a:pos x="T8" y="T9"/>
                  </a:cxn>
                </a:cxnLst>
                <a:rect l="0" t="0" r="r" b="b"/>
                <a:pathLst>
                  <a:path w="611" h="351">
                    <a:moveTo>
                      <a:pt x="306" y="351"/>
                    </a:moveTo>
                    <a:lnTo>
                      <a:pt x="0" y="173"/>
                    </a:lnTo>
                    <a:lnTo>
                      <a:pt x="303" y="0"/>
                    </a:lnTo>
                    <a:lnTo>
                      <a:pt x="611" y="173"/>
                    </a:lnTo>
                    <a:lnTo>
                      <a:pt x="306" y="351"/>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grpSp>
          <p:nvGrpSpPr>
            <p:cNvPr id="13" name="Group 12"/>
            <p:cNvGrpSpPr/>
            <p:nvPr/>
          </p:nvGrpSpPr>
          <p:grpSpPr>
            <a:xfrm>
              <a:off x="10518590" y="2205906"/>
              <a:ext cx="1227128" cy="1233544"/>
              <a:chOff x="15478120" y="-2840041"/>
              <a:chExt cx="1820862" cy="1830385"/>
            </a:xfrm>
          </p:grpSpPr>
          <p:sp>
            <p:nvSpPr>
              <p:cNvPr id="22" name="Oval 9"/>
              <p:cNvSpPr>
                <a:spLocks noChangeArrowheads="1"/>
              </p:cNvSpPr>
              <p:nvPr/>
            </p:nvSpPr>
            <p:spPr bwMode="auto">
              <a:xfrm>
                <a:off x="15478120" y="-2840041"/>
                <a:ext cx="1820862" cy="1830385"/>
              </a:xfrm>
              <a:prstGeom prst="ellipse">
                <a:avLst/>
              </a:pr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 name="Freeform 10"/>
              <p:cNvSpPr>
                <a:spLocks/>
              </p:cNvSpPr>
              <p:nvPr/>
            </p:nvSpPr>
            <p:spPr bwMode="auto">
              <a:xfrm>
                <a:off x="15901983" y="-2205042"/>
                <a:ext cx="488950" cy="836611"/>
              </a:xfrm>
              <a:custGeom>
                <a:avLst/>
                <a:gdLst>
                  <a:gd name="T0" fmla="*/ 308 w 308"/>
                  <a:gd name="T1" fmla="*/ 175 h 527"/>
                  <a:gd name="T2" fmla="*/ 305 w 308"/>
                  <a:gd name="T3" fmla="*/ 527 h 527"/>
                  <a:gd name="T4" fmla="*/ 0 w 308"/>
                  <a:gd name="T5" fmla="*/ 351 h 527"/>
                  <a:gd name="T6" fmla="*/ 0 w 308"/>
                  <a:gd name="T7" fmla="*/ 0 h 527"/>
                  <a:gd name="T8" fmla="*/ 308 w 308"/>
                  <a:gd name="T9" fmla="*/ 175 h 527"/>
                </a:gdLst>
                <a:ahLst/>
                <a:cxnLst>
                  <a:cxn ang="0">
                    <a:pos x="T0" y="T1"/>
                  </a:cxn>
                  <a:cxn ang="0">
                    <a:pos x="T2" y="T3"/>
                  </a:cxn>
                  <a:cxn ang="0">
                    <a:pos x="T4" y="T5"/>
                  </a:cxn>
                  <a:cxn ang="0">
                    <a:pos x="T6" y="T7"/>
                  </a:cxn>
                  <a:cxn ang="0">
                    <a:pos x="T8" y="T9"/>
                  </a:cxn>
                </a:cxnLst>
                <a:rect l="0" t="0" r="r" b="b"/>
                <a:pathLst>
                  <a:path w="308" h="527">
                    <a:moveTo>
                      <a:pt x="308" y="175"/>
                    </a:moveTo>
                    <a:lnTo>
                      <a:pt x="305" y="527"/>
                    </a:lnTo>
                    <a:lnTo>
                      <a:pt x="0" y="351"/>
                    </a:lnTo>
                    <a:lnTo>
                      <a:pt x="0" y="0"/>
                    </a:lnTo>
                    <a:lnTo>
                      <a:pt x="308" y="17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 name="Freeform 11"/>
              <p:cNvSpPr>
                <a:spLocks/>
              </p:cNvSpPr>
              <p:nvPr/>
            </p:nvSpPr>
            <p:spPr bwMode="auto">
              <a:xfrm>
                <a:off x="16386170" y="-2205042"/>
                <a:ext cx="488950" cy="836611"/>
              </a:xfrm>
              <a:custGeom>
                <a:avLst/>
                <a:gdLst>
                  <a:gd name="T0" fmla="*/ 3 w 308"/>
                  <a:gd name="T1" fmla="*/ 175 h 527"/>
                  <a:gd name="T2" fmla="*/ 0 w 308"/>
                  <a:gd name="T3" fmla="*/ 527 h 527"/>
                  <a:gd name="T4" fmla="*/ 306 w 308"/>
                  <a:gd name="T5" fmla="*/ 351 h 527"/>
                  <a:gd name="T6" fmla="*/ 308 w 308"/>
                  <a:gd name="T7" fmla="*/ 0 h 527"/>
                  <a:gd name="T8" fmla="*/ 3 w 308"/>
                  <a:gd name="T9" fmla="*/ 175 h 527"/>
                </a:gdLst>
                <a:ahLst/>
                <a:cxnLst>
                  <a:cxn ang="0">
                    <a:pos x="T0" y="T1"/>
                  </a:cxn>
                  <a:cxn ang="0">
                    <a:pos x="T2" y="T3"/>
                  </a:cxn>
                  <a:cxn ang="0">
                    <a:pos x="T4" y="T5"/>
                  </a:cxn>
                  <a:cxn ang="0">
                    <a:pos x="T6" y="T7"/>
                  </a:cxn>
                  <a:cxn ang="0">
                    <a:pos x="T8" y="T9"/>
                  </a:cxn>
                </a:cxnLst>
                <a:rect l="0" t="0" r="r" b="b"/>
                <a:pathLst>
                  <a:path w="308" h="527">
                    <a:moveTo>
                      <a:pt x="3" y="175"/>
                    </a:moveTo>
                    <a:lnTo>
                      <a:pt x="0" y="527"/>
                    </a:lnTo>
                    <a:lnTo>
                      <a:pt x="306" y="351"/>
                    </a:lnTo>
                    <a:lnTo>
                      <a:pt x="308" y="0"/>
                    </a:lnTo>
                    <a:lnTo>
                      <a:pt x="3" y="175"/>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 name="Freeform 12"/>
              <p:cNvSpPr>
                <a:spLocks/>
              </p:cNvSpPr>
              <p:nvPr/>
            </p:nvSpPr>
            <p:spPr bwMode="auto">
              <a:xfrm>
                <a:off x="15901983" y="-2484441"/>
                <a:ext cx="973137" cy="557212"/>
              </a:xfrm>
              <a:custGeom>
                <a:avLst/>
                <a:gdLst>
                  <a:gd name="T0" fmla="*/ 308 w 613"/>
                  <a:gd name="T1" fmla="*/ 351 h 351"/>
                  <a:gd name="T2" fmla="*/ 0 w 613"/>
                  <a:gd name="T3" fmla="*/ 173 h 351"/>
                  <a:gd name="T4" fmla="*/ 305 w 613"/>
                  <a:gd name="T5" fmla="*/ 0 h 351"/>
                  <a:gd name="T6" fmla="*/ 613 w 613"/>
                  <a:gd name="T7" fmla="*/ 173 h 351"/>
                  <a:gd name="T8" fmla="*/ 308 w 613"/>
                  <a:gd name="T9" fmla="*/ 351 h 351"/>
                </a:gdLst>
                <a:ahLst/>
                <a:cxnLst>
                  <a:cxn ang="0">
                    <a:pos x="T0" y="T1"/>
                  </a:cxn>
                  <a:cxn ang="0">
                    <a:pos x="T2" y="T3"/>
                  </a:cxn>
                  <a:cxn ang="0">
                    <a:pos x="T4" y="T5"/>
                  </a:cxn>
                  <a:cxn ang="0">
                    <a:pos x="T6" y="T7"/>
                  </a:cxn>
                  <a:cxn ang="0">
                    <a:pos x="T8" y="T9"/>
                  </a:cxn>
                </a:cxnLst>
                <a:rect l="0" t="0" r="r" b="b"/>
                <a:pathLst>
                  <a:path w="613" h="351">
                    <a:moveTo>
                      <a:pt x="308" y="351"/>
                    </a:moveTo>
                    <a:lnTo>
                      <a:pt x="0" y="173"/>
                    </a:lnTo>
                    <a:lnTo>
                      <a:pt x="305" y="0"/>
                    </a:lnTo>
                    <a:lnTo>
                      <a:pt x="613" y="173"/>
                    </a:lnTo>
                    <a:lnTo>
                      <a:pt x="308" y="351"/>
                    </a:lnTo>
                    <a:close/>
                  </a:path>
                </a:pathLst>
              </a:custGeom>
              <a:solidFill>
                <a:srgbClr val="55D4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grpSp>
          <p:nvGrpSpPr>
            <p:cNvPr id="14" name="Group 13"/>
            <p:cNvGrpSpPr/>
            <p:nvPr/>
          </p:nvGrpSpPr>
          <p:grpSpPr>
            <a:xfrm>
              <a:off x="10136778" y="3451591"/>
              <a:ext cx="1520689" cy="1531312"/>
              <a:chOff x="9685432" y="3577886"/>
              <a:chExt cx="1520689" cy="1531312"/>
            </a:xfrm>
          </p:grpSpPr>
          <p:sp>
            <p:nvSpPr>
              <p:cNvPr id="18" name="Oval 13"/>
              <p:cNvSpPr>
                <a:spLocks noChangeArrowheads="1"/>
              </p:cNvSpPr>
              <p:nvPr/>
            </p:nvSpPr>
            <p:spPr bwMode="auto">
              <a:xfrm>
                <a:off x="9685432" y="3577886"/>
                <a:ext cx="1520689" cy="1531312"/>
              </a:xfrm>
              <a:prstGeom prst="ellipse">
                <a:avLst/>
              </a:prstGeom>
              <a:solidFill>
                <a:srgbClr val="4668C5">
                  <a:alpha val="85000"/>
                </a:srgbClr>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9" name="Freeform 14"/>
              <p:cNvSpPr>
                <a:spLocks/>
              </p:cNvSpPr>
              <p:nvPr/>
            </p:nvSpPr>
            <p:spPr bwMode="auto">
              <a:xfrm>
                <a:off x="10040039" y="4109130"/>
                <a:ext cx="406403" cy="699914"/>
              </a:xfrm>
              <a:custGeom>
                <a:avLst/>
                <a:gdLst>
                  <a:gd name="T0" fmla="*/ 306 w 306"/>
                  <a:gd name="T1" fmla="*/ 175 h 527"/>
                  <a:gd name="T2" fmla="*/ 306 w 306"/>
                  <a:gd name="T3" fmla="*/ 527 h 527"/>
                  <a:gd name="T4" fmla="*/ 0 w 306"/>
                  <a:gd name="T5" fmla="*/ 351 h 527"/>
                  <a:gd name="T6" fmla="*/ 0 w 306"/>
                  <a:gd name="T7" fmla="*/ 0 h 527"/>
                  <a:gd name="T8" fmla="*/ 306 w 306"/>
                  <a:gd name="T9" fmla="*/ 175 h 527"/>
                </a:gdLst>
                <a:ahLst/>
                <a:cxnLst>
                  <a:cxn ang="0">
                    <a:pos x="T0" y="T1"/>
                  </a:cxn>
                  <a:cxn ang="0">
                    <a:pos x="T2" y="T3"/>
                  </a:cxn>
                  <a:cxn ang="0">
                    <a:pos x="T4" y="T5"/>
                  </a:cxn>
                  <a:cxn ang="0">
                    <a:pos x="T6" y="T7"/>
                  </a:cxn>
                  <a:cxn ang="0">
                    <a:pos x="T8" y="T9"/>
                  </a:cxn>
                </a:cxnLst>
                <a:rect l="0" t="0" r="r" b="b"/>
                <a:pathLst>
                  <a:path w="306" h="527">
                    <a:moveTo>
                      <a:pt x="306" y="175"/>
                    </a:moveTo>
                    <a:lnTo>
                      <a:pt x="306" y="527"/>
                    </a:lnTo>
                    <a:lnTo>
                      <a:pt x="0" y="351"/>
                    </a:lnTo>
                    <a:lnTo>
                      <a:pt x="0" y="0"/>
                    </a:lnTo>
                    <a:lnTo>
                      <a:pt x="306" y="175"/>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 name="Freeform 15"/>
              <p:cNvSpPr>
                <a:spLocks/>
              </p:cNvSpPr>
              <p:nvPr/>
            </p:nvSpPr>
            <p:spPr bwMode="auto">
              <a:xfrm>
                <a:off x="10446440" y="4109130"/>
                <a:ext cx="405074" cy="699914"/>
              </a:xfrm>
              <a:custGeom>
                <a:avLst/>
                <a:gdLst>
                  <a:gd name="T0" fmla="*/ 0 w 305"/>
                  <a:gd name="T1" fmla="*/ 175 h 527"/>
                  <a:gd name="T2" fmla="*/ 0 w 305"/>
                  <a:gd name="T3" fmla="*/ 527 h 527"/>
                  <a:gd name="T4" fmla="*/ 305 w 305"/>
                  <a:gd name="T5" fmla="*/ 351 h 527"/>
                  <a:gd name="T6" fmla="*/ 305 w 305"/>
                  <a:gd name="T7" fmla="*/ 0 h 527"/>
                  <a:gd name="T8" fmla="*/ 0 w 305"/>
                  <a:gd name="T9" fmla="*/ 175 h 527"/>
                </a:gdLst>
                <a:ahLst/>
                <a:cxnLst>
                  <a:cxn ang="0">
                    <a:pos x="T0" y="T1"/>
                  </a:cxn>
                  <a:cxn ang="0">
                    <a:pos x="T2" y="T3"/>
                  </a:cxn>
                  <a:cxn ang="0">
                    <a:pos x="T4" y="T5"/>
                  </a:cxn>
                  <a:cxn ang="0">
                    <a:pos x="T6" y="T7"/>
                  </a:cxn>
                  <a:cxn ang="0">
                    <a:pos x="T8" y="T9"/>
                  </a:cxn>
                </a:cxnLst>
                <a:rect l="0" t="0" r="r" b="b"/>
                <a:pathLst>
                  <a:path w="305" h="527">
                    <a:moveTo>
                      <a:pt x="0" y="175"/>
                    </a:moveTo>
                    <a:lnTo>
                      <a:pt x="0" y="527"/>
                    </a:lnTo>
                    <a:lnTo>
                      <a:pt x="305" y="351"/>
                    </a:lnTo>
                    <a:lnTo>
                      <a:pt x="305" y="0"/>
                    </a:lnTo>
                    <a:lnTo>
                      <a:pt x="0" y="175"/>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1" name="Freeform 16"/>
              <p:cNvSpPr>
                <a:spLocks/>
              </p:cNvSpPr>
              <p:nvPr/>
            </p:nvSpPr>
            <p:spPr bwMode="auto">
              <a:xfrm>
                <a:off x="10040039" y="3875383"/>
                <a:ext cx="811477" cy="466167"/>
              </a:xfrm>
              <a:custGeom>
                <a:avLst/>
                <a:gdLst>
                  <a:gd name="T0" fmla="*/ 306 w 611"/>
                  <a:gd name="T1" fmla="*/ 351 h 351"/>
                  <a:gd name="T2" fmla="*/ 0 w 611"/>
                  <a:gd name="T3" fmla="*/ 173 h 351"/>
                  <a:gd name="T4" fmla="*/ 306 w 611"/>
                  <a:gd name="T5" fmla="*/ 0 h 351"/>
                  <a:gd name="T6" fmla="*/ 611 w 611"/>
                  <a:gd name="T7" fmla="*/ 173 h 351"/>
                  <a:gd name="T8" fmla="*/ 306 w 611"/>
                  <a:gd name="T9" fmla="*/ 351 h 351"/>
                </a:gdLst>
                <a:ahLst/>
                <a:cxnLst>
                  <a:cxn ang="0">
                    <a:pos x="T0" y="T1"/>
                  </a:cxn>
                  <a:cxn ang="0">
                    <a:pos x="T2" y="T3"/>
                  </a:cxn>
                  <a:cxn ang="0">
                    <a:pos x="T4" y="T5"/>
                  </a:cxn>
                  <a:cxn ang="0">
                    <a:pos x="T6" y="T7"/>
                  </a:cxn>
                  <a:cxn ang="0">
                    <a:pos x="T8" y="T9"/>
                  </a:cxn>
                </a:cxnLst>
                <a:rect l="0" t="0" r="r" b="b"/>
                <a:pathLst>
                  <a:path w="611" h="351">
                    <a:moveTo>
                      <a:pt x="306" y="351"/>
                    </a:moveTo>
                    <a:lnTo>
                      <a:pt x="0" y="173"/>
                    </a:lnTo>
                    <a:lnTo>
                      <a:pt x="306" y="0"/>
                    </a:lnTo>
                    <a:lnTo>
                      <a:pt x="611" y="173"/>
                    </a:lnTo>
                    <a:lnTo>
                      <a:pt x="306" y="351"/>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
          <p:nvSpPr>
            <p:cNvPr id="15" name="TextBox 14"/>
            <p:cNvSpPr txBox="1"/>
            <p:nvPr/>
          </p:nvSpPr>
          <p:spPr>
            <a:xfrm>
              <a:off x="10272407" y="5327699"/>
              <a:ext cx="593726" cy="593726"/>
            </a:xfrm>
            <a:prstGeom prst="ellipse">
              <a:avLst/>
            </a:prstGeom>
            <a:solidFill>
              <a:schemeClr val="accent5"/>
            </a:solidFill>
          </p:spPr>
          <p:txBody>
            <a:bodyPr wrap="none" lIns="182880" tIns="146304" rIns="182880" bIns="146304" rtlCol="0" anchor="ctr">
              <a:noAutofit/>
            </a:bodyPr>
            <a:lstStyle/>
            <a:p>
              <a:pPr algn="ctr">
                <a:lnSpc>
                  <a:spcPct val="90000"/>
                </a:lnSpc>
                <a:spcAft>
                  <a:spcPts val="588"/>
                </a:spcAft>
              </a:pPr>
              <a:endParaRPr lang="en-US" sz="1372" b="1">
                <a:solidFill>
                  <a:schemeClr val="accent5">
                    <a:lumMod val="40000"/>
                    <a:lumOff val="60000"/>
                  </a:schemeClr>
                </a:solidFill>
              </a:endParaRPr>
            </a:p>
          </p:txBody>
        </p:sp>
        <p:sp>
          <p:nvSpPr>
            <p:cNvPr id="16" name="TextBox 15"/>
            <p:cNvSpPr txBox="1"/>
            <p:nvPr/>
          </p:nvSpPr>
          <p:spPr>
            <a:xfrm>
              <a:off x="8991666" y="5478462"/>
              <a:ext cx="593726" cy="593726"/>
            </a:xfrm>
            <a:prstGeom prst="ellipse">
              <a:avLst/>
            </a:prstGeom>
            <a:solidFill>
              <a:schemeClr val="accent1">
                <a:lumMod val="60000"/>
                <a:lumOff val="40000"/>
              </a:schemeClr>
            </a:solidFill>
          </p:spPr>
          <p:txBody>
            <a:bodyPr wrap="none" lIns="182880" tIns="146304" rIns="182880" bIns="146304" rtlCol="0" anchor="ctr">
              <a:noAutofit/>
            </a:bodyPr>
            <a:lstStyle/>
            <a:p>
              <a:pPr algn="ctr">
                <a:lnSpc>
                  <a:spcPct val="90000"/>
                </a:lnSpc>
                <a:spcAft>
                  <a:spcPts val="588"/>
                </a:spcAft>
              </a:pPr>
              <a:endParaRPr lang="en-US" sz="1372" b="1">
                <a:solidFill>
                  <a:schemeClr val="accent1">
                    <a:lumMod val="60000"/>
                    <a:lumOff val="40000"/>
                  </a:schemeClr>
                </a:solidFill>
              </a:endParaRPr>
            </a:p>
          </p:txBody>
        </p:sp>
        <p:sp>
          <p:nvSpPr>
            <p:cNvPr id="17" name="TextBox 16"/>
            <p:cNvSpPr txBox="1"/>
            <p:nvPr/>
          </p:nvSpPr>
          <p:spPr>
            <a:xfrm>
              <a:off x="8925987" y="5964668"/>
              <a:ext cx="914400" cy="914400"/>
            </a:xfrm>
            <a:prstGeom prst="ellipse">
              <a:avLst/>
            </a:prstGeom>
            <a:solidFill>
              <a:schemeClr val="tx2"/>
            </a:solidFill>
          </p:spPr>
          <p:txBody>
            <a:bodyPr wrap="none" lIns="182880" tIns="146304" rIns="182880" bIns="146304" rtlCol="0" anchor="ctr">
              <a:noAutofit/>
            </a:bodyPr>
            <a:lstStyle/>
            <a:p>
              <a:pPr algn="ctr">
                <a:lnSpc>
                  <a:spcPct val="90000"/>
                </a:lnSpc>
                <a:spcAft>
                  <a:spcPts val="588"/>
                </a:spcAft>
              </a:pPr>
              <a:endParaRPr lang="en-US" sz="1765" b="1">
                <a:solidFill>
                  <a:schemeClr val="bg1">
                    <a:lumMod val="65000"/>
                  </a:schemeClr>
                </a:solidFill>
              </a:endParaRPr>
            </a:p>
          </p:txBody>
        </p:sp>
      </p:grpSp>
    </p:spTree>
    <p:extLst>
      <p:ext uri="{BB962C8B-B14F-4D97-AF65-F5344CB8AC3E}">
        <p14:creationId xmlns:p14="http://schemas.microsoft.com/office/powerpoint/2010/main" val="1509429121"/>
      </p:ext>
    </p:extLst>
  </p:cSld>
  <p:clrMapOvr>
    <a:masterClrMapping/>
  </p:clrMapOvr>
  <p:transition advClick="0">
    <p:fade/>
  </p:transition>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1_58pt Title/16pt Text - Blue">
    <p:spTree>
      <p:nvGrpSpPr>
        <p:cNvPr id="1" name=""/>
        <p:cNvGrpSpPr/>
        <p:nvPr/>
      </p:nvGrpSpPr>
      <p:grpSpPr>
        <a:xfrm>
          <a:off x="0" y="0"/>
          <a:ext cx="0" cy="0"/>
          <a:chOff x="0" y="0"/>
          <a:chExt cx="0" cy="0"/>
        </a:xfrm>
      </p:grpSpPr>
      <p:grpSp>
        <p:nvGrpSpPr>
          <p:cNvPr id="5" name="Group 4"/>
          <p:cNvGrpSpPr/>
          <p:nvPr userDrawn="1"/>
        </p:nvGrpSpPr>
        <p:grpSpPr>
          <a:xfrm>
            <a:off x="8750521" y="1315052"/>
            <a:ext cx="3441479" cy="5429745"/>
            <a:chOff x="8925987" y="1341231"/>
            <a:chExt cx="3510488" cy="5537837"/>
          </a:xfrm>
        </p:grpSpPr>
        <p:sp>
          <p:nvSpPr>
            <p:cNvPr id="6" name="Freeform 5"/>
            <p:cNvSpPr>
              <a:spLocks/>
            </p:cNvSpPr>
            <p:nvPr/>
          </p:nvSpPr>
          <p:spPr bwMode="auto">
            <a:xfrm>
              <a:off x="9080596" y="2696006"/>
              <a:ext cx="3246304" cy="4001502"/>
            </a:xfrm>
            <a:custGeom>
              <a:avLst/>
              <a:gdLst>
                <a:gd name="T0" fmla="*/ 0 w 2476"/>
                <a:gd name="T1" fmla="*/ 2588 h 3052"/>
                <a:gd name="T2" fmla="*/ 1237 w 2476"/>
                <a:gd name="T3" fmla="*/ 0 h 3052"/>
                <a:gd name="T4" fmla="*/ 2476 w 2476"/>
                <a:gd name="T5" fmla="*/ 976 h 3052"/>
                <a:gd name="T6" fmla="*/ 495 w 2476"/>
                <a:gd name="T7" fmla="*/ 3052 h 3052"/>
                <a:gd name="T8" fmla="*/ 0 w 2476"/>
                <a:gd name="T9" fmla="*/ 2588 h 3052"/>
              </a:gdLst>
              <a:ahLst/>
              <a:cxnLst>
                <a:cxn ang="0">
                  <a:pos x="T0" y="T1"/>
                </a:cxn>
                <a:cxn ang="0">
                  <a:pos x="T2" y="T3"/>
                </a:cxn>
                <a:cxn ang="0">
                  <a:pos x="T4" y="T5"/>
                </a:cxn>
                <a:cxn ang="0">
                  <a:pos x="T6" y="T7"/>
                </a:cxn>
                <a:cxn ang="0">
                  <a:pos x="T8" y="T9"/>
                </a:cxn>
              </a:cxnLst>
              <a:rect l="0" t="0" r="r" b="b"/>
              <a:pathLst>
                <a:path w="2476" h="3052">
                  <a:moveTo>
                    <a:pt x="0" y="2588"/>
                  </a:moveTo>
                  <a:lnTo>
                    <a:pt x="1237" y="0"/>
                  </a:lnTo>
                  <a:lnTo>
                    <a:pt x="2476" y="976"/>
                  </a:lnTo>
                  <a:lnTo>
                    <a:pt x="495" y="3052"/>
                  </a:lnTo>
                  <a:lnTo>
                    <a:pt x="0" y="2588"/>
                  </a:lnTo>
                  <a:close/>
                </a:path>
              </a:pathLst>
            </a:custGeom>
            <a:solidFill>
              <a:schemeClr val="accent2">
                <a:lumMod val="20000"/>
                <a:lumOff val="80000"/>
                <a:alpha val="14000"/>
              </a:schemeClr>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8" name="Freeform 5"/>
            <p:cNvSpPr>
              <a:spLocks/>
            </p:cNvSpPr>
            <p:nvPr/>
          </p:nvSpPr>
          <p:spPr bwMode="auto">
            <a:xfrm>
              <a:off x="11185247" y="1341231"/>
              <a:ext cx="1239838" cy="813644"/>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3 h 690"/>
                <a:gd name="T16" fmla="*/ 851 w 1054"/>
                <a:gd name="T17" fmla="*/ 690 h 690"/>
                <a:gd name="T18" fmla="*/ 825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5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6"/>
                    <a:pt x="948" y="215"/>
                    <a:pt x="950" y="272"/>
                  </a:cubicBezTo>
                  <a:cubicBezTo>
                    <a:pt x="1012" y="312"/>
                    <a:pt x="1054" y="384"/>
                    <a:pt x="1054" y="463"/>
                  </a:cubicBezTo>
                  <a:cubicBezTo>
                    <a:pt x="1054" y="580"/>
                    <a:pt x="965" y="676"/>
                    <a:pt x="851" y="690"/>
                  </a:cubicBezTo>
                  <a:cubicBezTo>
                    <a:pt x="843" y="690"/>
                    <a:pt x="833" y="690"/>
                    <a:pt x="825" y="690"/>
                  </a:cubicBezTo>
                  <a:cubicBezTo>
                    <a:pt x="818" y="690"/>
                    <a:pt x="810" y="690"/>
                    <a:pt x="802" y="690"/>
                  </a:cubicBezTo>
                  <a:cubicBezTo>
                    <a:pt x="696" y="690"/>
                    <a:pt x="446" y="690"/>
                    <a:pt x="327" y="690"/>
                  </a:cubicBezTo>
                  <a:cubicBezTo>
                    <a:pt x="324" y="690"/>
                    <a:pt x="320" y="690"/>
                    <a:pt x="318" y="690"/>
                  </a:cubicBezTo>
                  <a:cubicBezTo>
                    <a:pt x="306" y="690"/>
                    <a:pt x="306" y="690"/>
                    <a:pt x="306" y="690"/>
                  </a:cubicBezTo>
                  <a:cubicBezTo>
                    <a:pt x="300" y="690"/>
                    <a:pt x="283" y="690"/>
                    <a:pt x="271" y="690"/>
                  </a:cubicBezTo>
                  <a:cubicBezTo>
                    <a:pt x="195" y="690"/>
                    <a:pt x="195" y="690"/>
                    <a:pt x="195" y="690"/>
                  </a:cubicBezTo>
                  <a:cubicBezTo>
                    <a:pt x="87" y="688"/>
                    <a:pt x="0" y="601"/>
                    <a:pt x="0" y="495"/>
                  </a:cubicBezTo>
                  <a:cubicBezTo>
                    <a:pt x="0" y="397"/>
                    <a:pt x="73" y="316"/>
                    <a:pt x="168" y="30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9" name="Freeform 5"/>
            <p:cNvSpPr>
              <a:spLocks/>
            </p:cNvSpPr>
            <p:nvPr/>
          </p:nvSpPr>
          <p:spPr bwMode="auto">
            <a:xfrm>
              <a:off x="10332390" y="1583889"/>
              <a:ext cx="1239838" cy="813644"/>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3 h 690"/>
                <a:gd name="T16" fmla="*/ 851 w 1054"/>
                <a:gd name="T17" fmla="*/ 690 h 690"/>
                <a:gd name="T18" fmla="*/ 825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5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6"/>
                    <a:pt x="948" y="215"/>
                    <a:pt x="950" y="272"/>
                  </a:cubicBezTo>
                  <a:cubicBezTo>
                    <a:pt x="1012" y="312"/>
                    <a:pt x="1054" y="384"/>
                    <a:pt x="1054" y="463"/>
                  </a:cubicBezTo>
                  <a:cubicBezTo>
                    <a:pt x="1054" y="580"/>
                    <a:pt x="965" y="676"/>
                    <a:pt x="851" y="690"/>
                  </a:cubicBezTo>
                  <a:cubicBezTo>
                    <a:pt x="843" y="690"/>
                    <a:pt x="833" y="690"/>
                    <a:pt x="825" y="690"/>
                  </a:cubicBezTo>
                  <a:cubicBezTo>
                    <a:pt x="818" y="690"/>
                    <a:pt x="810" y="690"/>
                    <a:pt x="802" y="690"/>
                  </a:cubicBezTo>
                  <a:cubicBezTo>
                    <a:pt x="696" y="690"/>
                    <a:pt x="446" y="690"/>
                    <a:pt x="327" y="690"/>
                  </a:cubicBezTo>
                  <a:cubicBezTo>
                    <a:pt x="324" y="690"/>
                    <a:pt x="320" y="690"/>
                    <a:pt x="318" y="690"/>
                  </a:cubicBezTo>
                  <a:cubicBezTo>
                    <a:pt x="306" y="690"/>
                    <a:pt x="306" y="690"/>
                    <a:pt x="306" y="690"/>
                  </a:cubicBezTo>
                  <a:cubicBezTo>
                    <a:pt x="300" y="690"/>
                    <a:pt x="283" y="690"/>
                    <a:pt x="271" y="690"/>
                  </a:cubicBezTo>
                  <a:cubicBezTo>
                    <a:pt x="195" y="690"/>
                    <a:pt x="195" y="690"/>
                    <a:pt x="195" y="690"/>
                  </a:cubicBezTo>
                  <a:cubicBezTo>
                    <a:pt x="87" y="688"/>
                    <a:pt x="0" y="601"/>
                    <a:pt x="0" y="495"/>
                  </a:cubicBezTo>
                  <a:cubicBezTo>
                    <a:pt x="0" y="397"/>
                    <a:pt x="73" y="316"/>
                    <a:pt x="168" y="303"/>
                  </a:cubicBez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1" name="Freeform 5"/>
            <p:cNvSpPr>
              <a:spLocks/>
            </p:cNvSpPr>
            <p:nvPr/>
          </p:nvSpPr>
          <p:spPr bwMode="auto">
            <a:xfrm>
              <a:off x="9405174" y="1369064"/>
              <a:ext cx="895827" cy="587887"/>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3 h 690"/>
                <a:gd name="T16" fmla="*/ 851 w 1054"/>
                <a:gd name="T17" fmla="*/ 690 h 690"/>
                <a:gd name="T18" fmla="*/ 825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5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6"/>
                    <a:pt x="948" y="215"/>
                    <a:pt x="950" y="272"/>
                  </a:cubicBezTo>
                  <a:cubicBezTo>
                    <a:pt x="1012" y="312"/>
                    <a:pt x="1054" y="384"/>
                    <a:pt x="1054" y="463"/>
                  </a:cubicBezTo>
                  <a:cubicBezTo>
                    <a:pt x="1054" y="580"/>
                    <a:pt x="965" y="676"/>
                    <a:pt x="851" y="690"/>
                  </a:cubicBezTo>
                  <a:cubicBezTo>
                    <a:pt x="843" y="690"/>
                    <a:pt x="833" y="690"/>
                    <a:pt x="825" y="690"/>
                  </a:cubicBezTo>
                  <a:cubicBezTo>
                    <a:pt x="818" y="690"/>
                    <a:pt x="810" y="690"/>
                    <a:pt x="802" y="690"/>
                  </a:cubicBezTo>
                  <a:cubicBezTo>
                    <a:pt x="696" y="690"/>
                    <a:pt x="446" y="690"/>
                    <a:pt x="327" y="690"/>
                  </a:cubicBezTo>
                  <a:cubicBezTo>
                    <a:pt x="324" y="690"/>
                    <a:pt x="320" y="690"/>
                    <a:pt x="318" y="690"/>
                  </a:cubicBezTo>
                  <a:cubicBezTo>
                    <a:pt x="306" y="690"/>
                    <a:pt x="306" y="690"/>
                    <a:pt x="306" y="690"/>
                  </a:cubicBezTo>
                  <a:cubicBezTo>
                    <a:pt x="300" y="690"/>
                    <a:pt x="283" y="690"/>
                    <a:pt x="271" y="690"/>
                  </a:cubicBezTo>
                  <a:cubicBezTo>
                    <a:pt x="195" y="690"/>
                    <a:pt x="195" y="690"/>
                    <a:pt x="195" y="690"/>
                  </a:cubicBezTo>
                  <a:cubicBezTo>
                    <a:pt x="87" y="688"/>
                    <a:pt x="0" y="601"/>
                    <a:pt x="0" y="495"/>
                  </a:cubicBezTo>
                  <a:cubicBezTo>
                    <a:pt x="0" y="397"/>
                    <a:pt x="73" y="316"/>
                    <a:pt x="168" y="30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p>
          </p:txBody>
        </p:sp>
        <p:grpSp>
          <p:nvGrpSpPr>
            <p:cNvPr id="12" name="Group 11"/>
            <p:cNvGrpSpPr/>
            <p:nvPr/>
          </p:nvGrpSpPr>
          <p:grpSpPr>
            <a:xfrm>
              <a:off x="11280477" y="3072737"/>
              <a:ext cx="1155998" cy="1162044"/>
              <a:chOff x="13209584" y="-2840041"/>
              <a:chExt cx="1820862" cy="1830385"/>
            </a:xfrm>
          </p:grpSpPr>
          <p:sp>
            <p:nvSpPr>
              <p:cNvPr id="26" name="Oval 5"/>
              <p:cNvSpPr>
                <a:spLocks noChangeArrowheads="1"/>
              </p:cNvSpPr>
              <p:nvPr/>
            </p:nvSpPr>
            <p:spPr bwMode="auto">
              <a:xfrm>
                <a:off x="13209584" y="-2840041"/>
                <a:ext cx="1820862" cy="1830385"/>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 name="Freeform 6"/>
              <p:cNvSpPr>
                <a:spLocks/>
              </p:cNvSpPr>
              <p:nvPr/>
            </p:nvSpPr>
            <p:spPr bwMode="auto">
              <a:xfrm>
                <a:off x="13633446" y="-2205042"/>
                <a:ext cx="488950" cy="836611"/>
              </a:xfrm>
              <a:custGeom>
                <a:avLst/>
                <a:gdLst>
                  <a:gd name="T0" fmla="*/ 308 w 308"/>
                  <a:gd name="T1" fmla="*/ 175 h 527"/>
                  <a:gd name="T2" fmla="*/ 305 w 308"/>
                  <a:gd name="T3" fmla="*/ 527 h 527"/>
                  <a:gd name="T4" fmla="*/ 0 w 308"/>
                  <a:gd name="T5" fmla="*/ 351 h 527"/>
                  <a:gd name="T6" fmla="*/ 2 w 308"/>
                  <a:gd name="T7" fmla="*/ 0 h 527"/>
                  <a:gd name="T8" fmla="*/ 308 w 308"/>
                  <a:gd name="T9" fmla="*/ 175 h 527"/>
                </a:gdLst>
                <a:ahLst/>
                <a:cxnLst>
                  <a:cxn ang="0">
                    <a:pos x="T0" y="T1"/>
                  </a:cxn>
                  <a:cxn ang="0">
                    <a:pos x="T2" y="T3"/>
                  </a:cxn>
                  <a:cxn ang="0">
                    <a:pos x="T4" y="T5"/>
                  </a:cxn>
                  <a:cxn ang="0">
                    <a:pos x="T6" y="T7"/>
                  </a:cxn>
                  <a:cxn ang="0">
                    <a:pos x="T8" y="T9"/>
                  </a:cxn>
                </a:cxnLst>
                <a:rect l="0" t="0" r="r" b="b"/>
                <a:pathLst>
                  <a:path w="308" h="527">
                    <a:moveTo>
                      <a:pt x="308" y="175"/>
                    </a:moveTo>
                    <a:lnTo>
                      <a:pt x="305" y="527"/>
                    </a:lnTo>
                    <a:lnTo>
                      <a:pt x="0" y="351"/>
                    </a:lnTo>
                    <a:lnTo>
                      <a:pt x="2" y="0"/>
                    </a:lnTo>
                    <a:lnTo>
                      <a:pt x="308" y="175"/>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 name="Freeform 7"/>
              <p:cNvSpPr>
                <a:spLocks/>
              </p:cNvSpPr>
              <p:nvPr/>
            </p:nvSpPr>
            <p:spPr bwMode="auto">
              <a:xfrm>
                <a:off x="14122396" y="-2205042"/>
                <a:ext cx="484187" cy="836611"/>
              </a:xfrm>
              <a:custGeom>
                <a:avLst/>
                <a:gdLst>
                  <a:gd name="T0" fmla="*/ 0 w 305"/>
                  <a:gd name="T1" fmla="*/ 175 h 527"/>
                  <a:gd name="T2" fmla="*/ 0 w 305"/>
                  <a:gd name="T3" fmla="*/ 527 h 527"/>
                  <a:gd name="T4" fmla="*/ 305 w 305"/>
                  <a:gd name="T5" fmla="*/ 351 h 527"/>
                  <a:gd name="T6" fmla="*/ 305 w 305"/>
                  <a:gd name="T7" fmla="*/ 0 h 527"/>
                  <a:gd name="T8" fmla="*/ 0 w 305"/>
                  <a:gd name="T9" fmla="*/ 175 h 527"/>
                </a:gdLst>
                <a:ahLst/>
                <a:cxnLst>
                  <a:cxn ang="0">
                    <a:pos x="T0" y="T1"/>
                  </a:cxn>
                  <a:cxn ang="0">
                    <a:pos x="T2" y="T3"/>
                  </a:cxn>
                  <a:cxn ang="0">
                    <a:pos x="T4" y="T5"/>
                  </a:cxn>
                  <a:cxn ang="0">
                    <a:pos x="T6" y="T7"/>
                  </a:cxn>
                  <a:cxn ang="0">
                    <a:pos x="T8" y="T9"/>
                  </a:cxn>
                </a:cxnLst>
                <a:rect l="0" t="0" r="r" b="b"/>
                <a:pathLst>
                  <a:path w="305" h="527">
                    <a:moveTo>
                      <a:pt x="0" y="175"/>
                    </a:moveTo>
                    <a:lnTo>
                      <a:pt x="0" y="527"/>
                    </a:lnTo>
                    <a:lnTo>
                      <a:pt x="305" y="351"/>
                    </a:lnTo>
                    <a:lnTo>
                      <a:pt x="305" y="0"/>
                    </a:lnTo>
                    <a:lnTo>
                      <a:pt x="0" y="175"/>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 name="Freeform 8"/>
              <p:cNvSpPr>
                <a:spLocks/>
              </p:cNvSpPr>
              <p:nvPr/>
            </p:nvSpPr>
            <p:spPr bwMode="auto">
              <a:xfrm>
                <a:off x="13636621" y="-2484441"/>
                <a:ext cx="969962" cy="557212"/>
              </a:xfrm>
              <a:custGeom>
                <a:avLst/>
                <a:gdLst>
                  <a:gd name="T0" fmla="*/ 306 w 611"/>
                  <a:gd name="T1" fmla="*/ 351 h 351"/>
                  <a:gd name="T2" fmla="*/ 0 w 611"/>
                  <a:gd name="T3" fmla="*/ 173 h 351"/>
                  <a:gd name="T4" fmla="*/ 303 w 611"/>
                  <a:gd name="T5" fmla="*/ 0 h 351"/>
                  <a:gd name="T6" fmla="*/ 611 w 611"/>
                  <a:gd name="T7" fmla="*/ 173 h 351"/>
                  <a:gd name="T8" fmla="*/ 306 w 611"/>
                  <a:gd name="T9" fmla="*/ 351 h 351"/>
                </a:gdLst>
                <a:ahLst/>
                <a:cxnLst>
                  <a:cxn ang="0">
                    <a:pos x="T0" y="T1"/>
                  </a:cxn>
                  <a:cxn ang="0">
                    <a:pos x="T2" y="T3"/>
                  </a:cxn>
                  <a:cxn ang="0">
                    <a:pos x="T4" y="T5"/>
                  </a:cxn>
                  <a:cxn ang="0">
                    <a:pos x="T6" y="T7"/>
                  </a:cxn>
                  <a:cxn ang="0">
                    <a:pos x="T8" y="T9"/>
                  </a:cxn>
                </a:cxnLst>
                <a:rect l="0" t="0" r="r" b="b"/>
                <a:pathLst>
                  <a:path w="611" h="351">
                    <a:moveTo>
                      <a:pt x="306" y="351"/>
                    </a:moveTo>
                    <a:lnTo>
                      <a:pt x="0" y="173"/>
                    </a:lnTo>
                    <a:lnTo>
                      <a:pt x="303" y="0"/>
                    </a:lnTo>
                    <a:lnTo>
                      <a:pt x="611" y="173"/>
                    </a:lnTo>
                    <a:lnTo>
                      <a:pt x="306" y="351"/>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grpSp>
          <p:nvGrpSpPr>
            <p:cNvPr id="13" name="Group 12"/>
            <p:cNvGrpSpPr/>
            <p:nvPr/>
          </p:nvGrpSpPr>
          <p:grpSpPr>
            <a:xfrm>
              <a:off x="10518590" y="2205906"/>
              <a:ext cx="1227128" cy="1233544"/>
              <a:chOff x="15478120" y="-2840041"/>
              <a:chExt cx="1820862" cy="1830385"/>
            </a:xfrm>
          </p:grpSpPr>
          <p:sp>
            <p:nvSpPr>
              <p:cNvPr id="22" name="Oval 9"/>
              <p:cNvSpPr>
                <a:spLocks noChangeArrowheads="1"/>
              </p:cNvSpPr>
              <p:nvPr/>
            </p:nvSpPr>
            <p:spPr bwMode="auto">
              <a:xfrm>
                <a:off x="15478120" y="-2840041"/>
                <a:ext cx="1820862" cy="1830385"/>
              </a:xfrm>
              <a:prstGeom prst="ellipse">
                <a:avLst/>
              </a:pr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 name="Freeform 10"/>
              <p:cNvSpPr>
                <a:spLocks/>
              </p:cNvSpPr>
              <p:nvPr/>
            </p:nvSpPr>
            <p:spPr bwMode="auto">
              <a:xfrm>
                <a:off x="15901983" y="-2205042"/>
                <a:ext cx="488950" cy="836611"/>
              </a:xfrm>
              <a:custGeom>
                <a:avLst/>
                <a:gdLst>
                  <a:gd name="T0" fmla="*/ 308 w 308"/>
                  <a:gd name="T1" fmla="*/ 175 h 527"/>
                  <a:gd name="T2" fmla="*/ 305 w 308"/>
                  <a:gd name="T3" fmla="*/ 527 h 527"/>
                  <a:gd name="T4" fmla="*/ 0 w 308"/>
                  <a:gd name="T5" fmla="*/ 351 h 527"/>
                  <a:gd name="T6" fmla="*/ 0 w 308"/>
                  <a:gd name="T7" fmla="*/ 0 h 527"/>
                  <a:gd name="T8" fmla="*/ 308 w 308"/>
                  <a:gd name="T9" fmla="*/ 175 h 527"/>
                </a:gdLst>
                <a:ahLst/>
                <a:cxnLst>
                  <a:cxn ang="0">
                    <a:pos x="T0" y="T1"/>
                  </a:cxn>
                  <a:cxn ang="0">
                    <a:pos x="T2" y="T3"/>
                  </a:cxn>
                  <a:cxn ang="0">
                    <a:pos x="T4" y="T5"/>
                  </a:cxn>
                  <a:cxn ang="0">
                    <a:pos x="T6" y="T7"/>
                  </a:cxn>
                  <a:cxn ang="0">
                    <a:pos x="T8" y="T9"/>
                  </a:cxn>
                </a:cxnLst>
                <a:rect l="0" t="0" r="r" b="b"/>
                <a:pathLst>
                  <a:path w="308" h="527">
                    <a:moveTo>
                      <a:pt x="308" y="175"/>
                    </a:moveTo>
                    <a:lnTo>
                      <a:pt x="305" y="527"/>
                    </a:lnTo>
                    <a:lnTo>
                      <a:pt x="0" y="351"/>
                    </a:lnTo>
                    <a:lnTo>
                      <a:pt x="0" y="0"/>
                    </a:lnTo>
                    <a:lnTo>
                      <a:pt x="308" y="17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 name="Freeform 11"/>
              <p:cNvSpPr>
                <a:spLocks/>
              </p:cNvSpPr>
              <p:nvPr/>
            </p:nvSpPr>
            <p:spPr bwMode="auto">
              <a:xfrm>
                <a:off x="16386170" y="-2205042"/>
                <a:ext cx="488950" cy="836611"/>
              </a:xfrm>
              <a:custGeom>
                <a:avLst/>
                <a:gdLst>
                  <a:gd name="T0" fmla="*/ 3 w 308"/>
                  <a:gd name="T1" fmla="*/ 175 h 527"/>
                  <a:gd name="T2" fmla="*/ 0 w 308"/>
                  <a:gd name="T3" fmla="*/ 527 h 527"/>
                  <a:gd name="T4" fmla="*/ 306 w 308"/>
                  <a:gd name="T5" fmla="*/ 351 h 527"/>
                  <a:gd name="T6" fmla="*/ 308 w 308"/>
                  <a:gd name="T7" fmla="*/ 0 h 527"/>
                  <a:gd name="T8" fmla="*/ 3 w 308"/>
                  <a:gd name="T9" fmla="*/ 175 h 527"/>
                </a:gdLst>
                <a:ahLst/>
                <a:cxnLst>
                  <a:cxn ang="0">
                    <a:pos x="T0" y="T1"/>
                  </a:cxn>
                  <a:cxn ang="0">
                    <a:pos x="T2" y="T3"/>
                  </a:cxn>
                  <a:cxn ang="0">
                    <a:pos x="T4" y="T5"/>
                  </a:cxn>
                  <a:cxn ang="0">
                    <a:pos x="T6" y="T7"/>
                  </a:cxn>
                  <a:cxn ang="0">
                    <a:pos x="T8" y="T9"/>
                  </a:cxn>
                </a:cxnLst>
                <a:rect l="0" t="0" r="r" b="b"/>
                <a:pathLst>
                  <a:path w="308" h="527">
                    <a:moveTo>
                      <a:pt x="3" y="175"/>
                    </a:moveTo>
                    <a:lnTo>
                      <a:pt x="0" y="527"/>
                    </a:lnTo>
                    <a:lnTo>
                      <a:pt x="306" y="351"/>
                    </a:lnTo>
                    <a:lnTo>
                      <a:pt x="308" y="0"/>
                    </a:lnTo>
                    <a:lnTo>
                      <a:pt x="3" y="175"/>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 name="Freeform 12"/>
              <p:cNvSpPr>
                <a:spLocks/>
              </p:cNvSpPr>
              <p:nvPr/>
            </p:nvSpPr>
            <p:spPr bwMode="auto">
              <a:xfrm>
                <a:off x="15901983" y="-2484441"/>
                <a:ext cx="973137" cy="557212"/>
              </a:xfrm>
              <a:custGeom>
                <a:avLst/>
                <a:gdLst>
                  <a:gd name="T0" fmla="*/ 308 w 613"/>
                  <a:gd name="T1" fmla="*/ 351 h 351"/>
                  <a:gd name="T2" fmla="*/ 0 w 613"/>
                  <a:gd name="T3" fmla="*/ 173 h 351"/>
                  <a:gd name="T4" fmla="*/ 305 w 613"/>
                  <a:gd name="T5" fmla="*/ 0 h 351"/>
                  <a:gd name="T6" fmla="*/ 613 w 613"/>
                  <a:gd name="T7" fmla="*/ 173 h 351"/>
                  <a:gd name="T8" fmla="*/ 308 w 613"/>
                  <a:gd name="T9" fmla="*/ 351 h 351"/>
                </a:gdLst>
                <a:ahLst/>
                <a:cxnLst>
                  <a:cxn ang="0">
                    <a:pos x="T0" y="T1"/>
                  </a:cxn>
                  <a:cxn ang="0">
                    <a:pos x="T2" y="T3"/>
                  </a:cxn>
                  <a:cxn ang="0">
                    <a:pos x="T4" y="T5"/>
                  </a:cxn>
                  <a:cxn ang="0">
                    <a:pos x="T6" y="T7"/>
                  </a:cxn>
                  <a:cxn ang="0">
                    <a:pos x="T8" y="T9"/>
                  </a:cxn>
                </a:cxnLst>
                <a:rect l="0" t="0" r="r" b="b"/>
                <a:pathLst>
                  <a:path w="613" h="351">
                    <a:moveTo>
                      <a:pt x="308" y="351"/>
                    </a:moveTo>
                    <a:lnTo>
                      <a:pt x="0" y="173"/>
                    </a:lnTo>
                    <a:lnTo>
                      <a:pt x="305" y="0"/>
                    </a:lnTo>
                    <a:lnTo>
                      <a:pt x="613" y="173"/>
                    </a:lnTo>
                    <a:lnTo>
                      <a:pt x="308" y="351"/>
                    </a:lnTo>
                    <a:close/>
                  </a:path>
                </a:pathLst>
              </a:custGeom>
              <a:solidFill>
                <a:srgbClr val="55D4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grpSp>
          <p:nvGrpSpPr>
            <p:cNvPr id="14" name="Group 13"/>
            <p:cNvGrpSpPr/>
            <p:nvPr/>
          </p:nvGrpSpPr>
          <p:grpSpPr>
            <a:xfrm>
              <a:off x="10136778" y="3451591"/>
              <a:ext cx="1520689" cy="1531312"/>
              <a:chOff x="9685432" y="3577886"/>
              <a:chExt cx="1520689" cy="1531312"/>
            </a:xfrm>
          </p:grpSpPr>
          <p:sp>
            <p:nvSpPr>
              <p:cNvPr id="18" name="Oval 13"/>
              <p:cNvSpPr>
                <a:spLocks noChangeArrowheads="1"/>
              </p:cNvSpPr>
              <p:nvPr/>
            </p:nvSpPr>
            <p:spPr bwMode="auto">
              <a:xfrm>
                <a:off x="9685432" y="3577886"/>
                <a:ext cx="1520689" cy="1531312"/>
              </a:xfrm>
              <a:prstGeom prst="ellipse">
                <a:avLst/>
              </a:prstGeom>
              <a:solidFill>
                <a:srgbClr val="4668C5">
                  <a:alpha val="85000"/>
                </a:srgbClr>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9" name="Freeform 14"/>
              <p:cNvSpPr>
                <a:spLocks/>
              </p:cNvSpPr>
              <p:nvPr/>
            </p:nvSpPr>
            <p:spPr bwMode="auto">
              <a:xfrm>
                <a:off x="10040039" y="4109130"/>
                <a:ext cx="406403" cy="699914"/>
              </a:xfrm>
              <a:custGeom>
                <a:avLst/>
                <a:gdLst>
                  <a:gd name="T0" fmla="*/ 306 w 306"/>
                  <a:gd name="T1" fmla="*/ 175 h 527"/>
                  <a:gd name="T2" fmla="*/ 306 w 306"/>
                  <a:gd name="T3" fmla="*/ 527 h 527"/>
                  <a:gd name="T4" fmla="*/ 0 w 306"/>
                  <a:gd name="T5" fmla="*/ 351 h 527"/>
                  <a:gd name="T6" fmla="*/ 0 w 306"/>
                  <a:gd name="T7" fmla="*/ 0 h 527"/>
                  <a:gd name="T8" fmla="*/ 306 w 306"/>
                  <a:gd name="T9" fmla="*/ 175 h 527"/>
                </a:gdLst>
                <a:ahLst/>
                <a:cxnLst>
                  <a:cxn ang="0">
                    <a:pos x="T0" y="T1"/>
                  </a:cxn>
                  <a:cxn ang="0">
                    <a:pos x="T2" y="T3"/>
                  </a:cxn>
                  <a:cxn ang="0">
                    <a:pos x="T4" y="T5"/>
                  </a:cxn>
                  <a:cxn ang="0">
                    <a:pos x="T6" y="T7"/>
                  </a:cxn>
                  <a:cxn ang="0">
                    <a:pos x="T8" y="T9"/>
                  </a:cxn>
                </a:cxnLst>
                <a:rect l="0" t="0" r="r" b="b"/>
                <a:pathLst>
                  <a:path w="306" h="527">
                    <a:moveTo>
                      <a:pt x="306" y="175"/>
                    </a:moveTo>
                    <a:lnTo>
                      <a:pt x="306" y="527"/>
                    </a:lnTo>
                    <a:lnTo>
                      <a:pt x="0" y="351"/>
                    </a:lnTo>
                    <a:lnTo>
                      <a:pt x="0" y="0"/>
                    </a:lnTo>
                    <a:lnTo>
                      <a:pt x="306" y="175"/>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 name="Freeform 15"/>
              <p:cNvSpPr>
                <a:spLocks/>
              </p:cNvSpPr>
              <p:nvPr/>
            </p:nvSpPr>
            <p:spPr bwMode="auto">
              <a:xfrm>
                <a:off x="10446440" y="4109130"/>
                <a:ext cx="405074" cy="699914"/>
              </a:xfrm>
              <a:custGeom>
                <a:avLst/>
                <a:gdLst>
                  <a:gd name="T0" fmla="*/ 0 w 305"/>
                  <a:gd name="T1" fmla="*/ 175 h 527"/>
                  <a:gd name="T2" fmla="*/ 0 w 305"/>
                  <a:gd name="T3" fmla="*/ 527 h 527"/>
                  <a:gd name="T4" fmla="*/ 305 w 305"/>
                  <a:gd name="T5" fmla="*/ 351 h 527"/>
                  <a:gd name="T6" fmla="*/ 305 w 305"/>
                  <a:gd name="T7" fmla="*/ 0 h 527"/>
                  <a:gd name="T8" fmla="*/ 0 w 305"/>
                  <a:gd name="T9" fmla="*/ 175 h 527"/>
                </a:gdLst>
                <a:ahLst/>
                <a:cxnLst>
                  <a:cxn ang="0">
                    <a:pos x="T0" y="T1"/>
                  </a:cxn>
                  <a:cxn ang="0">
                    <a:pos x="T2" y="T3"/>
                  </a:cxn>
                  <a:cxn ang="0">
                    <a:pos x="T4" y="T5"/>
                  </a:cxn>
                  <a:cxn ang="0">
                    <a:pos x="T6" y="T7"/>
                  </a:cxn>
                  <a:cxn ang="0">
                    <a:pos x="T8" y="T9"/>
                  </a:cxn>
                </a:cxnLst>
                <a:rect l="0" t="0" r="r" b="b"/>
                <a:pathLst>
                  <a:path w="305" h="527">
                    <a:moveTo>
                      <a:pt x="0" y="175"/>
                    </a:moveTo>
                    <a:lnTo>
                      <a:pt x="0" y="527"/>
                    </a:lnTo>
                    <a:lnTo>
                      <a:pt x="305" y="351"/>
                    </a:lnTo>
                    <a:lnTo>
                      <a:pt x="305" y="0"/>
                    </a:lnTo>
                    <a:lnTo>
                      <a:pt x="0" y="175"/>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1" name="Freeform 16"/>
              <p:cNvSpPr>
                <a:spLocks/>
              </p:cNvSpPr>
              <p:nvPr/>
            </p:nvSpPr>
            <p:spPr bwMode="auto">
              <a:xfrm>
                <a:off x="10040039" y="3875383"/>
                <a:ext cx="811477" cy="466167"/>
              </a:xfrm>
              <a:custGeom>
                <a:avLst/>
                <a:gdLst>
                  <a:gd name="T0" fmla="*/ 306 w 611"/>
                  <a:gd name="T1" fmla="*/ 351 h 351"/>
                  <a:gd name="T2" fmla="*/ 0 w 611"/>
                  <a:gd name="T3" fmla="*/ 173 h 351"/>
                  <a:gd name="T4" fmla="*/ 306 w 611"/>
                  <a:gd name="T5" fmla="*/ 0 h 351"/>
                  <a:gd name="T6" fmla="*/ 611 w 611"/>
                  <a:gd name="T7" fmla="*/ 173 h 351"/>
                  <a:gd name="T8" fmla="*/ 306 w 611"/>
                  <a:gd name="T9" fmla="*/ 351 h 351"/>
                </a:gdLst>
                <a:ahLst/>
                <a:cxnLst>
                  <a:cxn ang="0">
                    <a:pos x="T0" y="T1"/>
                  </a:cxn>
                  <a:cxn ang="0">
                    <a:pos x="T2" y="T3"/>
                  </a:cxn>
                  <a:cxn ang="0">
                    <a:pos x="T4" y="T5"/>
                  </a:cxn>
                  <a:cxn ang="0">
                    <a:pos x="T6" y="T7"/>
                  </a:cxn>
                  <a:cxn ang="0">
                    <a:pos x="T8" y="T9"/>
                  </a:cxn>
                </a:cxnLst>
                <a:rect l="0" t="0" r="r" b="b"/>
                <a:pathLst>
                  <a:path w="611" h="351">
                    <a:moveTo>
                      <a:pt x="306" y="351"/>
                    </a:moveTo>
                    <a:lnTo>
                      <a:pt x="0" y="173"/>
                    </a:lnTo>
                    <a:lnTo>
                      <a:pt x="306" y="0"/>
                    </a:lnTo>
                    <a:lnTo>
                      <a:pt x="611" y="173"/>
                    </a:lnTo>
                    <a:lnTo>
                      <a:pt x="306" y="351"/>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
          <p:nvSpPr>
            <p:cNvPr id="15" name="TextBox 14"/>
            <p:cNvSpPr txBox="1"/>
            <p:nvPr/>
          </p:nvSpPr>
          <p:spPr>
            <a:xfrm>
              <a:off x="10272407" y="5327699"/>
              <a:ext cx="593726" cy="593726"/>
            </a:xfrm>
            <a:prstGeom prst="ellipse">
              <a:avLst/>
            </a:prstGeom>
            <a:solidFill>
              <a:schemeClr val="accent5"/>
            </a:solidFill>
          </p:spPr>
          <p:txBody>
            <a:bodyPr wrap="none" lIns="182880" tIns="146304" rIns="182880" bIns="146304" rtlCol="0" anchor="ctr">
              <a:noAutofit/>
            </a:bodyPr>
            <a:lstStyle/>
            <a:p>
              <a:pPr algn="ctr">
                <a:lnSpc>
                  <a:spcPct val="90000"/>
                </a:lnSpc>
                <a:spcAft>
                  <a:spcPts val="588"/>
                </a:spcAft>
              </a:pPr>
              <a:endParaRPr lang="en-US" sz="1372" b="1">
                <a:solidFill>
                  <a:schemeClr val="accent5">
                    <a:lumMod val="40000"/>
                    <a:lumOff val="60000"/>
                  </a:schemeClr>
                </a:solidFill>
              </a:endParaRPr>
            </a:p>
          </p:txBody>
        </p:sp>
        <p:sp>
          <p:nvSpPr>
            <p:cNvPr id="16" name="TextBox 15"/>
            <p:cNvSpPr txBox="1"/>
            <p:nvPr/>
          </p:nvSpPr>
          <p:spPr>
            <a:xfrm>
              <a:off x="8991666" y="5478462"/>
              <a:ext cx="593726" cy="593726"/>
            </a:xfrm>
            <a:prstGeom prst="ellipse">
              <a:avLst/>
            </a:prstGeom>
            <a:solidFill>
              <a:schemeClr val="accent1">
                <a:lumMod val="60000"/>
                <a:lumOff val="40000"/>
              </a:schemeClr>
            </a:solidFill>
          </p:spPr>
          <p:txBody>
            <a:bodyPr wrap="none" lIns="182880" tIns="146304" rIns="182880" bIns="146304" rtlCol="0" anchor="ctr">
              <a:noAutofit/>
            </a:bodyPr>
            <a:lstStyle/>
            <a:p>
              <a:pPr algn="ctr">
                <a:lnSpc>
                  <a:spcPct val="90000"/>
                </a:lnSpc>
                <a:spcAft>
                  <a:spcPts val="588"/>
                </a:spcAft>
              </a:pPr>
              <a:endParaRPr lang="en-US" sz="1372" b="1">
                <a:solidFill>
                  <a:schemeClr val="accent1">
                    <a:lumMod val="60000"/>
                    <a:lumOff val="40000"/>
                  </a:schemeClr>
                </a:solidFill>
              </a:endParaRPr>
            </a:p>
          </p:txBody>
        </p:sp>
        <p:sp>
          <p:nvSpPr>
            <p:cNvPr id="17" name="TextBox 16"/>
            <p:cNvSpPr txBox="1"/>
            <p:nvPr/>
          </p:nvSpPr>
          <p:spPr>
            <a:xfrm>
              <a:off x="8925987" y="5964668"/>
              <a:ext cx="914400" cy="914400"/>
            </a:xfrm>
            <a:prstGeom prst="ellipse">
              <a:avLst/>
            </a:prstGeom>
            <a:solidFill>
              <a:schemeClr val="tx2"/>
            </a:solidFill>
          </p:spPr>
          <p:txBody>
            <a:bodyPr wrap="none" lIns="182880" tIns="146304" rIns="182880" bIns="146304" rtlCol="0" anchor="ctr">
              <a:noAutofit/>
            </a:bodyPr>
            <a:lstStyle/>
            <a:p>
              <a:pPr algn="ctr">
                <a:lnSpc>
                  <a:spcPct val="90000"/>
                </a:lnSpc>
                <a:spcAft>
                  <a:spcPts val="588"/>
                </a:spcAft>
              </a:pPr>
              <a:endParaRPr lang="en-US" sz="1765" b="1">
                <a:solidFill>
                  <a:schemeClr val="bg1">
                    <a:lumMod val="65000"/>
                  </a:schemeClr>
                </a:solidFill>
              </a:endParaRPr>
            </a:p>
          </p:txBody>
        </p:sp>
      </p:grpSp>
      <p:graphicFrame>
        <p:nvGraphicFramePr>
          <p:cNvPr id="2" name="Object 1" hidden="1"/>
          <p:cNvGraphicFramePr>
            <a:graphicFrameLocks noChangeAspect="1"/>
          </p:cNvGraphicFramePr>
          <p:nvPr userDrawn="1">
            <p:custDataLst>
              <p:tags r:id="rId2"/>
            </p:custData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7170"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7" name="Title 1"/>
          <p:cNvSpPr>
            <a:spLocks noGrp="1"/>
          </p:cNvSpPr>
          <p:nvPr>
            <p:ph type="ctrTitle" hasCustomPrompt="1"/>
          </p:nvPr>
        </p:nvSpPr>
        <p:spPr>
          <a:xfrm>
            <a:off x="573713" y="2100815"/>
            <a:ext cx="8171994" cy="1686801"/>
          </a:xfrm>
        </p:spPr>
        <p:txBody>
          <a:bodyPr/>
          <a:lstStyle>
            <a:lvl1pPr>
              <a:defRPr sz="5882">
                <a:solidFill>
                  <a:schemeClr val="bg1"/>
                </a:solidFill>
              </a:defRPr>
            </a:lvl1pPr>
          </a:lstStyle>
          <a:p>
            <a:r>
              <a:rPr lang="en-US"/>
              <a:t>Title</a:t>
            </a:r>
          </a:p>
        </p:txBody>
      </p:sp>
      <p:sp>
        <p:nvSpPr>
          <p:cNvPr id="10" name="Subtitle 2"/>
          <p:cNvSpPr>
            <a:spLocks noGrp="1"/>
          </p:cNvSpPr>
          <p:nvPr>
            <p:ph type="subTitle" idx="1" hasCustomPrompt="1"/>
          </p:nvPr>
        </p:nvSpPr>
        <p:spPr>
          <a:xfrm>
            <a:off x="591641" y="3877277"/>
            <a:ext cx="8158683" cy="483402"/>
          </a:xfrm>
        </p:spPr>
        <p:txBody>
          <a:bodyPr/>
          <a:lstStyle>
            <a:lvl1pPr marL="0" indent="0" algn="l">
              <a:buNone/>
              <a:defRPr sz="2157">
                <a:solidFill>
                  <a:schemeClr val="bg1"/>
                </a:solidFill>
                <a:latin typeface="+mn-lt"/>
              </a:defRPr>
            </a:lvl1pPr>
            <a:lvl2pPr marL="448193" indent="0" algn="ctr">
              <a:buNone/>
              <a:defRPr>
                <a:solidFill>
                  <a:schemeClr val="tx1">
                    <a:tint val="75000"/>
                  </a:schemeClr>
                </a:solidFill>
              </a:defRPr>
            </a:lvl2pPr>
            <a:lvl3pPr marL="896386" indent="0" algn="ctr">
              <a:buNone/>
              <a:defRPr>
                <a:solidFill>
                  <a:schemeClr val="tx1">
                    <a:tint val="75000"/>
                  </a:schemeClr>
                </a:solidFill>
              </a:defRPr>
            </a:lvl3pPr>
            <a:lvl4pPr marL="1344579" indent="0" algn="ctr">
              <a:buNone/>
              <a:defRPr>
                <a:solidFill>
                  <a:schemeClr val="tx1">
                    <a:tint val="75000"/>
                  </a:schemeClr>
                </a:solidFill>
              </a:defRPr>
            </a:lvl4pPr>
            <a:lvl5pPr marL="1792773" indent="0" algn="ctr">
              <a:buNone/>
              <a:defRPr>
                <a:solidFill>
                  <a:schemeClr val="tx1">
                    <a:tint val="75000"/>
                  </a:schemeClr>
                </a:solidFill>
              </a:defRPr>
            </a:lvl5pPr>
            <a:lvl6pPr marL="2240966" indent="0" algn="ctr">
              <a:buNone/>
              <a:defRPr>
                <a:solidFill>
                  <a:schemeClr val="tx1">
                    <a:tint val="75000"/>
                  </a:schemeClr>
                </a:solidFill>
              </a:defRPr>
            </a:lvl6pPr>
            <a:lvl7pPr marL="2689159" indent="0" algn="ctr">
              <a:buNone/>
              <a:defRPr>
                <a:solidFill>
                  <a:schemeClr val="tx1">
                    <a:tint val="75000"/>
                  </a:schemeClr>
                </a:solidFill>
              </a:defRPr>
            </a:lvl7pPr>
            <a:lvl8pPr marL="3137352" indent="0" algn="ctr">
              <a:buNone/>
              <a:defRPr>
                <a:solidFill>
                  <a:schemeClr val="tx1">
                    <a:tint val="75000"/>
                  </a:schemeClr>
                </a:solidFill>
              </a:defRPr>
            </a:lvl8pPr>
            <a:lvl9pPr marL="3585545" indent="0" algn="ctr">
              <a:buNone/>
              <a:defRPr>
                <a:solidFill>
                  <a:schemeClr val="tx1">
                    <a:tint val="75000"/>
                  </a:schemeClr>
                </a:solidFill>
              </a:defRPr>
            </a:lvl9pPr>
          </a:lstStyle>
          <a:p>
            <a:r>
              <a:rPr lang="en-US"/>
              <a:t>Subtitle</a:t>
            </a:r>
          </a:p>
        </p:txBody>
      </p:sp>
    </p:spTree>
    <p:extLst>
      <p:ext uri="{BB962C8B-B14F-4D97-AF65-F5344CB8AC3E}">
        <p14:creationId xmlns:p14="http://schemas.microsoft.com/office/powerpoint/2010/main" val="2458287176"/>
      </p:ext>
    </p:extLst>
  </p:cSld>
  <p:clrMapOvr>
    <a:masterClrMapping/>
  </p:clrMapOvr>
  <p:transition advClick="0">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C39AAC9F-C8B8-422E-93FC-08A064104000}"/>
              </a:ext>
            </a:extLst>
          </p:cNvPr>
          <p:cNvGrpSpPr/>
          <p:nvPr userDrawn="1"/>
        </p:nvGrpSpPr>
        <p:grpSpPr bwMode="ltGray">
          <a:xfrm>
            <a:off x="6256117" y="-21839"/>
            <a:ext cx="5932086" cy="6890047"/>
            <a:chOff x="6256117" y="-21839"/>
            <a:chExt cx="5932086" cy="6890047"/>
          </a:xfrm>
        </p:grpSpPr>
        <p:grpSp>
          <p:nvGrpSpPr>
            <p:cNvPr id="31" name="Group 30">
              <a:extLst>
                <a:ext uri="{FF2B5EF4-FFF2-40B4-BE49-F238E27FC236}">
                  <a16:creationId xmlns:a16="http://schemas.microsoft.com/office/drawing/2014/main" id="{A09379AA-B540-4886-8794-46BA10F3D91B}"/>
                </a:ext>
              </a:extLst>
            </p:cNvPr>
            <p:cNvGrpSpPr/>
            <p:nvPr userDrawn="1"/>
          </p:nvGrpSpPr>
          <p:grpSpPr bwMode="ltGray">
            <a:xfrm>
              <a:off x="8507413" y="1457714"/>
              <a:ext cx="3680790" cy="5392441"/>
              <a:chOff x="8507413" y="1457714"/>
              <a:chExt cx="3680790" cy="5392441"/>
            </a:xfrm>
          </p:grpSpPr>
          <p:sp>
            <p:nvSpPr>
              <p:cNvPr id="64" name="Freeform: Shape 63">
                <a:extLst>
                  <a:ext uri="{FF2B5EF4-FFF2-40B4-BE49-F238E27FC236}">
                    <a16:creationId xmlns:a16="http://schemas.microsoft.com/office/drawing/2014/main" id="{9E5BC201-014B-48F5-BAC0-4FBBACCBF586}"/>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F72CD027-1ABE-4E4A-BE9E-EF73250F92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52C85D91-63CC-4FF7-A826-BE886CDB017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E55C67E6-D930-403F-9550-70EC2A102AB5}"/>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BDB9C074-A5A6-4082-9FCD-D487FD8013E5}"/>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4E3D79EB-E5E0-4CA3-A7CE-50069CC73F1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42F892FB-2465-40CF-A81F-AC989DC09CE4}"/>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E8BADF38-50C7-4E4B-AA00-660BF4161C96}"/>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A51B782C-38CF-4C16-8A55-9C1BEA5AF3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61A234A0-3B09-4E85-880A-C885FBEE2401}"/>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B6516D46-39CD-420E-9263-03065B10F8F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6B28F64C-F49A-4F09-A9C2-8502680A64D7}"/>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6" name="Freeform: Shape 75">
                <a:extLst>
                  <a:ext uri="{FF2B5EF4-FFF2-40B4-BE49-F238E27FC236}">
                    <a16:creationId xmlns:a16="http://schemas.microsoft.com/office/drawing/2014/main" id="{3AE00412-2C1C-4CAB-B1D4-B046A4B37C24}"/>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7" name="Freeform: Shape 76">
                <a:extLst>
                  <a:ext uri="{FF2B5EF4-FFF2-40B4-BE49-F238E27FC236}">
                    <a16:creationId xmlns:a16="http://schemas.microsoft.com/office/drawing/2014/main" id="{01030AB7-3DE7-407A-98DE-751351FCBFB5}"/>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8" name="Freeform: Shape 77">
                <a:extLst>
                  <a:ext uri="{FF2B5EF4-FFF2-40B4-BE49-F238E27FC236}">
                    <a16:creationId xmlns:a16="http://schemas.microsoft.com/office/drawing/2014/main" id="{0074BD83-98DD-4084-9D1E-CDACFD005AFF}"/>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9" name="Freeform: Shape 78">
                <a:extLst>
                  <a:ext uri="{FF2B5EF4-FFF2-40B4-BE49-F238E27FC236}">
                    <a16:creationId xmlns:a16="http://schemas.microsoft.com/office/drawing/2014/main" id="{47C85498-5D07-457D-BA73-99E2EB50130B}"/>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80" name="Straight Connector 79">
                <a:extLst>
                  <a:ext uri="{FF2B5EF4-FFF2-40B4-BE49-F238E27FC236}">
                    <a16:creationId xmlns:a16="http://schemas.microsoft.com/office/drawing/2014/main" id="{3DF2CE11-90A6-43A8-B2DC-45295F10CB64}"/>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32" name="Group 31">
              <a:extLst>
                <a:ext uri="{FF2B5EF4-FFF2-40B4-BE49-F238E27FC236}">
                  <a16:creationId xmlns:a16="http://schemas.microsoft.com/office/drawing/2014/main" id="{F65F154A-ABA1-4F9A-97F8-C50108DD1A97}"/>
                </a:ext>
              </a:extLst>
            </p:cNvPr>
            <p:cNvGrpSpPr/>
            <p:nvPr userDrawn="1"/>
          </p:nvGrpSpPr>
          <p:grpSpPr bwMode="ltGray">
            <a:xfrm>
              <a:off x="7545167" y="-21839"/>
              <a:ext cx="1192433" cy="1098538"/>
              <a:chOff x="7545167" y="-9139"/>
              <a:chExt cx="1192433" cy="1098538"/>
            </a:xfrm>
          </p:grpSpPr>
          <p:sp>
            <p:nvSpPr>
              <p:cNvPr id="61" name="Freeform: Shape 60">
                <a:extLst>
                  <a:ext uri="{FF2B5EF4-FFF2-40B4-BE49-F238E27FC236}">
                    <a16:creationId xmlns:a16="http://schemas.microsoft.com/office/drawing/2014/main" id="{54AC8DFE-7BB0-4D98-AA21-405DB4B06225}"/>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2" name="Freeform: Shape 61">
                <a:extLst>
                  <a:ext uri="{FF2B5EF4-FFF2-40B4-BE49-F238E27FC236}">
                    <a16:creationId xmlns:a16="http://schemas.microsoft.com/office/drawing/2014/main" id="{F39938CF-5CFF-4707-BBDD-DD19FA0A50F1}"/>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3" name="Freeform: Shape 62">
                <a:extLst>
                  <a:ext uri="{FF2B5EF4-FFF2-40B4-BE49-F238E27FC236}">
                    <a16:creationId xmlns:a16="http://schemas.microsoft.com/office/drawing/2014/main" id="{73332E5E-0308-4370-A841-A20570A69BDF}"/>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33" name="Group 32">
              <a:extLst>
                <a:ext uri="{FF2B5EF4-FFF2-40B4-BE49-F238E27FC236}">
                  <a16:creationId xmlns:a16="http://schemas.microsoft.com/office/drawing/2014/main" id="{9E46D602-7D42-411E-8BA6-6F74E13FE605}"/>
                </a:ext>
              </a:extLst>
            </p:cNvPr>
            <p:cNvGrpSpPr/>
            <p:nvPr userDrawn="1"/>
          </p:nvGrpSpPr>
          <p:grpSpPr bwMode="ltGray">
            <a:xfrm>
              <a:off x="6256117" y="5896894"/>
              <a:ext cx="1057910" cy="971314"/>
              <a:chOff x="6256117" y="5896894"/>
              <a:chExt cx="1057910" cy="971314"/>
            </a:xfrm>
          </p:grpSpPr>
          <p:sp>
            <p:nvSpPr>
              <p:cNvPr id="34" name="Freeform: Shape 33">
                <a:extLst>
                  <a:ext uri="{FF2B5EF4-FFF2-40B4-BE49-F238E27FC236}">
                    <a16:creationId xmlns:a16="http://schemas.microsoft.com/office/drawing/2014/main" id="{53F344C1-9929-4E86-BB1A-05E12D1570DF}"/>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5" name="Freeform: Shape 34">
                <a:extLst>
                  <a:ext uri="{FF2B5EF4-FFF2-40B4-BE49-F238E27FC236}">
                    <a16:creationId xmlns:a16="http://schemas.microsoft.com/office/drawing/2014/main" id="{B6933AFD-19AA-49B8-BCF7-2D0EAA89273D}"/>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6" name="Freeform: Shape 35">
                <a:extLst>
                  <a:ext uri="{FF2B5EF4-FFF2-40B4-BE49-F238E27FC236}">
                    <a16:creationId xmlns:a16="http://schemas.microsoft.com/office/drawing/2014/main" id="{9FB75AC2-D122-402F-B448-B0118576BB4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
        <p:nvSpPr>
          <p:cNvPr id="2" name="Title 1"/>
          <p:cNvSpPr>
            <a:spLocks noGrp="1"/>
          </p:cNvSpPr>
          <p:nvPr>
            <p:ph type="title" hasCustomPrompt="1"/>
          </p:nvPr>
        </p:nvSpPr>
        <p:spPr>
          <a:xfrm>
            <a:off x="584200" y="2981637"/>
            <a:ext cx="3769475"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60" name="Picture Placeholder 4">
            <a:extLst>
              <a:ext uri="{FF2B5EF4-FFF2-40B4-BE49-F238E27FC236}">
                <a16:creationId xmlns:a16="http://schemas.microsoft.com/office/drawing/2014/main" id="{D9BE8EAA-F7ED-46CD-A31F-E4299C08F5AD}"/>
              </a:ext>
            </a:extLst>
          </p:cNvPr>
          <p:cNvSpPr>
            <a:spLocks noGrp="1"/>
          </p:cNvSpPr>
          <p:nvPr>
            <p:ph type="pic" sz="quarter" idx="11" hasCustomPrompt="1"/>
          </p:nvPr>
        </p:nvSpPr>
        <p:spPr bwMode="gray">
          <a:xfrm>
            <a:off x="5016500" y="292100"/>
            <a:ext cx="6881813" cy="6272213"/>
          </a:xfrm>
          <a:blipFill>
            <a:blip r:embed="rId2" cstate="email">
              <a:extLst>
                <a:ext uri="{28A0092B-C50C-407E-A947-70E740481C1C}">
                  <a14:useLocalDpi xmlns:a14="http://schemas.microsoft.com/office/drawing/2010/main"/>
                </a:ext>
              </a:extLst>
            </a:blip>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2135116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1_58pt Title/16pt Text - Purple">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8194"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7" name="Title 1"/>
          <p:cNvSpPr>
            <a:spLocks noGrp="1"/>
          </p:cNvSpPr>
          <p:nvPr>
            <p:ph type="ctrTitle" hasCustomPrompt="1"/>
          </p:nvPr>
        </p:nvSpPr>
        <p:spPr>
          <a:xfrm>
            <a:off x="573712" y="2100815"/>
            <a:ext cx="8184546" cy="1686801"/>
          </a:xfrm>
        </p:spPr>
        <p:txBody>
          <a:bodyPr/>
          <a:lstStyle>
            <a:lvl1pPr>
              <a:defRPr sz="5882">
                <a:solidFill>
                  <a:schemeClr val="bg1"/>
                </a:solidFill>
              </a:defRPr>
            </a:lvl1pPr>
          </a:lstStyle>
          <a:p>
            <a:r>
              <a:rPr lang="en-US"/>
              <a:t>Title</a:t>
            </a:r>
          </a:p>
        </p:txBody>
      </p:sp>
      <p:sp>
        <p:nvSpPr>
          <p:cNvPr id="10" name="Subtitle 2"/>
          <p:cNvSpPr>
            <a:spLocks noGrp="1"/>
          </p:cNvSpPr>
          <p:nvPr>
            <p:ph type="subTitle" idx="1" hasCustomPrompt="1"/>
          </p:nvPr>
        </p:nvSpPr>
        <p:spPr>
          <a:xfrm>
            <a:off x="591640" y="3877277"/>
            <a:ext cx="8171215" cy="483402"/>
          </a:xfrm>
        </p:spPr>
        <p:txBody>
          <a:bodyPr/>
          <a:lstStyle>
            <a:lvl1pPr marL="0" indent="0" algn="l">
              <a:buNone/>
              <a:defRPr sz="2157">
                <a:solidFill>
                  <a:schemeClr val="bg1"/>
                </a:solidFill>
                <a:latin typeface="+mn-lt"/>
              </a:defRPr>
            </a:lvl1pPr>
            <a:lvl2pPr marL="448193" indent="0" algn="ctr">
              <a:buNone/>
              <a:defRPr>
                <a:solidFill>
                  <a:schemeClr val="tx1">
                    <a:tint val="75000"/>
                  </a:schemeClr>
                </a:solidFill>
              </a:defRPr>
            </a:lvl2pPr>
            <a:lvl3pPr marL="896386" indent="0" algn="ctr">
              <a:buNone/>
              <a:defRPr>
                <a:solidFill>
                  <a:schemeClr val="tx1">
                    <a:tint val="75000"/>
                  </a:schemeClr>
                </a:solidFill>
              </a:defRPr>
            </a:lvl3pPr>
            <a:lvl4pPr marL="1344579" indent="0" algn="ctr">
              <a:buNone/>
              <a:defRPr>
                <a:solidFill>
                  <a:schemeClr val="tx1">
                    <a:tint val="75000"/>
                  </a:schemeClr>
                </a:solidFill>
              </a:defRPr>
            </a:lvl4pPr>
            <a:lvl5pPr marL="1792773" indent="0" algn="ctr">
              <a:buNone/>
              <a:defRPr>
                <a:solidFill>
                  <a:schemeClr val="tx1">
                    <a:tint val="75000"/>
                  </a:schemeClr>
                </a:solidFill>
              </a:defRPr>
            </a:lvl5pPr>
            <a:lvl6pPr marL="2240966" indent="0" algn="ctr">
              <a:buNone/>
              <a:defRPr>
                <a:solidFill>
                  <a:schemeClr val="tx1">
                    <a:tint val="75000"/>
                  </a:schemeClr>
                </a:solidFill>
              </a:defRPr>
            </a:lvl6pPr>
            <a:lvl7pPr marL="2689159" indent="0" algn="ctr">
              <a:buNone/>
              <a:defRPr>
                <a:solidFill>
                  <a:schemeClr val="tx1">
                    <a:tint val="75000"/>
                  </a:schemeClr>
                </a:solidFill>
              </a:defRPr>
            </a:lvl7pPr>
            <a:lvl8pPr marL="3137352" indent="0" algn="ctr">
              <a:buNone/>
              <a:defRPr>
                <a:solidFill>
                  <a:schemeClr val="tx1">
                    <a:tint val="75000"/>
                  </a:schemeClr>
                </a:solidFill>
              </a:defRPr>
            </a:lvl8pPr>
            <a:lvl9pPr marL="3585545" indent="0" algn="ctr">
              <a:buNone/>
              <a:defRPr>
                <a:solidFill>
                  <a:schemeClr val="tx1">
                    <a:tint val="75000"/>
                  </a:schemeClr>
                </a:solidFill>
              </a:defRPr>
            </a:lvl9pPr>
          </a:lstStyle>
          <a:p>
            <a:r>
              <a:rPr lang="en-US"/>
              <a:t>Subtitle</a:t>
            </a:r>
          </a:p>
        </p:txBody>
      </p:sp>
      <p:grpSp>
        <p:nvGrpSpPr>
          <p:cNvPr id="5" name="Group 4"/>
          <p:cNvGrpSpPr/>
          <p:nvPr userDrawn="1"/>
        </p:nvGrpSpPr>
        <p:grpSpPr>
          <a:xfrm>
            <a:off x="8750521" y="1315052"/>
            <a:ext cx="3441479" cy="5429745"/>
            <a:chOff x="8925987" y="1341231"/>
            <a:chExt cx="3510488" cy="5537837"/>
          </a:xfrm>
        </p:grpSpPr>
        <p:sp>
          <p:nvSpPr>
            <p:cNvPr id="6" name="Freeform 5"/>
            <p:cNvSpPr>
              <a:spLocks/>
            </p:cNvSpPr>
            <p:nvPr/>
          </p:nvSpPr>
          <p:spPr bwMode="auto">
            <a:xfrm>
              <a:off x="9080596" y="2696006"/>
              <a:ext cx="3246304" cy="4001502"/>
            </a:xfrm>
            <a:custGeom>
              <a:avLst/>
              <a:gdLst>
                <a:gd name="T0" fmla="*/ 0 w 2476"/>
                <a:gd name="T1" fmla="*/ 2588 h 3052"/>
                <a:gd name="T2" fmla="*/ 1237 w 2476"/>
                <a:gd name="T3" fmla="*/ 0 h 3052"/>
                <a:gd name="T4" fmla="*/ 2476 w 2476"/>
                <a:gd name="T5" fmla="*/ 976 h 3052"/>
                <a:gd name="T6" fmla="*/ 495 w 2476"/>
                <a:gd name="T7" fmla="*/ 3052 h 3052"/>
                <a:gd name="T8" fmla="*/ 0 w 2476"/>
                <a:gd name="T9" fmla="*/ 2588 h 3052"/>
              </a:gdLst>
              <a:ahLst/>
              <a:cxnLst>
                <a:cxn ang="0">
                  <a:pos x="T0" y="T1"/>
                </a:cxn>
                <a:cxn ang="0">
                  <a:pos x="T2" y="T3"/>
                </a:cxn>
                <a:cxn ang="0">
                  <a:pos x="T4" y="T5"/>
                </a:cxn>
                <a:cxn ang="0">
                  <a:pos x="T6" y="T7"/>
                </a:cxn>
                <a:cxn ang="0">
                  <a:pos x="T8" y="T9"/>
                </a:cxn>
              </a:cxnLst>
              <a:rect l="0" t="0" r="r" b="b"/>
              <a:pathLst>
                <a:path w="2476" h="3052">
                  <a:moveTo>
                    <a:pt x="0" y="2588"/>
                  </a:moveTo>
                  <a:lnTo>
                    <a:pt x="1237" y="0"/>
                  </a:lnTo>
                  <a:lnTo>
                    <a:pt x="2476" y="976"/>
                  </a:lnTo>
                  <a:lnTo>
                    <a:pt x="495" y="3052"/>
                  </a:lnTo>
                  <a:lnTo>
                    <a:pt x="0" y="2588"/>
                  </a:lnTo>
                  <a:close/>
                </a:path>
              </a:pathLst>
            </a:custGeom>
            <a:solidFill>
              <a:schemeClr val="accent3">
                <a:lumMod val="20000"/>
                <a:lumOff val="80000"/>
                <a:alpha val="14000"/>
              </a:schemeClr>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8" name="Freeform 5"/>
            <p:cNvSpPr>
              <a:spLocks/>
            </p:cNvSpPr>
            <p:nvPr/>
          </p:nvSpPr>
          <p:spPr bwMode="auto">
            <a:xfrm>
              <a:off x="11185247" y="1341231"/>
              <a:ext cx="1239838" cy="813644"/>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3 h 690"/>
                <a:gd name="T16" fmla="*/ 851 w 1054"/>
                <a:gd name="T17" fmla="*/ 690 h 690"/>
                <a:gd name="T18" fmla="*/ 825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5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6"/>
                    <a:pt x="948" y="215"/>
                    <a:pt x="950" y="272"/>
                  </a:cubicBezTo>
                  <a:cubicBezTo>
                    <a:pt x="1012" y="312"/>
                    <a:pt x="1054" y="384"/>
                    <a:pt x="1054" y="463"/>
                  </a:cubicBezTo>
                  <a:cubicBezTo>
                    <a:pt x="1054" y="580"/>
                    <a:pt x="965" y="676"/>
                    <a:pt x="851" y="690"/>
                  </a:cubicBezTo>
                  <a:cubicBezTo>
                    <a:pt x="843" y="690"/>
                    <a:pt x="833" y="690"/>
                    <a:pt x="825" y="690"/>
                  </a:cubicBezTo>
                  <a:cubicBezTo>
                    <a:pt x="818" y="690"/>
                    <a:pt x="810" y="690"/>
                    <a:pt x="802" y="690"/>
                  </a:cubicBezTo>
                  <a:cubicBezTo>
                    <a:pt x="696" y="690"/>
                    <a:pt x="446" y="690"/>
                    <a:pt x="327" y="690"/>
                  </a:cubicBezTo>
                  <a:cubicBezTo>
                    <a:pt x="324" y="690"/>
                    <a:pt x="320" y="690"/>
                    <a:pt x="318" y="690"/>
                  </a:cubicBezTo>
                  <a:cubicBezTo>
                    <a:pt x="306" y="690"/>
                    <a:pt x="306" y="690"/>
                    <a:pt x="306" y="690"/>
                  </a:cubicBezTo>
                  <a:cubicBezTo>
                    <a:pt x="300" y="690"/>
                    <a:pt x="283" y="690"/>
                    <a:pt x="271" y="690"/>
                  </a:cubicBezTo>
                  <a:cubicBezTo>
                    <a:pt x="195" y="690"/>
                    <a:pt x="195" y="690"/>
                    <a:pt x="195" y="690"/>
                  </a:cubicBezTo>
                  <a:cubicBezTo>
                    <a:pt x="87" y="688"/>
                    <a:pt x="0" y="601"/>
                    <a:pt x="0" y="495"/>
                  </a:cubicBezTo>
                  <a:cubicBezTo>
                    <a:pt x="0" y="397"/>
                    <a:pt x="73" y="316"/>
                    <a:pt x="168" y="30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9" name="Freeform 5"/>
            <p:cNvSpPr>
              <a:spLocks/>
            </p:cNvSpPr>
            <p:nvPr/>
          </p:nvSpPr>
          <p:spPr bwMode="auto">
            <a:xfrm>
              <a:off x="10332390" y="1583889"/>
              <a:ext cx="1239838" cy="813644"/>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3 h 690"/>
                <a:gd name="T16" fmla="*/ 851 w 1054"/>
                <a:gd name="T17" fmla="*/ 690 h 690"/>
                <a:gd name="T18" fmla="*/ 825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5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6"/>
                    <a:pt x="948" y="215"/>
                    <a:pt x="950" y="272"/>
                  </a:cubicBezTo>
                  <a:cubicBezTo>
                    <a:pt x="1012" y="312"/>
                    <a:pt x="1054" y="384"/>
                    <a:pt x="1054" y="463"/>
                  </a:cubicBezTo>
                  <a:cubicBezTo>
                    <a:pt x="1054" y="580"/>
                    <a:pt x="965" y="676"/>
                    <a:pt x="851" y="690"/>
                  </a:cubicBezTo>
                  <a:cubicBezTo>
                    <a:pt x="843" y="690"/>
                    <a:pt x="833" y="690"/>
                    <a:pt x="825" y="690"/>
                  </a:cubicBezTo>
                  <a:cubicBezTo>
                    <a:pt x="818" y="690"/>
                    <a:pt x="810" y="690"/>
                    <a:pt x="802" y="690"/>
                  </a:cubicBezTo>
                  <a:cubicBezTo>
                    <a:pt x="696" y="690"/>
                    <a:pt x="446" y="690"/>
                    <a:pt x="327" y="690"/>
                  </a:cubicBezTo>
                  <a:cubicBezTo>
                    <a:pt x="324" y="690"/>
                    <a:pt x="320" y="690"/>
                    <a:pt x="318" y="690"/>
                  </a:cubicBezTo>
                  <a:cubicBezTo>
                    <a:pt x="306" y="690"/>
                    <a:pt x="306" y="690"/>
                    <a:pt x="306" y="690"/>
                  </a:cubicBezTo>
                  <a:cubicBezTo>
                    <a:pt x="300" y="690"/>
                    <a:pt x="283" y="690"/>
                    <a:pt x="271" y="690"/>
                  </a:cubicBezTo>
                  <a:cubicBezTo>
                    <a:pt x="195" y="690"/>
                    <a:pt x="195" y="690"/>
                    <a:pt x="195" y="690"/>
                  </a:cubicBezTo>
                  <a:cubicBezTo>
                    <a:pt x="87" y="688"/>
                    <a:pt x="0" y="601"/>
                    <a:pt x="0" y="495"/>
                  </a:cubicBezTo>
                  <a:cubicBezTo>
                    <a:pt x="0" y="397"/>
                    <a:pt x="73" y="316"/>
                    <a:pt x="168" y="303"/>
                  </a:cubicBez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1" name="Freeform 5"/>
            <p:cNvSpPr>
              <a:spLocks/>
            </p:cNvSpPr>
            <p:nvPr/>
          </p:nvSpPr>
          <p:spPr bwMode="auto">
            <a:xfrm>
              <a:off x="9405174" y="1369064"/>
              <a:ext cx="895827" cy="587887"/>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3 h 690"/>
                <a:gd name="T16" fmla="*/ 851 w 1054"/>
                <a:gd name="T17" fmla="*/ 690 h 690"/>
                <a:gd name="T18" fmla="*/ 825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5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6"/>
                    <a:pt x="948" y="215"/>
                    <a:pt x="950" y="272"/>
                  </a:cubicBezTo>
                  <a:cubicBezTo>
                    <a:pt x="1012" y="312"/>
                    <a:pt x="1054" y="384"/>
                    <a:pt x="1054" y="463"/>
                  </a:cubicBezTo>
                  <a:cubicBezTo>
                    <a:pt x="1054" y="580"/>
                    <a:pt x="965" y="676"/>
                    <a:pt x="851" y="690"/>
                  </a:cubicBezTo>
                  <a:cubicBezTo>
                    <a:pt x="843" y="690"/>
                    <a:pt x="833" y="690"/>
                    <a:pt x="825" y="690"/>
                  </a:cubicBezTo>
                  <a:cubicBezTo>
                    <a:pt x="818" y="690"/>
                    <a:pt x="810" y="690"/>
                    <a:pt x="802" y="690"/>
                  </a:cubicBezTo>
                  <a:cubicBezTo>
                    <a:pt x="696" y="690"/>
                    <a:pt x="446" y="690"/>
                    <a:pt x="327" y="690"/>
                  </a:cubicBezTo>
                  <a:cubicBezTo>
                    <a:pt x="324" y="690"/>
                    <a:pt x="320" y="690"/>
                    <a:pt x="318" y="690"/>
                  </a:cubicBezTo>
                  <a:cubicBezTo>
                    <a:pt x="306" y="690"/>
                    <a:pt x="306" y="690"/>
                    <a:pt x="306" y="690"/>
                  </a:cubicBezTo>
                  <a:cubicBezTo>
                    <a:pt x="300" y="690"/>
                    <a:pt x="283" y="690"/>
                    <a:pt x="271" y="690"/>
                  </a:cubicBezTo>
                  <a:cubicBezTo>
                    <a:pt x="195" y="690"/>
                    <a:pt x="195" y="690"/>
                    <a:pt x="195" y="690"/>
                  </a:cubicBezTo>
                  <a:cubicBezTo>
                    <a:pt x="87" y="688"/>
                    <a:pt x="0" y="601"/>
                    <a:pt x="0" y="495"/>
                  </a:cubicBezTo>
                  <a:cubicBezTo>
                    <a:pt x="0" y="397"/>
                    <a:pt x="73" y="316"/>
                    <a:pt x="168" y="30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p>
          </p:txBody>
        </p:sp>
        <p:grpSp>
          <p:nvGrpSpPr>
            <p:cNvPr id="12" name="Group 11"/>
            <p:cNvGrpSpPr/>
            <p:nvPr/>
          </p:nvGrpSpPr>
          <p:grpSpPr>
            <a:xfrm>
              <a:off x="11280477" y="3072737"/>
              <a:ext cx="1155998" cy="1162044"/>
              <a:chOff x="13209584" y="-2840041"/>
              <a:chExt cx="1820862" cy="1830385"/>
            </a:xfrm>
          </p:grpSpPr>
          <p:sp>
            <p:nvSpPr>
              <p:cNvPr id="26" name="Oval 5"/>
              <p:cNvSpPr>
                <a:spLocks noChangeArrowheads="1"/>
              </p:cNvSpPr>
              <p:nvPr/>
            </p:nvSpPr>
            <p:spPr bwMode="auto">
              <a:xfrm>
                <a:off x="13209584" y="-2840041"/>
                <a:ext cx="1820862" cy="1830385"/>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 name="Freeform 6"/>
              <p:cNvSpPr>
                <a:spLocks/>
              </p:cNvSpPr>
              <p:nvPr/>
            </p:nvSpPr>
            <p:spPr bwMode="auto">
              <a:xfrm>
                <a:off x="13633446" y="-2205042"/>
                <a:ext cx="488950" cy="836611"/>
              </a:xfrm>
              <a:custGeom>
                <a:avLst/>
                <a:gdLst>
                  <a:gd name="T0" fmla="*/ 308 w 308"/>
                  <a:gd name="T1" fmla="*/ 175 h 527"/>
                  <a:gd name="T2" fmla="*/ 305 w 308"/>
                  <a:gd name="T3" fmla="*/ 527 h 527"/>
                  <a:gd name="T4" fmla="*/ 0 w 308"/>
                  <a:gd name="T5" fmla="*/ 351 h 527"/>
                  <a:gd name="T6" fmla="*/ 2 w 308"/>
                  <a:gd name="T7" fmla="*/ 0 h 527"/>
                  <a:gd name="T8" fmla="*/ 308 w 308"/>
                  <a:gd name="T9" fmla="*/ 175 h 527"/>
                </a:gdLst>
                <a:ahLst/>
                <a:cxnLst>
                  <a:cxn ang="0">
                    <a:pos x="T0" y="T1"/>
                  </a:cxn>
                  <a:cxn ang="0">
                    <a:pos x="T2" y="T3"/>
                  </a:cxn>
                  <a:cxn ang="0">
                    <a:pos x="T4" y="T5"/>
                  </a:cxn>
                  <a:cxn ang="0">
                    <a:pos x="T6" y="T7"/>
                  </a:cxn>
                  <a:cxn ang="0">
                    <a:pos x="T8" y="T9"/>
                  </a:cxn>
                </a:cxnLst>
                <a:rect l="0" t="0" r="r" b="b"/>
                <a:pathLst>
                  <a:path w="308" h="527">
                    <a:moveTo>
                      <a:pt x="308" y="175"/>
                    </a:moveTo>
                    <a:lnTo>
                      <a:pt x="305" y="527"/>
                    </a:lnTo>
                    <a:lnTo>
                      <a:pt x="0" y="351"/>
                    </a:lnTo>
                    <a:lnTo>
                      <a:pt x="2" y="0"/>
                    </a:lnTo>
                    <a:lnTo>
                      <a:pt x="308" y="175"/>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 name="Freeform 7"/>
              <p:cNvSpPr>
                <a:spLocks/>
              </p:cNvSpPr>
              <p:nvPr/>
            </p:nvSpPr>
            <p:spPr bwMode="auto">
              <a:xfrm>
                <a:off x="14122396" y="-2205042"/>
                <a:ext cx="484187" cy="836611"/>
              </a:xfrm>
              <a:custGeom>
                <a:avLst/>
                <a:gdLst>
                  <a:gd name="T0" fmla="*/ 0 w 305"/>
                  <a:gd name="T1" fmla="*/ 175 h 527"/>
                  <a:gd name="T2" fmla="*/ 0 w 305"/>
                  <a:gd name="T3" fmla="*/ 527 h 527"/>
                  <a:gd name="T4" fmla="*/ 305 w 305"/>
                  <a:gd name="T5" fmla="*/ 351 h 527"/>
                  <a:gd name="T6" fmla="*/ 305 w 305"/>
                  <a:gd name="T7" fmla="*/ 0 h 527"/>
                  <a:gd name="T8" fmla="*/ 0 w 305"/>
                  <a:gd name="T9" fmla="*/ 175 h 527"/>
                </a:gdLst>
                <a:ahLst/>
                <a:cxnLst>
                  <a:cxn ang="0">
                    <a:pos x="T0" y="T1"/>
                  </a:cxn>
                  <a:cxn ang="0">
                    <a:pos x="T2" y="T3"/>
                  </a:cxn>
                  <a:cxn ang="0">
                    <a:pos x="T4" y="T5"/>
                  </a:cxn>
                  <a:cxn ang="0">
                    <a:pos x="T6" y="T7"/>
                  </a:cxn>
                  <a:cxn ang="0">
                    <a:pos x="T8" y="T9"/>
                  </a:cxn>
                </a:cxnLst>
                <a:rect l="0" t="0" r="r" b="b"/>
                <a:pathLst>
                  <a:path w="305" h="527">
                    <a:moveTo>
                      <a:pt x="0" y="175"/>
                    </a:moveTo>
                    <a:lnTo>
                      <a:pt x="0" y="527"/>
                    </a:lnTo>
                    <a:lnTo>
                      <a:pt x="305" y="351"/>
                    </a:lnTo>
                    <a:lnTo>
                      <a:pt x="305" y="0"/>
                    </a:lnTo>
                    <a:lnTo>
                      <a:pt x="0" y="175"/>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 name="Freeform 8"/>
              <p:cNvSpPr>
                <a:spLocks/>
              </p:cNvSpPr>
              <p:nvPr/>
            </p:nvSpPr>
            <p:spPr bwMode="auto">
              <a:xfrm>
                <a:off x="13636621" y="-2484441"/>
                <a:ext cx="969962" cy="557212"/>
              </a:xfrm>
              <a:custGeom>
                <a:avLst/>
                <a:gdLst>
                  <a:gd name="T0" fmla="*/ 306 w 611"/>
                  <a:gd name="T1" fmla="*/ 351 h 351"/>
                  <a:gd name="T2" fmla="*/ 0 w 611"/>
                  <a:gd name="T3" fmla="*/ 173 h 351"/>
                  <a:gd name="T4" fmla="*/ 303 w 611"/>
                  <a:gd name="T5" fmla="*/ 0 h 351"/>
                  <a:gd name="T6" fmla="*/ 611 w 611"/>
                  <a:gd name="T7" fmla="*/ 173 h 351"/>
                  <a:gd name="T8" fmla="*/ 306 w 611"/>
                  <a:gd name="T9" fmla="*/ 351 h 351"/>
                </a:gdLst>
                <a:ahLst/>
                <a:cxnLst>
                  <a:cxn ang="0">
                    <a:pos x="T0" y="T1"/>
                  </a:cxn>
                  <a:cxn ang="0">
                    <a:pos x="T2" y="T3"/>
                  </a:cxn>
                  <a:cxn ang="0">
                    <a:pos x="T4" y="T5"/>
                  </a:cxn>
                  <a:cxn ang="0">
                    <a:pos x="T6" y="T7"/>
                  </a:cxn>
                  <a:cxn ang="0">
                    <a:pos x="T8" y="T9"/>
                  </a:cxn>
                </a:cxnLst>
                <a:rect l="0" t="0" r="r" b="b"/>
                <a:pathLst>
                  <a:path w="611" h="351">
                    <a:moveTo>
                      <a:pt x="306" y="351"/>
                    </a:moveTo>
                    <a:lnTo>
                      <a:pt x="0" y="173"/>
                    </a:lnTo>
                    <a:lnTo>
                      <a:pt x="303" y="0"/>
                    </a:lnTo>
                    <a:lnTo>
                      <a:pt x="611" y="173"/>
                    </a:lnTo>
                    <a:lnTo>
                      <a:pt x="306" y="351"/>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grpSp>
          <p:nvGrpSpPr>
            <p:cNvPr id="13" name="Group 12"/>
            <p:cNvGrpSpPr/>
            <p:nvPr/>
          </p:nvGrpSpPr>
          <p:grpSpPr>
            <a:xfrm>
              <a:off x="10518590" y="2205906"/>
              <a:ext cx="1227128" cy="1233544"/>
              <a:chOff x="15478120" y="-2840041"/>
              <a:chExt cx="1820862" cy="1830385"/>
            </a:xfrm>
          </p:grpSpPr>
          <p:sp>
            <p:nvSpPr>
              <p:cNvPr id="22" name="Oval 9"/>
              <p:cNvSpPr>
                <a:spLocks noChangeArrowheads="1"/>
              </p:cNvSpPr>
              <p:nvPr/>
            </p:nvSpPr>
            <p:spPr bwMode="auto">
              <a:xfrm>
                <a:off x="15478120" y="-2840041"/>
                <a:ext cx="1820862" cy="1830385"/>
              </a:xfrm>
              <a:prstGeom prst="ellipse">
                <a:avLst/>
              </a:pr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 name="Freeform 10"/>
              <p:cNvSpPr>
                <a:spLocks/>
              </p:cNvSpPr>
              <p:nvPr/>
            </p:nvSpPr>
            <p:spPr bwMode="auto">
              <a:xfrm>
                <a:off x="15901983" y="-2205042"/>
                <a:ext cx="488950" cy="836611"/>
              </a:xfrm>
              <a:custGeom>
                <a:avLst/>
                <a:gdLst>
                  <a:gd name="T0" fmla="*/ 308 w 308"/>
                  <a:gd name="T1" fmla="*/ 175 h 527"/>
                  <a:gd name="T2" fmla="*/ 305 w 308"/>
                  <a:gd name="T3" fmla="*/ 527 h 527"/>
                  <a:gd name="T4" fmla="*/ 0 w 308"/>
                  <a:gd name="T5" fmla="*/ 351 h 527"/>
                  <a:gd name="T6" fmla="*/ 0 w 308"/>
                  <a:gd name="T7" fmla="*/ 0 h 527"/>
                  <a:gd name="T8" fmla="*/ 308 w 308"/>
                  <a:gd name="T9" fmla="*/ 175 h 527"/>
                </a:gdLst>
                <a:ahLst/>
                <a:cxnLst>
                  <a:cxn ang="0">
                    <a:pos x="T0" y="T1"/>
                  </a:cxn>
                  <a:cxn ang="0">
                    <a:pos x="T2" y="T3"/>
                  </a:cxn>
                  <a:cxn ang="0">
                    <a:pos x="T4" y="T5"/>
                  </a:cxn>
                  <a:cxn ang="0">
                    <a:pos x="T6" y="T7"/>
                  </a:cxn>
                  <a:cxn ang="0">
                    <a:pos x="T8" y="T9"/>
                  </a:cxn>
                </a:cxnLst>
                <a:rect l="0" t="0" r="r" b="b"/>
                <a:pathLst>
                  <a:path w="308" h="527">
                    <a:moveTo>
                      <a:pt x="308" y="175"/>
                    </a:moveTo>
                    <a:lnTo>
                      <a:pt x="305" y="527"/>
                    </a:lnTo>
                    <a:lnTo>
                      <a:pt x="0" y="351"/>
                    </a:lnTo>
                    <a:lnTo>
                      <a:pt x="0" y="0"/>
                    </a:lnTo>
                    <a:lnTo>
                      <a:pt x="308" y="17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 name="Freeform 11"/>
              <p:cNvSpPr>
                <a:spLocks/>
              </p:cNvSpPr>
              <p:nvPr/>
            </p:nvSpPr>
            <p:spPr bwMode="auto">
              <a:xfrm>
                <a:off x="16386170" y="-2205042"/>
                <a:ext cx="488950" cy="836611"/>
              </a:xfrm>
              <a:custGeom>
                <a:avLst/>
                <a:gdLst>
                  <a:gd name="T0" fmla="*/ 3 w 308"/>
                  <a:gd name="T1" fmla="*/ 175 h 527"/>
                  <a:gd name="T2" fmla="*/ 0 w 308"/>
                  <a:gd name="T3" fmla="*/ 527 h 527"/>
                  <a:gd name="T4" fmla="*/ 306 w 308"/>
                  <a:gd name="T5" fmla="*/ 351 h 527"/>
                  <a:gd name="T6" fmla="*/ 308 w 308"/>
                  <a:gd name="T7" fmla="*/ 0 h 527"/>
                  <a:gd name="T8" fmla="*/ 3 w 308"/>
                  <a:gd name="T9" fmla="*/ 175 h 527"/>
                </a:gdLst>
                <a:ahLst/>
                <a:cxnLst>
                  <a:cxn ang="0">
                    <a:pos x="T0" y="T1"/>
                  </a:cxn>
                  <a:cxn ang="0">
                    <a:pos x="T2" y="T3"/>
                  </a:cxn>
                  <a:cxn ang="0">
                    <a:pos x="T4" y="T5"/>
                  </a:cxn>
                  <a:cxn ang="0">
                    <a:pos x="T6" y="T7"/>
                  </a:cxn>
                  <a:cxn ang="0">
                    <a:pos x="T8" y="T9"/>
                  </a:cxn>
                </a:cxnLst>
                <a:rect l="0" t="0" r="r" b="b"/>
                <a:pathLst>
                  <a:path w="308" h="527">
                    <a:moveTo>
                      <a:pt x="3" y="175"/>
                    </a:moveTo>
                    <a:lnTo>
                      <a:pt x="0" y="527"/>
                    </a:lnTo>
                    <a:lnTo>
                      <a:pt x="306" y="351"/>
                    </a:lnTo>
                    <a:lnTo>
                      <a:pt x="308" y="0"/>
                    </a:lnTo>
                    <a:lnTo>
                      <a:pt x="3" y="175"/>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 name="Freeform 12"/>
              <p:cNvSpPr>
                <a:spLocks/>
              </p:cNvSpPr>
              <p:nvPr/>
            </p:nvSpPr>
            <p:spPr bwMode="auto">
              <a:xfrm>
                <a:off x="15901983" y="-2484441"/>
                <a:ext cx="973137" cy="557212"/>
              </a:xfrm>
              <a:custGeom>
                <a:avLst/>
                <a:gdLst>
                  <a:gd name="T0" fmla="*/ 308 w 613"/>
                  <a:gd name="T1" fmla="*/ 351 h 351"/>
                  <a:gd name="T2" fmla="*/ 0 w 613"/>
                  <a:gd name="T3" fmla="*/ 173 h 351"/>
                  <a:gd name="T4" fmla="*/ 305 w 613"/>
                  <a:gd name="T5" fmla="*/ 0 h 351"/>
                  <a:gd name="T6" fmla="*/ 613 w 613"/>
                  <a:gd name="T7" fmla="*/ 173 h 351"/>
                  <a:gd name="T8" fmla="*/ 308 w 613"/>
                  <a:gd name="T9" fmla="*/ 351 h 351"/>
                </a:gdLst>
                <a:ahLst/>
                <a:cxnLst>
                  <a:cxn ang="0">
                    <a:pos x="T0" y="T1"/>
                  </a:cxn>
                  <a:cxn ang="0">
                    <a:pos x="T2" y="T3"/>
                  </a:cxn>
                  <a:cxn ang="0">
                    <a:pos x="T4" y="T5"/>
                  </a:cxn>
                  <a:cxn ang="0">
                    <a:pos x="T6" y="T7"/>
                  </a:cxn>
                  <a:cxn ang="0">
                    <a:pos x="T8" y="T9"/>
                  </a:cxn>
                </a:cxnLst>
                <a:rect l="0" t="0" r="r" b="b"/>
                <a:pathLst>
                  <a:path w="613" h="351">
                    <a:moveTo>
                      <a:pt x="308" y="351"/>
                    </a:moveTo>
                    <a:lnTo>
                      <a:pt x="0" y="173"/>
                    </a:lnTo>
                    <a:lnTo>
                      <a:pt x="305" y="0"/>
                    </a:lnTo>
                    <a:lnTo>
                      <a:pt x="613" y="173"/>
                    </a:lnTo>
                    <a:lnTo>
                      <a:pt x="308" y="351"/>
                    </a:lnTo>
                    <a:close/>
                  </a:path>
                </a:pathLst>
              </a:custGeom>
              <a:solidFill>
                <a:srgbClr val="55D4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grpSp>
          <p:nvGrpSpPr>
            <p:cNvPr id="14" name="Group 13"/>
            <p:cNvGrpSpPr/>
            <p:nvPr/>
          </p:nvGrpSpPr>
          <p:grpSpPr>
            <a:xfrm>
              <a:off x="10136778" y="3451591"/>
              <a:ext cx="1520689" cy="1531312"/>
              <a:chOff x="9685432" y="3577886"/>
              <a:chExt cx="1520689" cy="1531312"/>
            </a:xfrm>
          </p:grpSpPr>
          <p:sp>
            <p:nvSpPr>
              <p:cNvPr id="18" name="Oval 13"/>
              <p:cNvSpPr>
                <a:spLocks noChangeArrowheads="1"/>
              </p:cNvSpPr>
              <p:nvPr/>
            </p:nvSpPr>
            <p:spPr bwMode="auto">
              <a:xfrm>
                <a:off x="9685432" y="3577886"/>
                <a:ext cx="1520689" cy="1531312"/>
              </a:xfrm>
              <a:prstGeom prst="ellipse">
                <a:avLst/>
              </a:prstGeom>
              <a:solidFill>
                <a:srgbClr val="4668C5">
                  <a:alpha val="85000"/>
                </a:srgbClr>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9" name="Freeform 14"/>
              <p:cNvSpPr>
                <a:spLocks/>
              </p:cNvSpPr>
              <p:nvPr/>
            </p:nvSpPr>
            <p:spPr bwMode="auto">
              <a:xfrm>
                <a:off x="10040039" y="4109130"/>
                <a:ext cx="406403" cy="699914"/>
              </a:xfrm>
              <a:custGeom>
                <a:avLst/>
                <a:gdLst>
                  <a:gd name="T0" fmla="*/ 306 w 306"/>
                  <a:gd name="T1" fmla="*/ 175 h 527"/>
                  <a:gd name="T2" fmla="*/ 306 w 306"/>
                  <a:gd name="T3" fmla="*/ 527 h 527"/>
                  <a:gd name="T4" fmla="*/ 0 w 306"/>
                  <a:gd name="T5" fmla="*/ 351 h 527"/>
                  <a:gd name="T6" fmla="*/ 0 w 306"/>
                  <a:gd name="T7" fmla="*/ 0 h 527"/>
                  <a:gd name="T8" fmla="*/ 306 w 306"/>
                  <a:gd name="T9" fmla="*/ 175 h 527"/>
                </a:gdLst>
                <a:ahLst/>
                <a:cxnLst>
                  <a:cxn ang="0">
                    <a:pos x="T0" y="T1"/>
                  </a:cxn>
                  <a:cxn ang="0">
                    <a:pos x="T2" y="T3"/>
                  </a:cxn>
                  <a:cxn ang="0">
                    <a:pos x="T4" y="T5"/>
                  </a:cxn>
                  <a:cxn ang="0">
                    <a:pos x="T6" y="T7"/>
                  </a:cxn>
                  <a:cxn ang="0">
                    <a:pos x="T8" y="T9"/>
                  </a:cxn>
                </a:cxnLst>
                <a:rect l="0" t="0" r="r" b="b"/>
                <a:pathLst>
                  <a:path w="306" h="527">
                    <a:moveTo>
                      <a:pt x="306" y="175"/>
                    </a:moveTo>
                    <a:lnTo>
                      <a:pt x="306" y="527"/>
                    </a:lnTo>
                    <a:lnTo>
                      <a:pt x="0" y="351"/>
                    </a:lnTo>
                    <a:lnTo>
                      <a:pt x="0" y="0"/>
                    </a:lnTo>
                    <a:lnTo>
                      <a:pt x="306" y="175"/>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 name="Freeform 15"/>
              <p:cNvSpPr>
                <a:spLocks/>
              </p:cNvSpPr>
              <p:nvPr/>
            </p:nvSpPr>
            <p:spPr bwMode="auto">
              <a:xfrm>
                <a:off x="10446440" y="4109130"/>
                <a:ext cx="405074" cy="699914"/>
              </a:xfrm>
              <a:custGeom>
                <a:avLst/>
                <a:gdLst>
                  <a:gd name="T0" fmla="*/ 0 w 305"/>
                  <a:gd name="T1" fmla="*/ 175 h 527"/>
                  <a:gd name="T2" fmla="*/ 0 w 305"/>
                  <a:gd name="T3" fmla="*/ 527 h 527"/>
                  <a:gd name="T4" fmla="*/ 305 w 305"/>
                  <a:gd name="T5" fmla="*/ 351 h 527"/>
                  <a:gd name="T6" fmla="*/ 305 w 305"/>
                  <a:gd name="T7" fmla="*/ 0 h 527"/>
                  <a:gd name="T8" fmla="*/ 0 w 305"/>
                  <a:gd name="T9" fmla="*/ 175 h 527"/>
                </a:gdLst>
                <a:ahLst/>
                <a:cxnLst>
                  <a:cxn ang="0">
                    <a:pos x="T0" y="T1"/>
                  </a:cxn>
                  <a:cxn ang="0">
                    <a:pos x="T2" y="T3"/>
                  </a:cxn>
                  <a:cxn ang="0">
                    <a:pos x="T4" y="T5"/>
                  </a:cxn>
                  <a:cxn ang="0">
                    <a:pos x="T6" y="T7"/>
                  </a:cxn>
                  <a:cxn ang="0">
                    <a:pos x="T8" y="T9"/>
                  </a:cxn>
                </a:cxnLst>
                <a:rect l="0" t="0" r="r" b="b"/>
                <a:pathLst>
                  <a:path w="305" h="527">
                    <a:moveTo>
                      <a:pt x="0" y="175"/>
                    </a:moveTo>
                    <a:lnTo>
                      <a:pt x="0" y="527"/>
                    </a:lnTo>
                    <a:lnTo>
                      <a:pt x="305" y="351"/>
                    </a:lnTo>
                    <a:lnTo>
                      <a:pt x="305" y="0"/>
                    </a:lnTo>
                    <a:lnTo>
                      <a:pt x="0" y="175"/>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1" name="Freeform 16"/>
              <p:cNvSpPr>
                <a:spLocks/>
              </p:cNvSpPr>
              <p:nvPr/>
            </p:nvSpPr>
            <p:spPr bwMode="auto">
              <a:xfrm>
                <a:off x="10040039" y="3875383"/>
                <a:ext cx="811477" cy="466167"/>
              </a:xfrm>
              <a:custGeom>
                <a:avLst/>
                <a:gdLst>
                  <a:gd name="T0" fmla="*/ 306 w 611"/>
                  <a:gd name="T1" fmla="*/ 351 h 351"/>
                  <a:gd name="T2" fmla="*/ 0 w 611"/>
                  <a:gd name="T3" fmla="*/ 173 h 351"/>
                  <a:gd name="T4" fmla="*/ 306 w 611"/>
                  <a:gd name="T5" fmla="*/ 0 h 351"/>
                  <a:gd name="T6" fmla="*/ 611 w 611"/>
                  <a:gd name="T7" fmla="*/ 173 h 351"/>
                  <a:gd name="T8" fmla="*/ 306 w 611"/>
                  <a:gd name="T9" fmla="*/ 351 h 351"/>
                </a:gdLst>
                <a:ahLst/>
                <a:cxnLst>
                  <a:cxn ang="0">
                    <a:pos x="T0" y="T1"/>
                  </a:cxn>
                  <a:cxn ang="0">
                    <a:pos x="T2" y="T3"/>
                  </a:cxn>
                  <a:cxn ang="0">
                    <a:pos x="T4" y="T5"/>
                  </a:cxn>
                  <a:cxn ang="0">
                    <a:pos x="T6" y="T7"/>
                  </a:cxn>
                  <a:cxn ang="0">
                    <a:pos x="T8" y="T9"/>
                  </a:cxn>
                </a:cxnLst>
                <a:rect l="0" t="0" r="r" b="b"/>
                <a:pathLst>
                  <a:path w="611" h="351">
                    <a:moveTo>
                      <a:pt x="306" y="351"/>
                    </a:moveTo>
                    <a:lnTo>
                      <a:pt x="0" y="173"/>
                    </a:lnTo>
                    <a:lnTo>
                      <a:pt x="306" y="0"/>
                    </a:lnTo>
                    <a:lnTo>
                      <a:pt x="611" y="173"/>
                    </a:lnTo>
                    <a:lnTo>
                      <a:pt x="306" y="351"/>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
          <p:nvSpPr>
            <p:cNvPr id="15" name="TextBox 14"/>
            <p:cNvSpPr txBox="1"/>
            <p:nvPr/>
          </p:nvSpPr>
          <p:spPr>
            <a:xfrm>
              <a:off x="10272407" y="5327699"/>
              <a:ext cx="593726" cy="593726"/>
            </a:xfrm>
            <a:prstGeom prst="ellipse">
              <a:avLst/>
            </a:prstGeom>
            <a:solidFill>
              <a:schemeClr val="accent5"/>
            </a:solidFill>
          </p:spPr>
          <p:txBody>
            <a:bodyPr wrap="none" lIns="182880" tIns="146304" rIns="182880" bIns="146304" rtlCol="0" anchor="ctr">
              <a:noAutofit/>
            </a:bodyPr>
            <a:lstStyle/>
            <a:p>
              <a:pPr algn="ctr">
                <a:lnSpc>
                  <a:spcPct val="90000"/>
                </a:lnSpc>
                <a:spcAft>
                  <a:spcPts val="588"/>
                </a:spcAft>
              </a:pPr>
              <a:endParaRPr lang="en-US" sz="1372" b="1">
                <a:solidFill>
                  <a:schemeClr val="accent5">
                    <a:lumMod val="40000"/>
                    <a:lumOff val="60000"/>
                  </a:schemeClr>
                </a:solidFill>
              </a:endParaRPr>
            </a:p>
          </p:txBody>
        </p:sp>
        <p:sp>
          <p:nvSpPr>
            <p:cNvPr id="16" name="TextBox 15"/>
            <p:cNvSpPr txBox="1"/>
            <p:nvPr/>
          </p:nvSpPr>
          <p:spPr>
            <a:xfrm>
              <a:off x="8991666" y="5478462"/>
              <a:ext cx="593726" cy="593726"/>
            </a:xfrm>
            <a:prstGeom prst="ellipse">
              <a:avLst/>
            </a:prstGeom>
            <a:solidFill>
              <a:schemeClr val="accent1">
                <a:lumMod val="60000"/>
                <a:lumOff val="40000"/>
              </a:schemeClr>
            </a:solidFill>
          </p:spPr>
          <p:txBody>
            <a:bodyPr wrap="none" lIns="182880" tIns="146304" rIns="182880" bIns="146304" rtlCol="0" anchor="ctr">
              <a:noAutofit/>
            </a:bodyPr>
            <a:lstStyle/>
            <a:p>
              <a:pPr algn="ctr">
                <a:lnSpc>
                  <a:spcPct val="90000"/>
                </a:lnSpc>
                <a:spcAft>
                  <a:spcPts val="588"/>
                </a:spcAft>
              </a:pPr>
              <a:endParaRPr lang="en-US" sz="1372" b="1">
                <a:solidFill>
                  <a:schemeClr val="accent1">
                    <a:lumMod val="60000"/>
                    <a:lumOff val="40000"/>
                  </a:schemeClr>
                </a:solidFill>
              </a:endParaRPr>
            </a:p>
          </p:txBody>
        </p:sp>
        <p:sp>
          <p:nvSpPr>
            <p:cNvPr id="17" name="TextBox 16"/>
            <p:cNvSpPr txBox="1"/>
            <p:nvPr/>
          </p:nvSpPr>
          <p:spPr>
            <a:xfrm>
              <a:off x="8925987" y="5964668"/>
              <a:ext cx="914400" cy="914400"/>
            </a:xfrm>
            <a:prstGeom prst="ellipse">
              <a:avLst/>
            </a:prstGeom>
            <a:solidFill>
              <a:schemeClr val="tx2"/>
            </a:solidFill>
          </p:spPr>
          <p:txBody>
            <a:bodyPr wrap="none" lIns="182880" tIns="146304" rIns="182880" bIns="146304" rtlCol="0" anchor="ctr">
              <a:noAutofit/>
            </a:bodyPr>
            <a:lstStyle/>
            <a:p>
              <a:pPr algn="ctr">
                <a:lnSpc>
                  <a:spcPct val="90000"/>
                </a:lnSpc>
                <a:spcAft>
                  <a:spcPts val="588"/>
                </a:spcAft>
              </a:pPr>
              <a:endParaRPr lang="en-US" sz="1765" b="1">
                <a:solidFill>
                  <a:schemeClr val="bg1">
                    <a:lumMod val="65000"/>
                  </a:schemeClr>
                </a:solidFill>
              </a:endParaRPr>
            </a:p>
          </p:txBody>
        </p:sp>
      </p:grpSp>
    </p:spTree>
    <p:extLst>
      <p:ext uri="{BB962C8B-B14F-4D97-AF65-F5344CB8AC3E}">
        <p14:creationId xmlns:p14="http://schemas.microsoft.com/office/powerpoint/2010/main" val="4143986740"/>
      </p:ext>
    </p:extLst>
  </p:cSld>
  <p:clrMapOvr>
    <a:masterClrMapping/>
  </p:clrMapOvr>
  <p:transition advClick="0">
    <p:fade/>
  </p:transition>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2_58pt Title/24pt Text - Orange">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9218"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7" name="Title 1"/>
          <p:cNvSpPr>
            <a:spLocks noGrp="1"/>
          </p:cNvSpPr>
          <p:nvPr>
            <p:ph type="ctrTitle" hasCustomPrompt="1"/>
          </p:nvPr>
        </p:nvSpPr>
        <p:spPr>
          <a:xfrm>
            <a:off x="573713" y="2100815"/>
            <a:ext cx="8048342" cy="1686801"/>
          </a:xfrm>
        </p:spPr>
        <p:txBody>
          <a:bodyPr/>
          <a:lstStyle>
            <a:lvl1pPr>
              <a:defRPr sz="5882">
                <a:solidFill>
                  <a:schemeClr val="bg1"/>
                </a:solidFill>
              </a:defRPr>
            </a:lvl1pPr>
          </a:lstStyle>
          <a:p>
            <a:r>
              <a:rPr lang="en-US"/>
              <a:t>Title</a:t>
            </a:r>
          </a:p>
        </p:txBody>
      </p:sp>
      <p:sp>
        <p:nvSpPr>
          <p:cNvPr id="10" name="Subtitle 2"/>
          <p:cNvSpPr>
            <a:spLocks noGrp="1"/>
          </p:cNvSpPr>
          <p:nvPr>
            <p:ph type="subTitle" idx="1" hasCustomPrompt="1"/>
          </p:nvPr>
        </p:nvSpPr>
        <p:spPr>
          <a:xfrm>
            <a:off x="591640" y="3877277"/>
            <a:ext cx="8035234" cy="483402"/>
          </a:xfrm>
        </p:spPr>
        <p:txBody>
          <a:bodyPr/>
          <a:lstStyle>
            <a:lvl1pPr marL="0" indent="0" algn="l">
              <a:buNone/>
              <a:defRPr sz="2157">
                <a:solidFill>
                  <a:schemeClr val="bg1"/>
                </a:solidFill>
                <a:latin typeface="+mn-lt"/>
              </a:defRPr>
            </a:lvl1pPr>
            <a:lvl2pPr marL="448193" indent="0" algn="ctr">
              <a:buNone/>
              <a:defRPr>
                <a:solidFill>
                  <a:schemeClr val="tx1">
                    <a:tint val="75000"/>
                  </a:schemeClr>
                </a:solidFill>
              </a:defRPr>
            </a:lvl2pPr>
            <a:lvl3pPr marL="896386" indent="0" algn="ctr">
              <a:buNone/>
              <a:defRPr>
                <a:solidFill>
                  <a:schemeClr val="tx1">
                    <a:tint val="75000"/>
                  </a:schemeClr>
                </a:solidFill>
              </a:defRPr>
            </a:lvl3pPr>
            <a:lvl4pPr marL="1344579" indent="0" algn="ctr">
              <a:buNone/>
              <a:defRPr>
                <a:solidFill>
                  <a:schemeClr val="tx1">
                    <a:tint val="75000"/>
                  </a:schemeClr>
                </a:solidFill>
              </a:defRPr>
            </a:lvl4pPr>
            <a:lvl5pPr marL="1792773" indent="0" algn="ctr">
              <a:buNone/>
              <a:defRPr>
                <a:solidFill>
                  <a:schemeClr val="tx1">
                    <a:tint val="75000"/>
                  </a:schemeClr>
                </a:solidFill>
              </a:defRPr>
            </a:lvl5pPr>
            <a:lvl6pPr marL="2240966" indent="0" algn="ctr">
              <a:buNone/>
              <a:defRPr>
                <a:solidFill>
                  <a:schemeClr val="tx1">
                    <a:tint val="75000"/>
                  </a:schemeClr>
                </a:solidFill>
              </a:defRPr>
            </a:lvl6pPr>
            <a:lvl7pPr marL="2689159" indent="0" algn="ctr">
              <a:buNone/>
              <a:defRPr>
                <a:solidFill>
                  <a:schemeClr val="tx1">
                    <a:tint val="75000"/>
                  </a:schemeClr>
                </a:solidFill>
              </a:defRPr>
            </a:lvl7pPr>
            <a:lvl8pPr marL="3137352" indent="0" algn="ctr">
              <a:buNone/>
              <a:defRPr>
                <a:solidFill>
                  <a:schemeClr val="tx1">
                    <a:tint val="75000"/>
                  </a:schemeClr>
                </a:solidFill>
              </a:defRPr>
            </a:lvl8pPr>
            <a:lvl9pPr marL="3585545" indent="0" algn="ctr">
              <a:buNone/>
              <a:defRPr>
                <a:solidFill>
                  <a:schemeClr val="tx1">
                    <a:tint val="75000"/>
                  </a:schemeClr>
                </a:solidFill>
              </a:defRPr>
            </a:lvl9pPr>
          </a:lstStyle>
          <a:p>
            <a:r>
              <a:rPr lang="en-US"/>
              <a:t>Subtitle</a:t>
            </a:r>
          </a:p>
        </p:txBody>
      </p:sp>
      <p:grpSp>
        <p:nvGrpSpPr>
          <p:cNvPr id="5" name="Group 4"/>
          <p:cNvGrpSpPr/>
          <p:nvPr userDrawn="1"/>
        </p:nvGrpSpPr>
        <p:grpSpPr>
          <a:xfrm>
            <a:off x="8750521" y="1315052"/>
            <a:ext cx="3441479" cy="5429745"/>
            <a:chOff x="8925987" y="1341231"/>
            <a:chExt cx="3510488" cy="5537837"/>
          </a:xfrm>
        </p:grpSpPr>
        <p:sp>
          <p:nvSpPr>
            <p:cNvPr id="6" name="Freeform 5"/>
            <p:cNvSpPr>
              <a:spLocks/>
            </p:cNvSpPr>
            <p:nvPr/>
          </p:nvSpPr>
          <p:spPr bwMode="auto">
            <a:xfrm>
              <a:off x="9080596" y="2696006"/>
              <a:ext cx="3246304" cy="4001502"/>
            </a:xfrm>
            <a:custGeom>
              <a:avLst/>
              <a:gdLst>
                <a:gd name="T0" fmla="*/ 0 w 2476"/>
                <a:gd name="T1" fmla="*/ 2588 h 3052"/>
                <a:gd name="T2" fmla="*/ 1237 w 2476"/>
                <a:gd name="T3" fmla="*/ 0 h 3052"/>
                <a:gd name="T4" fmla="*/ 2476 w 2476"/>
                <a:gd name="T5" fmla="*/ 976 h 3052"/>
                <a:gd name="T6" fmla="*/ 495 w 2476"/>
                <a:gd name="T7" fmla="*/ 3052 h 3052"/>
                <a:gd name="T8" fmla="*/ 0 w 2476"/>
                <a:gd name="T9" fmla="*/ 2588 h 3052"/>
              </a:gdLst>
              <a:ahLst/>
              <a:cxnLst>
                <a:cxn ang="0">
                  <a:pos x="T0" y="T1"/>
                </a:cxn>
                <a:cxn ang="0">
                  <a:pos x="T2" y="T3"/>
                </a:cxn>
                <a:cxn ang="0">
                  <a:pos x="T4" y="T5"/>
                </a:cxn>
                <a:cxn ang="0">
                  <a:pos x="T6" y="T7"/>
                </a:cxn>
                <a:cxn ang="0">
                  <a:pos x="T8" y="T9"/>
                </a:cxn>
              </a:cxnLst>
              <a:rect l="0" t="0" r="r" b="b"/>
              <a:pathLst>
                <a:path w="2476" h="3052">
                  <a:moveTo>
                    <a:pt x="0" y="2588"/>
                  </a:moveTo>
                  <a:lnTo>
                    <a:pt x="1237" y="0"/>
                  </a:lnTo>
                  <a:lnTo>
                    <a:pt x="2476" y="976"/>
                  </a:lnTo>
                  <a:lnTo>
                    <a:pt x="495" y="3052"/>
                  </a:lnTo>
                  <a:lnTo>
                    <a:pt x="0" y="2588"/>
                  </a:lnTo>
                  <a:close/>
                </a:path>
              </a:pathLst>
            </a:custGeom>
            <a:solidFill>
              <a:schemeClr val="accent4">
                <a:lumMod val="20000"/>
                <a:lumOff val="80000"/>
                <a:alpha val="14000"/>
              </a:schemeClr>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8" name="Freeform 5"/>
            <p:cNvSpPr>
              <a:spLocks/>
            </p:cNvSpPr>
            <p:nvPr/>
          </p:nvSpPr>
          <p:spPr bwMode="auto">
            <a:xfrm>
              <a:off x="11185247" y="1341231"/>
              <a:ext cx="1239838" cy="813644"/>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3 h 690"/>
                <a:gd name="T16" fmla="*/ 851 w 1054"/>
                <a:gd name="T17" fmla="*/ 690 h 690"/>
                <a:gd name="T18" fmla="*/ 825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5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6"/>
                    <a:pt x="948" y="215"/>
                    <a:pt x="950" y="272"/>
                  </a:cubicBezTo>
                  <a:cubicBezTo>
                    <a:pt x="1012" y="312"/>
                    <a:pt x="1054" y="384"/>
                    <a:pt x="1054" y="463"/>
                  </a:cubicBezTo>
                  <a:cubicBezTo>
                    <a:pt x="1054" y="580"/>
                    <a:pt x="965" y="676"/>
                    <a:pt x="851" y="690"/>
                  </a:cubicBezTo>
                  <a:cubicBezTo>
                    <a:pt x="843" y="690"/>
                    <a:pt x="833" y="690"/>
                    <a:pt x="825" y="690"/>
                  </a:cubicBezTo>
                  <a:cubicBezTo>
                    <a:pt x="818" y="690"/>
                    <a:pt x="810" y="690"/>
                    <a:pt x="802" y="690"/>
                  </a:cubicBezTo>
                  <a:cubicBezTo>
                    <a:pt x="696" y="690"/>
                    <a:pt x="446" y="690"/>
                    <a:pt x="327" y="690"/>
                  </a:cubicBezTo>
                  <a:cubicBezTo>
                    <a:pt x="324" y="690"/>
                    <a:pt x="320" y="690"/>
                    <a:pt x="318" y="690"/>
                  </a:cubicBezTo>
                  <a:cubicBezTo>
                    <a:pt x="306" y="690"/>
                    <a:pt x="306" y="690"/>
                    <a:pt x="306" y="690"/>
                  </a:cubicBezTo>
                  <a:cubicBezTo>
                    <a:pt x="300" y="690"/>
                    <a:pt x="283" y="690"/>
                    <a:pt x="271" y="690"/>
                  </a:cubicBezTo>
                  <a:cubicBezTo>
                    <a:pt x="195" y="690"/>
                    <a:pt x="195" y="690"/>
                    <a:pt x="195" y="690"/>
                  </a:cubicBezTo>
                  <a:cubicBezTo>
                    <a:pt x="87" y="688"/>
                    <a:pt x="0" y="601"/>
                    <a:pt x="0" y="495"/>
                  </a:cubicBezTo>
                  <a:cubicBezTo>
                    <a:pt x="0" y="397"/>
                    <a:pt x="73" y="316"/>
                    <a:pt x="168" y="30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9" name="Freeform 5"/>
            <p:cNvSpPr>
              <a:spLocks/>
            </p:cNvSpPr>
            <p:nvPr/>
          </p:nvSpPr>
          <p:spPr bwMode="auto">
            <a:xfrm>
              <a:off x="10332390" y="1583889"/>
              <a:ext cx="1239838" cy="813644"/>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3 h 690"/>
                <a:gd name="T16" fmla="*/ 851 w 1054"/>
                <a:gd name="T17" fmla="*/ 690 h 690"/>
                <a:gd name="T18" fmla="*/ 825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5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6"/>
                    <a:pt x="948" y="215"/>
                    <a:pt x="950" y="272"/>
                  </a:cubicBezTo>
                  <a:cubicBezTo>
                    <a:pt x="1012" y="312"/>
                    <a:pt x="1054" y="384"/>
                    <a:pt x="1054" y="463"/>
                  </a:cubicBezTo>
                  <a:cubicBezTo>
                    <a:pt x="1054" y="580"/>
                    <a:pt x="965" y="676"/>
                    <a:pt x="851" y="690"/>
                  </a:cubicBezTo>
                  <a:cubicBezTo>
                    <a:pt x="843" y="690"/>
                    <a:pt x="833" y="690"/>
                    <a:pt x="825" y="690"/>
                  </a:cubicBezTo>
                  <a:cubicBezTo>
                    <a:pt x="818" y="690"/>
                    <a:pt x="810" y="690"/>
                    <a:pt x="802" y="690"/>
                  </a:cubicBezTo>
                  <a:cubicBezTo>
                    <a:pt x="696" y="690"/>
                    <a:pt x="446" y="690"/>
                    <a:pt x="327" y="690"/>
                  </a:cubicBezTo>
                  <a:cubicBezTo>
                    <a:pt x="324" y="690"/>
                    <a:pt x="320" y="690"/>
                    <a:pt x="318" y="690"/>
                  </a:cubicBezTo>
                  <a:cubicBezTo>
                    <a:pt x="306" y="690"/>
                    <a:pt x="306" y="690"/>
                    <a:pt x="306" y="690"/>
                  </a:cubicBezTo>
                  <a:cubicBezTo>
                    <a:pt x="300" y="690"/>
                    <a:pt x="283" y="690"/>
                    <a:pt x="271" y="690"/>
                  </a:cubicBezTo>
                  <a:cubicBezTo>
                    <a:pt x="195" y="690"/>
                    <a:pt x="195" y="690"/>
                    <a:pt x="195" y="690"/>
                  </a:cubicBezTo>
                  <a:cubicBezTo>
                    <a:pt x="87" y="688"/>
                    <a:pt x="0" y="601"/>
                    <a:pt x="0" y="495"/>
                  </a:cubicBezTo>
                  <a:cubicBezTo>
                    <a:pt x="0" y="397"/>
                    <a:pt x="73" y="316"/>
                    <a:pt x="168" y="303"/>
                  </a:cubicBez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1" name="Freeform 5"/>
            <p:cNvSpPr>
              <a:spLocks/>
            </p:cNvSpPr>
            <p:nvPr/>
          </p:nvSpPr>
          <p:spPr bwMode="auto">
            <a:xfrm>
              <a:off x="9405174" y="1369064"/>
              <a:ext cx="895827" cy="587887"/>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3 h 690"/>
                <a:gd name="T16" fmla="*/ 851 w 1054"/>
                <a:gd name="T17" fmla="*/ 690 h 690"/>
                <a:gd name="T18" fmla="*/ 825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5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6"/>
                    <a:pt x="948" y="215"/>
                    <a:pt x="950" y="272"/>
                  </a:cubicBezTo>
                  <a:cubicBezTo>
                    <a:pt x="1012" y="312"/>
                    <a:pt x="1054" y="384"/>
                    <a:pt x="1054" y="463"/>
                  </a:cubicBezTo>
                  <a:cubicBezTo>
                    <a:pt x="1054" y="580"/>
                    <a:pt x="965" y="676"/>
                    <a:pt x="851" y="690"/>
                  </a:cubicBezTo>
                  <a:cubicBezTo>
                    <a:pt x="843" y="690"/>
                    <a:pt x="833" y="690"/>
                    <a:pt x="825" y="690"/>
                  </a:cubicBezTo>
                  <a:cubicBezTo>
                    <a:pt x="818" y="690"/>
                    <a:pt x="810" y="690"/>
                    <a:pt x="802" y="690"/>
                  </a:cubicBezTo>
                  <a:cubicBezTo>
                    <a:pt x="696" y="690"/>
                    <a:pt x="446" y="690"/>
                    <a:pt x="327" y="690"/>
                  </a:cubicBezTo>
                  <a:cubicBezTo>
                    <a:pt x="324" y="690"/>
                    <a:pt x="320" y="690"/>
                    <a:pt x="318" y="690"/>
                  </a:cubicBezTo>
                  <a:cubicBezTo>
                    <a:pt x="306" y="690"/>
                    <a:pt x="306" y="690"/>
                    <a:pt x="306" y="690"/>
                  </a:cubicBezTo>
                  <a:cubicBezTo>
                    <a:pt x="300" y="690"/>
                    <a:pt x="283" y="690"/>
                    <a:pt x="271" y="690"/>
                  </a:cubicBezTo>
                  <a:cubicBezTo>
                    <a:pt x="195" y="690"/>
                    <a:pt x="195" y="690"/>
                    <a:pt x="195" y="690"/>
                  </a:cubicBezTo>
                  <a:cubicBezTo>
                    <a:pt x="87" y="688"/>
                    <a:pt x="0" y="601"/>
                    <a:pt x="0" y="495"/>
                  </a:cubicBezTo>
                  <a:cubicBezTo>
                    <a:pt x="0" y="397"/>
                    <a:pt x="73" y="316"/>
                    <a:pt x="168" y="30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p>
          </p:txBody>
        </p:sp>
        <p:grpSp>
          <p:nvGrpSpPr>
            <p:cNvPr id="12" name="Group 11"/>
            <p:cNvGrpSpPr/>
            <p:nvPr/>
          </p:nvGrpSpPr>
          <p:grpSpPr>
            <a:xfrm>
              <a:off x="11280477" y="3072737"/>
              <a:ext cx="1155998" cy="1162044"/>
              <a:chOff x="13209584" y="-2840041"/>
              <a:chExt cx="1820862" cy="1830385"/>
            </a:xfrm>
          </p:grpSpPr>
          <p:sp>
            <p:nvSpPr>
              <p:cNvPr id="26" name="Oval 5"/>
              <p:cNvSpPr>
                <a:spLocks noChangeArrowheads="1"/>
              </p:cNvSpPr>
              <p:nvPr/>
            </p:nvSpPr>
            <p:spPr bwMode="auto">
              <a:xfrm>
                <a:off x="13209584" y="-2840041"/>
                <a:ext cx="1820862" cy="1830385"/>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 name="Freeform 6"/>
              <p:cNvSpPr>
                <a:spLocks/>
              </p:cNvSpPr>
              <p:nvPr/>
            </p:nvSpPr>
            <p:spPr bwMode="auto">
              <a:xfrm>
                <a:off x="13633446" y="-2205042"/>
                <a:ext cx="488950" cy="836611"/>
              </a:xfrm>
              <a:custGeom>
                <a:avLst/>
                <a:gdLst>
                  <a:gd name="T0" fmla="*/ 308 w 308"/>
                  <a:gd name="T1" fmla="*/ 175 h 527"/>
                  <a:gd name="T2" fmla="*/ 305 w 308"/>
                  <a:gd name="T3" fmla="*/ 527 h 527"/>
                  <a:gd name="T4" fmla="*/ 0 w 308"/>
                  <a:gd name="T5" fmla="*/ 351 h 527"/>
                  <a:gd name="T6" fmla="*/ 2 w 308"/>
                  <a:gd name="T7" fmla="*/ 0 h 527"/>
                  <a:gd name="T8" fmla="*/ 308 w 308"/>
                  <a:gd name="T9" fmla="*/ 175 h 527"/>
                </a:gdLst>
                <a:ahLst/>
                <a:cxnLst>
                  <a:cxn ang="0">
                    <a:pos x="T0" y="T1"/>
                  </a:cxn>
                  <a:cxn ang="0">
                    <a:pos x="T2" y="T3"/>
                  </a:cxn>
                  <a:cxn ang="0">
                    <a:pos x="T4" y="T5"/>
                  </a:cxn>
                  <a:cxn ang="0">
                    <a:pos x="T6" y="T7"/>
                  </a:cxn>
                  <a:cxn ang="0">
                    <a:pos x="T8" y="T9"/>
                  </a:cxn>
                </a:cxnLst>
                <a:rect l="0" t="0" r="r" b="b"/>
                <a:pathLst>
                  <a:path w="308" h="527">
                    <a:moveTo>
                      <a:pt x="308" y="175"/>
                    </a:moveTo>
                    <a:lnTo>
                      <a:pt x="305" y="527"/>
                    </a:lnTo>
                    <a:lnTo>
                      <a:pt x="0" y="351"/>
                    </a:lnTo>
                    <a:lnTo>
                      <a:pt x="2" y="0"/>
                    </a:lnTo>
                    <a:lnTo>
                      <a:pt x="308" y="175"/>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 name="Freeform 7"/>
              <p:cNvSpPr>
                <a:spLocks/>
              </p:cNvSpPr>
              <p:nvPr/>
            </p:nvSpPr>
            <p:spPr bwMode="auto">
              <a:xfrm>
                <a:off x="14122396" y="-2205042"/>
                <a:ext cx="484187" cy="836611"/>
              </a:xfrm>
              <a:custGeom>
                <a:avLst/>
                <a:gdLst>
                  <a:gd name="T0" fmla="*/ 0 w 305"/>
                  <a:gd name="T1" fmla="*/ 175 h 527"/>
                  <a:gd name="T2" fmla="*/ 0 w 305"/>
                  <a:gd name="T3" fmla="*/ 527 h 527"/>
                  <a:gd name="T4" fmla="*/ 305 w 305"/>
                  <a:gd name="T5" fmla="*/ 351 h 527"/>
                  <a:gd name="T6" fmla="*/ 305 w 305"/>
                  <a:gd name="T7" fmla="*/ 0 h 527"/>
                  <a:gd name="T8" fmla="*/ 0 w 305"/>
                  <a:gd name="T9" fmla="*/ 175 h 527"/>
                </a:gdLst>
                <a:ahLst/>
                <a:cxnLst>
                  <a:cxn ang="0">
                    <a:pos x="T0" y="T1"/>
                  </a:cxn>
                  <a:cxn ang="0">
                    <a:pos x="T2" y="T3"/>
                  </a:cxn>
                  <a:cxn ang="0">
                    <a:pos x="T4" y="T5"/>
                  </a:cxn>
                  <a:cxn ang="0">
                    <a:pos x="T6" y="T7"/>
                  </a:cxn>
                  <a:cxn ang="0">
                    <a:pos x="T8" y="T9"/>
                  </a:cxn>
                </a:cxnLst>
                <a:rect l="0" t="0" r="r" b="b"/>
                <a:pathLst>
                  <a:path w="305" h="527">
                    <a:moveTo>
                      <a:pt x="0" y="175"/>
                    </a:moveTo>
                    <a:lnTo>
                      <a:pt x="0" y="527"/>
                    </a:lnTo>
                    <a:lnTo>
                      <a:pt x="305" y="351"/>
                    </a:lnTo>
                    <a:lnTo>
                      <a:pt x="305" y="0"/>
                    </a:lnTo>
                    <a:lnTo>
                      <a:pt x="0" y="175"/>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 name="Freeform 8"/>
              <p:cNvSpPr>
                <a:spLocks/>
              </p:cNvSpPr>
              <p:nvPr/>
            </p:nvSpPr>
            <p:spPr bwMode="auto">
              <a:xfrm>
                <a:off x="13636621" y="-2484441"/>
                <a:ext cx="969962" cy="557212"/>
              </a:xfrm>
              <a:custGeom>
                <a:avLst/>
                <a:gdLst>
                  <a:gd name="T0" fmla="*/ 306 w 611"/>
                  <a:gd name="T1" fmla="*/ 351 h 351"/>
                  <a:gd name="T2" fmla="*/ 0 w 611"/>
                  <a:gd name="T3" fmla="*/ 173 h 351"/>
                  <a:gd name="T4" fmla="*/ 303 w 611"/>
                  <a:gd name="T5" fmla="*/ 0 h 351"/>
                  <a:gd name="T6" fmla="*/ 611 w 611"/>
                  <a:gd name="T7" fmla="*/ 173 h 351"/>
                  <a:gd name="T8" fmla="*/ 306 w 611"/>
                  <a:gd name="T9" fmla="*/ 351 h 351"/>
                </a:gdLst>
                <a:ahLst/>
                <a:cxnLst>
                  <a:cxn ang="0">
                    <a:pos x="T0" y="T1"/>
                  </a:cxn>
                  <a:cxn ang="0">
                    <a:pos x="T2" y="T3"/>
                  </a:cxn>
                  <a:cxn ang="0">
                    <a:pos x="T4" y="T5"/>
                  </a:cxn>
                  <a:cxn ang="0">
                    <a:pos x="T6" y="T7"/>
                  </a:cxn>
                  <a:cxn ang="0">
                    <a:pos x="T8" y="T9"/>
                  </a:cxn>
                </a:cxnLst>
                <a:rect l="0" t="0" r="r" b="b"/>
                <a:pathLst>
                  <a:path w="611" h="351">
                    <a:moveTo>
                      <a:pt x="306" y="351"/>
                    </a:moveTo>
                    <a:lnTo>
                      <a:pt x="0" y="173"/>
                    </a:lnTo>
                    <a:lnTo>
                      <a:pt x="303" y="0"/>
                    </a:lnTo>
                    <a:lnTo>
                      <a:pt x="611" y="173"/>
                    </a:lnTo>
                    <a:lnTo>
                      <a:pt x="306" y="351"/>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grpSp>
          <p:nvGrpSpPr>
            <p:cNvPr id="13" name="Group 12"/>
            <p:cNvGrpSpPr/>
            <p:nvPr/>
          </p:nvGrpSpPr>
          <p:grpSpPr>
            <a:xfrm>
              <a:off x="10518590" y="2205906"/>
              <a:ext cx="1227128" cy="1233544"/>
              <a:chOff x="15478120" y="-2840041"/>
              <a:chExt cx="1820862" cy="1830385"/>
            </a:xfrm>
          </p:grpSpPr>
          <p:sp>
            <p:nvSpPr>
              <p:cNvPr id="22" name="Oval 9"/>
              <p:cNvSpPr>
                <a:spLocks noChangeArrowheads="1"/>
              </p:cNvSpPr>
              <p:nvPr/>
            </p:nvSpPr>
            <p:spPr bwMode="auto">
              <a:xfrm>
                <a:off x="15478120" y="-2840041"/>
                <a:ext cx="1820862" cy="1830385"/>
              </a:xfrm>
              <a:prstGeom prst="ellipse">
                <a:avLst/>
              </a:pr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 name="Freeform 10"/>
              <p:cNvSpPr>
                <a:spLocks/>
              </p:cNvSpPr>
              <p:nvPr/>
            </p:nvSpPr>
            <p:spPr bwMode="auto">
              <a:xfrm>
                <a:off x="15901983" y="-2205042"/>
                <a:ext cx="488950" cy="836611"/>
              </a:xfrm>
              <a:custGeom>
                <a:avLst/>
                <a:gdLst>
                  <a:gd name="T0" fmla="*/ 308 w 308"/>
                  <a:gd name="T1" fmla="*/ 175 h 527"/>
                  <a:gd name="T2" fmla="*/ 305 w 308"/>
                  <a:gd name="T3" fmla="*/ 527 h 527"/>
                  <a:gd name="T4" fmla="*/ 0 w 308"/>
                  <a:gd name="T5" fmla="*/ 351 h 527"/>
                  <a:gd name="T6" fmla="*/ 0 w 308"/>
                  <a:gd name="T7" fmla="*/ 0 h 527"/>
                  <a:gd name="T8" fmla="*/ 308 w 308"/>
                  <a:gd name="T9" fmla="*/ 175 h 527"/>
                </a:gdLst>
                <a:ahLst/>
                <a:cxnLst>
                  <a:cxn ang="0">
                    <a:pos x="T0" y="T1"/>
                  </a:cxn>
                  <a:cxn ang="0">
                    <a:pos x="T2" y="T3"/>
                  </a:cxn>
                  <a:cxn ang="0">
                    <a:pos x="T4" y="T5"/>
                  </a:cxn>
                  <a:cxn ang="0">
                    <a:pos x="T6" y="T7"/>
                  </a:cxn>
                  <a:cxn ang="0">
                    <a:pos x="T8" y="T9"/>
                  </a:cxn>
                </a:cxnLst>
                <a:rect l="0" t="0" r="r" b="b"/>
                <a:pathLst>
                  <a:path w="308" h="527">
                    <a:moveTo>
                      <a:pt x="308" y="175"/>
                    </a:moveTo>
                    <a:lnTo>
                      <a:pt x="305" y="527"/>
                    </a:lnTo>
                    <a:lnTo>
                      <a:pt x="0" y="351"/>
                    </a:lnTo>
                    <a:lnTo>
                      <a:pt x="0" y="0"/>
                    </a:lnTo>
                    <a:lnTo>
                      <a:pt x="308" y="17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 name="Freeform 11"/>
              <p:cNvSpPr>
                <a:spLocks/>
              </p:cNvSpPr>
              <p:nvPr/>
            </p:nvSpPr>
            <p:spPr bwMode="auto">
              <a:xfrm>
                <a:off x="16386170" y="-2205042"/>
                <a:ext cx="488950" cy="836611"/>
              </a:xfrm>
              <a:custGeom>
                <a:avLst/>
                <a:gdLst>
                  <a:gd name="T0" fmla="*/ 3 w 308"/>
                  <a:gd name="T1" fmla="*/ 175 h 527"/>
                  <a:gd name="T2" fmla="*/ 0 w 308"/>
                  <a:gd name="T3" fmla="*/ 527 h 527"/>
                  <a:gd name="T4" fmla="*/ 306 w 308"/>
                  <a:gd name="T5" fmla="*/ 351 h 527"/>
                  <a:gd name="T6" fmla="*/ 308 w 308"/>
                  <a:gd name="T7" fmla="*/ 0 h 527"/>
                  <a:gd name="T8" fmla="*/ 3 w 308"/>
                  <a:gd name="T9" fmla="*/ 175 h 527"/>
                </a:gdLst>
                <a:ahLst/>
                <a:cxnLst>
                  <a:cxn ang="0">
                    <a:pos x="T0" y="T1"/>
                  </a:cxn>
                  <a:cxn ang="0">
                    <a:pos x="T2" y="T3"/>
                  </a:cxn>
                  <a:cxn ang="0">
                    <a:pos x="T4" y="T5"/>
                  </a:cxn>
                  <a:cxn ang="0">
                    <a:pos x="T6" y="T7"/>
                  </a:cxn>
                  <a:cxn ang="0">
                    <a:pos x="T8" y="T9"/>
                  </a:cxn>
                </a:cxnLst>
                <a:rect l="0" t="0" r="r" b="b"/>
                <a:pathLst>
                  <a:path w="308" h="527">
                    <a:moveTo>
                      <a:pt x="3" y="175"/>
                    </a:moveTo>
                    <a:lnTo>
                      <a:pt x="0" y="527"/>
                    </a:lnTo>
                    <a:lnTo>
                      <a:pt x="306" y="351"/>
                    </a:lnTo>
                    <a:lnTo>
                      <a:pt x="308" y="0"/>
                    </a:lnTo>
                    <a:lnTo>
                      <a:pt x="3" y="175"/>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 name="Freeform 12"/>
              <p:cNvSpPr>
                <a:spLocks/>
              </p:cNvSpPr>
              <p:nvPr/>
            </p:nvSpPr>
            <p:spPr bwMode="auto">
              <a:xfrm>
                <a:off x="15901983" y="-2484441"/>
                <a:ext cx="973137" cy="557212"/>
              </a:xfrm>
              <a:custGeom>
                <a:avLst/>
                <a:gdLst>
                  <a:gd name="T0" fmla="*/ 308 w 613"/>
                  <a:gd name="T1" fmla="*/ 351 h 351"/>
                  <a:gd name="T2" fmla="*/ 0 w 613"/>
                  <a:gd name="T3" fmla="*/ 173 h 351"/>
                  <a:gd name="T4" fmla="*/ 305 w 613"/>
                  <a:gd name="T5" fmla="*/ 0 h 351"/>
                  <a:gd name="T6" fmla="*/ 613 w 613"/>
                  <a:gd name="T7" fmla="*/ 173 h 351"/>
                  <a:gd name="T8" fmla="*/ 308 w 613"/>
                  <a:gd name="T9" fmla="*/ 351 h 351"/>
                </a:gdLst>
                <a:ahLst/>
                <a:cxnLst>
                  <a:cxn ang="0">
                    <a:pos x="T0" y="T1"/>
                  </a:cxn>
                  <a:cxn ang="0">
                    <a:pos x="T2" y="T3"/>
                  </a:cxn>
                  <a:cxn ang="0">
                    <a:pos x="T4" y="T5"/>
                  </a:cxn>
                  <a:cxn ang="0">
                    <a:pos x="T6" y="T7"/>
                  </a:cxn>
                  <a:cxn ang="0">
                    <a:pos x="T8" y="T9"/>
                  </a:cxn>
                </a:cxnLst>
                <a:rect l="0" t="0" r="r" b="b"/>
                <a:pathLst>
                  <a:path w="613" h="351">
                    <a:moveTo>
                      <a:pt x="308" y="351"/>
                    </a:moveTo>
                    <a:lnTo>
                      <a:pt x="0" y="173"/>
                    </a:lnTo>
                    <a:lnTo>
                      <a:pt x="305" y="0"/>
                    </a:lnTo>
                    <a:lnTo>
                      <a:pt x="613" y="173"/>
                    </a:lnTo>
                    <a:lnTo>
                      <a:pt x="308" y="351"/>
                    </a:lnTo>
                    <a:close/>
                  </a:path>
                </a:pathLst>
              </a:custGeom>
              <a:solidFill>
                <a:srgbClr val="55D4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grpSp>
          <p:nvGrpSpPr>
            <p:cNvPr id="14" name="Group 13"/>
            <p:cNvGrpSpPr/>
            <p:nvPr/>
          </p:nvGrpSpPr>
          <p:grpSpPr>
            <a:xfrm>
              <a:off x="10136778" y="3451591"/>
              <a:ext cx="1520689" cy="1531312"/>
              <a:chOff x="9685432" y="3577886"/>
              <a:chExt cx="1520689" cy="1531312"/>
            </a:xfrm>
          </p:grpSpPr>
          <p:sp>
            <p:nvSpPr>
              <p:cNvPr id="18" name="Oval 13"/>
              <p:cNvSpPr>
                <a:spLocks noChangeArrowheads="1"/>
              </p:cNvSpPr>
              <p:nvPr/>
            </p:nvSpPr>
            <p:spPr bwMode="auto">
              <a:xfrm>
                <a:off x="9685432" y="3577886"/>
                <a:ext cx="1520689" cy="1531312"/>
              </a:xfrm>
              <a:prstGeom prst="ellipse">
                <a:avLst/>
              </a:prstGeom>
              <a:solidFill>
                <a:srgbClr val="4668C5">
                  <a:alpha val="85000"/>
                </a:srgbClr>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9" name="Freeform 14"/>
              <p:cNvSpPr>
                <a:spLocks/>
              </p:cNvSpPr>
              <p:nvPr/>
            </p:nvSpPr>
            <p:spPr bwMode="auto">
              <a:xfrm>
                <a:off x="10040039" y="4109130"/>
                <a:ext cx="406403" cy="699914"/>
              </a:xfrm>
              <a:custGeom>
                <a:avLst/>
                <a:gdLst>
                  <a:gd name="T0" fmla="*/ 306 w 306"/>
                  <a:gd name="T1" fmla="*/ 175 h 527"/>
                  <a:gd name="T2" fmla="*/ 306 w 306"/>
                  <a:gd name="T3" fmla="*/ 527 h 527"/>
                  <a:gd name="T4" fmla="*/ 0 w 306"/>
                  <a:gd name="T5" fmla="*/ 351 h 527"/>
                  <a:gd name="T6" fmla="*/ 0 w 306"/>
                  <a:gd name="T7" fmla="*/ 0 h 527"/>
                  <a:gd name="T8" fmla="*/ 306 w 306"/>
                  <a:gd name="T9" fmla="*/ 175 h 527"/>
                </a:gdLst>
                <a:ahLst/>
                <a:cxnLst>
                  <a:cxn ang="0">
                    <a:pos x="T0" y="T1"/>
                  </a:cxn>
                  <a:cxn ang="0">
                    <a:pos x="T2" y="T3"/>
                  </a:cxn>
                  <a:cxn ang="0">
                    <a:pos x="T4" y="T5"/>
                  </a:cxn>
                  <a:cxn ang="0">
                    <a:pos x="T6" y="T7"/>
                  </a:cxn>
                  <a:cxn ang="0">
                    <a:pos x="T8" y="T9"/>
                  </a:cxn>
                </a:cxnLst>
                <a:rect l="0" t="0" r="r" b="b"/>
                <a:pathLst>
                  <a:path w="306" h="527">
                    <a:moveTo>
                      <a:pt x="306" y="175"/>
                    </a:moveTo>
                    <a:lnTo>
                      <a:pt x="306" y="527"/>
                    </a:lnTo>
                    <a:lnTo>
                      <a:pt x="0" y="351"/>
                    </a:lnTo>
                    <a:lnTo>
                      <a:pt x="0" y="0"/>
                    </a:lnTo>
                    <a:lnTo>
                      <a:pt x="306" y="175"/>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 name="Freeform 15"/>
              <p:cNvSpPr>
                <a:spLocks/>
              </p:cNvSpPr>
              <p:nvPr/>
            </p:nvSpPr>
            <p:spPr bwMode="auto">
              <a:xfrm>
                <a:off x="10446440" y="4109130"/>
                <a:ext cx="405074" cy="699914"/>
              </a:xfrm>
              <a:custGeom>
                <a:avLst/>
                <a:gdLst>
                  <a:gd name="T0" fmla="*/ 0 w 305"/>
                  <a:gd name="T1" fmla="*/ 175 h 527"/>
                  <a:gd name="T2" fmla="*/ 0 w 305"/>
                  <a:gd name="T3" fmla="*/ 527 h 527"/>
                  <a:gd name="T4" fmla="*/ 305 w 305"/>
                  <a:gd name="T5" fmla="*/ 351 h 527"/>
                  <a:gd name="T6" fmla="*/ 305 w 305"/>
                  <a:gd name="T7" fmla="*/ 0 h 527"/>
                  <a:gd name="T8" fmla="*/ 0 w 305"/>
                  <a:gd name="T9" fmla="*/ 175 h 527"/>
                </a:gdLst>
                <a:ahLst/>
                <a:cxnLst>
                  <a:cxn ang="0">
                    <a:pos x="T0" y="T1"/>
                  </a:cxn>
                  <a:cxn ang="0">
                    <a:pos x="T2" y="T3"/>
                  </a:cxn>
                  <a:cxn ang="0">
                    <a:pos x="T4" y="T5"/>
                  </a:cxn>
                  <a:cxn ang="0">
                    <a:pos x="T6" y="T7"/>
                  </a:cxn>
                  <a:cxn ang="0">
                    <a:pos x="T8" y="T9"/>
                  </a:cxn>
                </a:cxnLst>
                <a:rect l="0" t="0" r="r" b="b"/>
                <a:pathLst>
                  <a:path w="305" h="527">
                    <a:moveTo>
                      <a:pt x="0" y="175"/>
                    </a:moveTo>
                    <a:lnTo>
                      <a:pt x="0" y="527"/>
                    </a:lnTo>
                    <a:lnTo>
                      <a:pt x="305" y="351"/>
                    </a:lnTo>
                    <a:lnTo>
                      <a:pt x="305" y="0"/>
                    </a:lnTo>
                    <a:lnTo>
                      <a:pt x="0" y="175"/>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1" name="Freeform 16"/>
              <p:cNvSpPr>
                <a:spLocks/>
              </p:cNvSpPr>
              <p:nvPr/>
            </p:nvSpPr>
            <p:spPr bwMode="auto">
              <a:xfrm>
                <a:off x="10040039" y="3875383"/>
                <a:ext cx="811477" cy="466167"/>
              </a:xfrm>
              <a:custGeom>
                <a:avLst/>
                <a:gdLst>
                  <a:gd name="T0" fmla="*/ 306 w 611"/>
                  <a:gd name="T1" fmla="*/ 351 h 351"/>
                  <a:gd name="T2" fmla="*/ 0 w 611"/>
                  <a:gd name="T3" fmla="*/ 173 h 351"/>
                  <a:gd name="T4" fmla="*/ 306 w 611"/>
                  <a:gd name="T5" fmla="*/ 0 h 351"/>
                  <a:gd name="T6" fmla="*/ 611 w 611"/>
                  <a:gd name="T7" fmla="*/ 173 h 351"/>
                  <a:gd name="T8" fmla="*/ 306 w 611"/>
                  <a:gd name="T9" fmla="*/ 351 h 351"/>
                </a:gdLst>
                <a:ahLst/>
                <a:cxnLst>
                  <a:cxn ang="0">
                    <a:pos x="T0" y="T1"/>
                  </a:cxn>
                  <a:cxn ang="0">
                    <a:pos x="T2" y="T3"/>
                  </a:cxn>
                  <a:cxn ang="0">
                    <a:pos x="T4" y="T5"/>
                  </a:cxn>
                  <a:cxn ang="0">
                    <a:pos x="T6" y="T7"/>
                  </a:cxn>
                  <a:cxn ang="0">
                    <a:pos x="T8" y="T9"/>
                  </a:cxn>
                </a:cxnLst>
                <a:rect l="0" t="0" r="r" b="b"/>
                <a:pathLst>
                  <a:path w="611" h="351">
                    <a:moveTo>
                      <a:pt x="306" y="351"/>
                    </a:moveTo>
                    <a:lnTo>
                      <a:pt x="0" y="173"/>
                    </a:lnTo>
                    <a:lnTo>
                      <a:pt x="306" y="0"/>
                    </a:lnTo>
                    <a:lnTo>
                      <a:pt x="611" y="173"/>
                    </a:lnTo>
                    <a:lnTo>
                      <a:pt x="306" y="351"/>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
          <p:nvSpPr>
            <p:cNvPr id="15" name="TextBox 14"/>
            <p:cNvSpPr txBox="1"/>
            <p:nvPr/>
          </p:nvSpPr>
          <p:spPr>
            <a:xfrm>
              <a:off x="10272407" y="5327699"/>
              <a:ext cx="593726" cy="593726"/>
            </a:xfrm>
            <a:prstGeom prst="ellipse">
              <a:avLst/>
            </a:prstGeom>
            <a:solidFill>
              <a:schemeClr val="accent5"/>
            </a:solidFill>
          </p:spPr>
          <p:txBody>
            <a:bodyPr wrap="none" lIns="182880" tIns="146304" rIns="182880" bIns="146304" rtlCol="0" anchor="ctr">
              <a:noAutofit/>
            </a:bodyPr>
            <a:lstStyle/>
            <a:p>
              <a:pPr algn="ctr">
                <a:lnSpc>
                  <a:spcPct val="90000"/>
                </a:lnSpc>
                <a:spcAft>
                  <a:spcPts val="588"/>
                </a:spcAft>
              </a:pPr>
              <a:endParaRPr lang="en-US" sz="1372" b="1">
                <a:solidFill>
                  <a:schemeClr val="accent5">
                    <a:lumMod val="40000"/>
                    <a:lumOff val="60000"/>
                  </a:schemeClr>
                </a:solidFill>
              </a:endParaRPr>
            </a:p>
          </p:txBody>
        </p:sp>
        <p:sp>
          <p:nvSpPr>
            <p:cNvPr id="16" name="TextBox 15"/>
            <p:cNvSpPr txBox="1"/>
            <p:nvPr/>
          </p:nvSpPr>
          <p:spPr>
            <a:xfrm>
              <a:off x="8991666" y="5478462"/>
              <a:ext cx="593726" cy="593726"/>
            </a:xfrm>
            <a:prstGeom prst="ellipse">
              <a:avLst/>
            </a:prstGeom>
            <a:solidFill>
              <a:schemeClr val="accent1">
                <a:lumMod val="60000"/>
                <a:lumOff val="40000"/>
              </a:schemeClr>
            </a:solidFill>
          </p:spPr>
          <p:txBody>
            <a:bodyPr wrap="none" lIns="182880" tIns="146304" rIns="182880" bIns="146304" rtlCol="0" anchor="ctr">
              <a:noAutofit/>
            </a:bodyPr>
            <a:lstStyle/>
            <a:p>
              <a:pPr algn="ctr">
                <a:lnSpc>
                  <a:spcPct val="90000"/>
                </a:lnSpc>
                <a:spcAft>
                  <a:spcPts val="588"/>
                </a:spcAft>
              </a:pPr>
              <a:endParaRPr lang="en-US" sz="1372" b="1">
                <a:solidFill>
                  <a:schemeClr val="accent1">
                    <a:lumMod val="60000"/>
                    <a:lumOff val="40000"/>
                  </a:schemeClr>
                </a:solidFill>
              </a:endParaRPr>
            </a:p>
          </p:txBody>
        </p:sp>
        <p:sp>
          <p:nvSpPr>
            <p:cNvPr id="17" name="TextBox 16"/>
            <p:cNvSpPr txBox="1"/>
            <p:nvPr/>
          </p:nvSpPr>
          <p:spPr>
            <a:xfrm>
              <a:off x="8925987" y="5964668"/>
              <a:ext cx="914400" cy="914400"/>
            </a:xfrm>
            <a:prstGeom prst="ellipse">
              <a:avLst/>
            </a:prstGeom>
            <a:solidFill>
              <a:schemeClr val="tx2"/>
            </a:solidFill>
          </p:spPr>
          <p:txBody>
            <a:bodyPr wrap="none" lIns="182880" tIns="146304" rIns="182880" bIns="146304" rtlCol="0" anchor="ctr">
              <a:noAutofit/>
            </a:bodyPr>
            <a:lstStyle/>
            <a:p>
              <a:pPr algn="ctr">
                <a:lnSpc>
                  <a:spcPct val="90000"/>
                </a:lnSpc>
                <a:spcAft>
                  <a:spcPts val="588"/>
                </a:spcAft>
              </a:pPr>
              <a:endParaRPr lang="en-US" sz="1765" b="1">
                <a:solidFill>
                  <a:schemeClr val="bg1">
                    <a:lumMod val="65000"/>
                  </a:schemeClr>
                </a:solidFill>
              </a:endParaRPr>
            </a:p>
          </p:txBody>
        </p:sp>
      </p:grpSp>
    </p:spTree>
    <p:extLst>
      <p:ext uri="{BB962C8B-B14F-4D97-AF65-F5344CB8AC3E}">
        <p14:creationId xmlns:p14="http://schemas.microsoft.com/office/powerpoint/2010/main" val="961050128"/>
      </p:ext>
    </p:extLst>
  </p:cSld>
  <p:clrMapOvr>
    <a:masterClrMapping/>
  </p:clrMapOvr>
  <p:transition advClick="0">
    <p:fade/>
  </p:transition>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3_58pt Title/24pt Text - Orange">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0242"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7" name="Title 1"/>
          <p:cNvSpPr>
            <a:spLocks noGrp="1"/>
          </p:cNvSpPr>
          <p:nvPr>
            <p:ph type="ctrTitle" hasCustomPrompt="1"/>
          </p:nvPr>
        </p:nvSpPr>
        <p:spPr>
          <a:xfrm>
            <a:off x="573713" y="2100815"/>
            <a:ext cx="11007660" cy="1686801"/>
          </a:xfrm>
        </p:spPr>
        <p:txBody>
          <a:bodyPr/>
          <a:lstStyle>
            <a:lvl1pPr>
              <a:defRPr sz="5882">
                <a:solidFill>
                  <a:schemeClr val="bg1"/>
                </a:solidFill>
              </a:defRPr>
            </a:lvl1pPr>
          </a:lstStyle>
          <a:p>
            <a:r>
              <a:rPr lang="en-US"/>
              <a:t>Title</a:t>
            </a:r>
          </a:p>
        </p:txBody>
      </p:sp>
      <p:sp>
        <p:nvSpPr>
          <p:cNvPr id="10" name="Subtitle 2"/>
          <p:cNvSpPr>
            <a:spLocks noGrp="1"/>
          </p:cNvSpPr>
          <p:nvPr>
            <p:ph type="subTitle" idx="1" hasCustomPrompt="1"/>
          </p:nvPr>
        </p:nvSpPr>
        <p:spPr>
          <a:xfrm>
            <a:off x="591640" y="3877277"/>
            <a:ext cx="10989732" cy="483402"/>
          </a:xfrm>
        </p:spPr>
        <p:txBody>
          <a:bodyPr/>
          <a:lstStyle>
            <a:lvl1pPr marL="0" indent="0" algn="l">
              <a:buNone/>
              <a:defRPr sz="2157">
                <a:solidFill>
                  <a:schemeClr val="bg1"/>
                </a:solidFill>
                <a:latin typeface="+mn-lt"/>
              </a:defRPr>
            </a:lvl1pPr>
            <a:lvl2pPr marL="448193" indent="0" algn="ctr">
              <a:buNone/>
              <a:defRPr>
                <a:solidFill>
                  <a:schemeClr val="tx1">
                    <a:tint val="75000"/>
                  </a:schemeClr>
                </a:solidFill>
              </a:defRPr>
            </a:lvl2pPr>
            <a:lvl3pPr marL="896386" indent="0" algn="ctr">
              <a:buNone/>
              <a:defRPr>
                <a:solidFill>
                  <a:schemeClr val="tx1">
                    <a:tint val="75000"/>
                  </a:schemeClr>
                </a:solidFill>
              </a:defRPr>
            </a:lvl3pPr>
            <a:lvl4pPr marL="1344579" indent="0" algn="ctr">
              <a:buNone/>
              <a:defRPr>
                <a:solidFill>
                  <a:schemeClr val="tx1">
                    <a:tint val="75000"/>
                  </a:schemeClr>
                </a:solidFill>
              </a:defRPr>
            </a:lvl4pPr>
            <a:lvl5pPr marL="1792773" indent="0" algn="ctr">
              <a:buNone/>
              <a:defRPr>
                <a:solidFill>
                  <a:schemeClr val="tx1">
                    <a:tint val="75000"/>
                  </a:schemeClr>
                </a:solidFill>
              </a:defRPr>
            </a:lvl5pPr>
            <a:lvl6pPr marL="2240966" indent="0" algn="ctr">
              <a:buNone/>
              <a:defRPr>
                <a:solidFill>
                  <a:schemeClr val="tx1">
                    <a:tint val="75000"/>
                  </a:schemeClr>
                </a:solidFill>
              </a:defRPr>
            </a:lvl6pPr>
            <a:lvl7pPr marL="2689159" indent="0" algn="ctr">
              <a:buNone/>
              <a:defRPr>
                <a:solidFill>
                  <a:schemeClr val="tx1">
                    <a:tint val="75000"/>
                  </a:schemeClr>
                </a:solidFill>
              </a:defRPr>
            </a:lvl7pPr>
            <a:lvl8pPr marL="3137352" indent="0" algn="ctr">
              <a:buNone/>
              <a:defRPr>
                <a:solidFill>
                  <a:schemeClr val="tx1">
                    <a:tint val="75000"/>
                  </a:schemeClr>
                </a:solidFill>
              </a:defRPr>
            </a:lvl8pPr>
            <a:lvl9pPr marL="3585545" indent="0" algn="ctr">
              <a:buNone/>
              <a:defRPr>
                <a:solidFill>
                  <a:schemeClr val="tx1">
                    <a:tint val="75000"/>
                  </a:schemeClr>
                </a:solidFill>
              </a:defRPr>
            </a:lvl9pPr>
          </a:lstStyle>
          <a:p>
            <a:r>
              <a:rPr lang="en-US"/>
              <a:t>Subtitle</a:t>
            </a:r>
          </a:p>
        </p:txBody>
      </p:sp>
      <p:grpSp>
        <p:nvGrpSpPr>
          <p:cNvPr id="5" name="Group 4"/>
          <p:cNvGrpSpPr/>
          <p:nvPr userDrawn="1"/>
        </p:nvGrpSpPr>
        <p:grpSpPr>
          <a:xfrm>
            <a:off x="8750521" y="1315052"/>
            <a:ext cx="3441479" cy="5429745"/>
            <a:chOff x="8925987" y="1341231"/>
            <a:chExt cx="3510488" cy="5537837"/>
          </a:xfrm>
        </p:grpSpPr>
        <p:sp>
          <p:nvSpPr>
            <p:cNvPr id="6" name="Freeform 5"/>
            <p:cNvSpPr>
              <a:spLocks/>
            </p:cNvSpPr>
            <p:nvPr/>
          </p:nvSpPr>
          <p:spPr bwMode="auto">
            <a:xfrm>
              <a:off x="9080596" y="2696006"/>
              <a:ext cx="3246304" cy="4001502"/>
            </a:xfrm>
            <a:custGeom>
              <a:avLst/>
              <a:gdLst>
                <a:gd name="T0" fmla="*/ 0 w 2476"/>
                <a:gd name="T1" fmla="*/ 2588 h 3052"/>
                <a:gd name="T2" fmla="*/ 1237 w 2476"/>
                <a:gd name="T3" fmla="*/ 0 h 3052"/>
                <a:gd name="T4" fmla="*/ 2476 w 2476"/>
                <a:gd name="T5" fmla="*/ 976 h 3052"/>
                <a:gd name="T6" fmla="*/ 495 w 2476"/>
                <a:gd name="T7" fmla="*/ 3052 h 3052"/>
                <a:gd name="T8" fmla="*/ 0 w 2476"/>
                <a:gd name="T9" fmla="*/ 2588 h 3052"/>
              </a:gdLst>
              <a:ahLst/>
              <a:cxnLst>
                <a:cxn ang="0">
                  <a:pos x="T0" y="T1"/>
                </a:cxn>
                <a:cxn ang="0">
                  <a:pos x="T2" y="T3"/>
                </a:cxn>
                <a:cxn ang="0">
                  <a:pos x="T4" y="T5"/>
                </a:cxn>
                <a:cxn ang="0">
                  <a:pos x="T6" y="T7"/>
                </a:cxn>
                <a:cxn ang="0">
                  <a:pos x="T8" y="T9"/>
                </a:cxn>
              </a:cxnLst>
              <a:rect l="0" t="0" r="r" b="b"/>
              <a:pathLst>
                <a:path w="2476" h="3052">
                  <a:moveTo>
                    <a:pt x="0" y="2588"/>
                  </a:moveTo>
                  <a:lnTo>
                    <a:pt x="1237" y="0"/>
                  </a:lnTo>
                  <a:lnTo>
                    <a:pt x="2476" y="976"/>
                  </a:lnTo>
                  <a:lnTo>
                    <a:pt x="495" y="3052"/>
                  </a:lnTo>
                  <a:lnTo>
                    <a:pt x="0" y="2588"/>
                  </a:lnTo>
                  <a:close/>
                </a:path>
              </a:pathLst>
            </a:custGeom>
            <a:solidFill>
              <a:schemeClr val="accent5">
                <a:lumMod val="20000"/>
                <a:lumOff val="80000"/>
                <a:alpha val="14000"/>
              </a:schemeClr>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8" name="Freeform 5"/>
            <p:cNvSpPr>
              <a:spLocks/>
            </p:cNvSpPr>
            <p:nvPr/>
          </p:nvSpPr>
          <p:spPr bwMode="auto">
            <a:xfrm>
              <a:off x="11185247" y="1341231"/>
              <a:ext cx="1239838" cy="813644"/>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3 h 690"/>
                <a:gd name="T16" fmla="*/ 851 w 1054"/>
                <a:gd name="T17" fmla="*/ 690 h 690"/>
                <a:gd name="T18" fmla="*/ 825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5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6"/>
                    <a:pt x="948" y="215"/>
                    <a:pt x="950" y="272"/>
                  </a:cubicBezTo>
                  <a:cubicBezTo>
                    <a:pt x="1012" y="312"/>
                    <a:pt x="1054" y="384"/>
                    <a:pt x="1054" y="463"/>
                  </a:cubicBezTo>
                  <a:cubicBezTo>
                    <a:pt x="1054" y="580"/>
                    <a:pt x="965" y="676"/>
                    <a:pt x="851" y="690"/>
                  </a:cubicBezTo>
                  <a:cubicBezTo>
                    <a:pt x="843" y="690"/>
                    <a:pt x="833" y="690"/>
                    <a:pt x="825" y="690"/>
                  </a:cubicBezTo>
                  <a:cubicBezTo>
                    <a:pt x="818" y="690"/>
                    <a:pt x="810" y="690"/>
                    <a:pt x="802" y="690"/>
                  </a:cubicBezTo>
                  <a:cubicBezTo>
                    <a:pt x="696" y="690"/>
                    <a:pt x="446" y="690"/>
                    <a:pt x="327" y="690"/>
                  </a:cubicBezTo>
                  <a:cubicBezTo>
                    <a:pt x="324" y="690"/>
                    <a:pt x="320" y="690"/>
                    <a:pt x="318" y="690"/>
                  </a:cubicBezTo>
                  <a:cubicBezTo>
                    <a:pt x="306" y="690"/>
                    <a:pt x="306" y="690"/>
                    <a:pt x="306" y="690"/>
                  </a:cubicBezTo>
                  <a:cubicBezTo>
                    <a:pt x="300" y="690"/>
                    <a:pt x="283" y="690"/>
                    <a:pt x="271" y="690"/>
                  </a:cubicBezTo>
                  <a:cubicBezTo>
                    <a:pt x="195" y="690"/>
                    <a:pt x="195" y="690"/>
                    <a:pt x="195" y="690"/>
                  </a:cubicBezTo>
                  <a:cubicBezTo>
                    <a:pt x="87" y="688"/>
                    <a:pt x="0" y="601"/>
                    <a:pt x="0" y="495"/>
                  </a:cubicBezTo>
                  <a:cubicBezTo>
                    <a:pt x="0" y="397"/>
                    <a:pt x="73" y="316"/>
                    <a:pt x="168" y="30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9" name="Freeform 5"/>
            <p:cNvSpPr>
              <a:spLocks/>
            </p:cNvSpPr>
            <p:nvPr/>
          </p:nvSpPr>
          <p:spPr bwMode="auto">
            <a:xfrm>
              <a:off x="10332390" y="1583889"/>
              <a:ext cx="1239838" cy="813644"/>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3 h 690"/>
                <a:gd name="T16" fmla="*/ 851 w 1054"/>
                <a:gd name="T17" fmla="*/ 690 h 690"/>
                <a:gd name="T18" fmla="*/ 825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5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6"/>
                    <a:pt x="948" y="215"/>
                    <a:pt x="950" y="272"/>
                  </a:cubicBezTo>
                  <a:cubicBezTo>
                    <a:pt x="1012" y="312"/>
                    <a:pt x="1054" y="384"/>
                    <a:pt x="1054" y="463"/>
                  </a:cubicBezTo>
                  <a:cubicBezTo>
                    <a:pt x="1054" y="580"/>
                    <a:pt x="965" y="676"/>
                    <a:pt x="851" y="690"/>
                  </a:cubicBezTo>
                  <a:cubicBezTo>
                    <a:pt x="843" y="690"/>
                    <a:pt x="833" y="690"/>
                    <a:pt x="825" y="690"/>
                  </a:cubicBezTo>
                  <a:cubicBezTo>
                    <a:pt x="818" y="690"/>
                    <a:pt x="810" y="690"/>
                    <a:pt x="802" y="690"/>
                  </a:cubicBezTo>
                  <a:cubicBezTo>
                    <a:pt x="696" y="690"/>
                    <a:pt x="446" y="690"/>
                    <a:pt x="327" y="690"/>
                  </a:cubicBezTo>
                  <a:cubicBezTo>
                    <a:pt x="324" y="690"/>
                    <a:pt x="320" y="690"/>
                    <a:pt x="318" y="690"/>
                  </a:cubicBezTo>
                  <a:cubicBezTo>
                    <a:pt x="306" y="690"/>
                    <a:pt x="306" y="690"/>
                    <a:pt x="306" y="690"/>
                  </a:cubicBezTo>
                  <a:cubicBezTo>
                    <a:pt x="300" y="690"/>
                    <a:pt x="283" y="690"/>
                    <a:pt x="271" y="690"/>
                  </a:cubicBezTo>
                  <a:cubicBezTo>
                    <a:pt x="195" y="690"/>
                    <a:pt x="195" y="690"/>
                    <a:pt x="195" y="690"/>
                  </a:cubicBezTo>
                  <a:cubicBezTo>
                    <a:pt x="87" y="688"/>
                    <a:pt x="0" y="601"/>
                    <a:pt x="0" y="495"/>
                  </a:cubicBezTo>
                  <a:cubicBezTo>
                    <a:pt x="0" y="397"/>
                    <a:pt x="73" y="316"/>
                    <a:pt x="168" y="303"/>
                  </a:cubicBez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1" name="Freeform 5"/>
            <p:cNvSpPr>
              <a:spLocks/>
            </p:cNvSpPr>
            <p:nvPr/>
          </p:nvSpPr>
          <p:spPr bwMode="auto">
            <a:xfrm>
              <a:off x="9405174" y="1369064"/>
              <a:ext cx="895827" cy="587887"/>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3 h 690"/>
                <a:gd name="T16" fmla="*/ 851 w 1054"/>
                <a:gd name="T17" fmla="*/ 690 h 690"/>
                <a:gd name="T18" fmla="*/ 825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5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6"/>
                    <a:pt x="948" y="215"/>
                    <a:pt x="950" y="272"/>
                  </a:cubicBezTo>
                  <a:cubicBezTo>
                    <a:pt x="1012" y="312"/>
                    <a:pt x="1054" y="384"/>
                    <a:pt x="1054" y="463"/>
                  </a:cubicBezTo>
                  <a:cubicBezTo>
                    <a:pt x="1054" y="580"/>
                    <a:pt x="965" y="676"/>
                    <a:pt x="851" y="690"/>
                  </a:cubicBezTo>
                  <a:cubicBezTo>
                    <a:pt x="843" y="690"/>
                    <a:pt x="833" y="690"/>
                    <a:pt x="825" y="690"/>
                  </a:cubicBezTo>
                  <a:cubicBezTo>
                    <a:pt x="818" y="690"/>
                    <a:pt x="810" y="690"/>
                    <a:pt x="802" y="690"/>
                  </a:cubicBezTo>
                  <a:cubicBezTo>
                    <a:pt x="696" y="690"/>
                    <a:pt x="446" y="690"/>
                    <a:pt x="327" y="690"/>
                  </a:cubicBezTo>
                  <a:cubicBezTo>
                    <a:pt x="324" y="690"/>
                    <a:pt x="320" y="690"/>
                    <a:pt x="318" y="690"/>
                  </a:cubicBezTo>
                  <a:cubicBezTo>
                    <a:pt x="306" y="690"/>
                    <a:pt x="306" y="690"/>
                    <a:pt x="306" y="690"/>
                  </a:cubicBezTo>
                  <a:cubicBezTo>
                    <a:pt x="300" y="690"/>
                    <a:pt x="283" y="690"/>
                    <a:pt x="271" y="690"/>
                  </a:cubicBezTo>
                  <a:cubicBezTo>
                    <a:pt x="195" y="690"/>
                    <a:pt x="195" y="690"/>
                    <a:pt x="195" y="690"/>
                  </a:cubicBezTo>
                  <a:cubicBezTo>
                    <a:pt x="87" y="688"/>
                    <a:pt x="0" y="601"/>
                    <a:pt x="0" y="495"/>
                  </a:cubicBezTo>
                  <a:cubicBezTo>
                    <a:pt x="0" y="397"/>
                    <a:pt x="73" y="316"/>
                    <a:pt x="168" y="30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p>
          </p:txBody>
        </p:sp>
        <p:grpSp>
          <p:nvGrpSpPr>
            <p:cNvPr id="12" name="Group 11"/>
            <p:cNvGrpSpPr/>
            <p:nvPr/>
          </p:nvGrpSpPr>
          <p:grpSpPr>
            <a:xfrm>
              <a:off x="11280477" y="3072737"/>
              <a:ext cx="1155998" cy="1162044"/>
              <a:chOff x="13209584" y="-2840041"/>
              <a:chExt cx="1820862" cy="1830385"/>
            </a:xfrm>
          </p:grpSpPr>
          <p:sp>
            <p:nvSpPr>
              <p:cNvPr id="26" name="Oval 5"/>
              <p:cNvSpPr>
                <a:spLocks noChangeArrowheads="1"/>
              </p:cNvSpPr>
              <p:nvPr/>
            </p:nvSpPr>
            <p:spPr bwMode="auto">
              <a:xfrm>
                <a:off x="13209584" y="-2840041"/>
                <a:ext cx="1820862" cy="1830385"/>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 name="Freeform 6"/>
              <p:cNvSpPr>
                <a:spLocks/>
              </p:cNvSpPr>
              <p:nvPr/>
            </p:nvSpPr>
            <p:spPr bwMode="auto">
              <a:xfrm>
                <a:off x="13633446" y="-2205042"/>
                <a:ext cx="488950" cy="836611"/>
              </a:xfrm>
              <a:custGeom>
                <a:avLst/>
                <a:gdLst>
                  <a:gd name="T0" fmla="*/ 308 w 308"/>
                  <a:gd name="T1" fmla="*/ 175 h 527"/>
                  <a:gd name="T2" fmla="*/ 305 w 308"/>
                  <a:gd name="T3" fmla="*/ 527 h 527"/>
                  <a:gd name="T4" fmla="*/ 0 w 308"/>
                  <a:gd name="T5" fmla="*/ 351 h 527"/>
                  <a:gd name="T6" fmla="*/ 2 w 308"/>
                  <a:gd name="T7" fmla="*/ 0 h 527"/>
                  <a:gd name="T8" fmla="*/ 308 w 308"/>
                  <a:gd name="T9" fmla="*/ 175 h 527"/>
                </a:gdLst>
                <a:ahLst/>
                <a:cxnLst>
                  <a:cxn ang="0">
                    <a:pos x="T0" y="T1"/>
                  </a:cxn>
                  <a:cxn ang="0">
                    <a:pos x="T2" y="T3"/>
                  </a:cxn>
                  <a:cxn ang="0">
                    <a:pos x="T4" y="T5"/>
                  </a:cxn>
                  <a:cxn ang="0">
                    <a:pos x="T6" y="T7"/>
                  </a:cxn>
                  <a:cxn ang="0">
                    <a:pos x="T8" y="T9"/>
                  </a:cxn>
                </a:cxnLst>
                <a:rect l="0" t="0" r="r" b="b"/>
                <a:pathLst>
                  <a:path w="308" h="527">
                    <a:moveTo>
                      <a:pt x="308" y="175"/>
                    </a:moveTo>
                    <a:lnTo>
                      <a:pt x="305" y="527"/>
                    </a:lnTo>
                    <a:lnTo>
                      <a:pt x="0" y="351"/>
                    </a:lnTo>
                    <a:lnTo>
                      <a:pt x="2" y="0"/>
                    </a:lnTo>
                    <a:lnTo>
                      <a:pt x="308" y="175"/>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 name="Freeform 7"/>
              <p:cNvSpPr>
                <a:spLocks/>
              </p:cNvSpPr>
              <p:nvPr/>
            </p:nvSpPr>
            <p:spPr bwMode="auto">
              <a:xfrm>
                <a:off x="14122396" y="-2205042"/>
                <a:ext cx="484187" cy="836611"/>
              </a:xfrm>
              <a:custGeom>
                <a:avLst/>
                <a:gdLst>
                  <a:gd name="T0" fmla="*/ 0 w 305"/>
                  <a:gd name="T1" fmla="*/ 175 h 527"/>
                  <a:gd name="T2" fmla="*/ 0 w 305"/>
                  <a:gd name="T3" fmla="*/ 527 h 527"/>
                  <a:gd name="T4" fmla="*/ 305 w 305"/>
                  <a:gd name="T5" fmla="*/ 351 h 527"/>
                  <a:gd name="T6" fmla="*/ 305 w 305"/>
                  <a:gd name="T7" fmla="*/ 0 h 527"/>
                  <a:gd name="T8" fmla="*/ 0 w 305"/>
                  <a:gd name="T9" fmla="*/ 175 h 527"/>
                </a:gdLst>
                <a:ahLst/>
                <a:cxnLst>
                  <a:cxn ang="0">
                    <a:pos x="T0" y="T1"/>
                  </a:cxn>
                  <a:cxn ang="0">
                    <a:pos x="T2" y="T3"/>
                  </a:cxn>
                  <a:cxn ang="0">
                    <a:pos x="T4" y="T5"/>
                  </a:cxn>
                  <a:cxn ang="0">
                    <a:pos x="T6" y="T7"/>
                  </a:cxn>
                  <a:cxn ang="0">
                    <a:pos x="T8" y="T9"/>
                  </a:cxn>
                </a:cxnLst>
                <a:rect l="0" t="0" r="r" b="b"/>
                <a:pathLst>
                  <a:path w="305" h="527">
                    <a:moveTo>
                      <a:pt x="0" y="175"/>
                    </a:moveTo>
                    <a:lnTo>
                      <a:pt x="0" y="527"/>
                    </a:lnTo>
                    <a:lnTo>
                      <a:pt x="305" y="351"/>
                    </a:lnTo>
                    <a:lnTo>
                      <a:pt x="305" y="0"/>
                    </a:lnTo>
                    <a:lnTo>
                      <a:pt x="0" y="175"/>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 name="Freeform 8"/>
              <p:cNvSpPr>
                <a:spLocks/>
              </p:cNvSpPr>
              <p:nvPr/>
            </p:nvSpPr>
            <p:spPr bwMode="auto">
              <a:xfrm>
                <a:off x="13636621" y="-2484441"/>
                <a:ext cx="969962" cy="557212"/>
              </a:xfrm>
              <a:custGeom>
                <a:avLst/>
                <a:gdLst>
                  <a:gd name="T0" fmla="*/ 306 w 611"/>
                  <a:gd name="T1" fmla="*/ 351 h 351"/>
                  <a:gd name="T2" fmla="*/ 0 w 611"/>
                  <a:gd name="T3" fmla="*/ 173 h 351"/>
                  <a:gd name="T4" fmla="*/ 303 w 611"/>
                  <a:gd name="T5" fmla="*/ 0 h 351"/>
                  <a:gd name="T6" fmla="*/ 611 w 611"/>
                  <a:gd name="T7" fmla="*/ 173 h 351"/>
                  <a:gd name="T8" fmla="*/ 306 w 611"/>
                  <a:gd name="T9" fmla="*/ 351 h 351"/>
                </a:gdLst>
                <a:ahLst/>
                <a:cxnLst>
                  <a:cxn ang="0">
                    <a:pos x="T0" y="T1"/>
                  </a:cxn>
                  <a:cxn ang="0">
                    <a:pos x="T2" y="T3"/>
                  </a:cxn>
                  <a:cxn ang="0">
                    <a:pos x="T4" y="T5"/>
                  </a:cxn>
                  <a:cxn ang="0">
                    <a:pos x="T6" y="T7"/>
                  </a:cxn>
                  <a:cxn ang="0">
                    <a:pos x="T8" y="T9"/>
                  </a:cxn>
                </a:cxnLst>
                <a:rect l="0" t="0" r="r" b="b"/>
                <a:pathLst>
                  <a:path w="611" h="351">
                    <a:moveTo>
                      <a:pt x="306" y="351"/>
                    </a:moveTo>
                    <a:lnTo>
                      <a:pt x="0" y="173"/>
                    </a:lnTo>
                    <a:lnTo>
                      <a:pt x="303" y="0"/>
                    </a:lnTo>
                    <a:lnTo>
                      <a:pt x="611" y="173"/>
                    </a:lnTo>
                    <a:lnTo>
                      <a:pt x="306" y="351"/>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grpSp>
          <p:nvGrpSpPr>
            <p:cNvPr id="13" name="Group 12"/>
            <p:cNvGrpSpPr/>
            <p:nvPr/>
          </p:nvGrpSpPr>
          <p:grpSpPr>
            <a:xfrm>
              <a:off x="10518590" y="2205906"/>
              <a:ext cx="1227128" cy="1233544"/>
              <a:chOff x="15478120" y="-2840041"/>
              <a:chExt cx="1820862" cy="1830385"/>
            </a:xfrm>
          </p:grpSpPr>
          <p:sp>
            <p:nvSpPr>
              <p:cNvPr id="22" name="Oval 9"/>
              <p:cNvSpPr>
                <a:spLocks noChangeArrowheads="1"/>
              </p:cNvSpPr>
              <p:nvPr/>
            </p:nvSpPr>
            <p:spPr bwMode="auto">
              <a:xfrm>
                <a:off x="15478120" y="-2840041"/>
                <a:ext cx="1820862" cy="1830385"/>
              </a:xfrm>
              <a:prstGeom prst="ellipse">
                <a:avLst/>
              </a:pr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 name="Freeform 10"/>
              <p:cNvSpPr>
                <a:spLocks/>
              </p:cNvSpPr>
              <p:nvPr/>
            </p:nvSpPr>
            <p:spPr bwMode="auto">
              <a:xfrm>
                <a:off x="15901983" y="-2205042"/>
                <a:ext cx="488950" cy="836611"/>
              </a:xfrm>
              <a:custGeom>
                <a:avLst/>
                <a:gdLst>
                  <a:gd name="T0" fmla="*/ 308 w 308"/>
                  <a:gd name="T1" fmla="*/ 175 h 527"/>
                  <a:gd name="T2" fmla="*/ 305 w 308"/>
                  <a:gd name="T3" fmla="*/ 527 h 527"/>
                  <a:gd name="T4" fmla="*/ 0 w 308"/>
                  <a:gd name="T5" fmla="*/ 351 h 527"/>
                  <a:gd name="T6" fmla="*/ 0 w 308"/>
                  <a:gd name="T7" fmla="*/ 0 h 527"/>
                  <a:gd name="T8" fmla="*/ 308 w 308"/>
                  <a:gd name="T9" fmla="*/ 175 h 527"/>
                </a:gdLst>
                <a:ahLst/>
                <a:cxnLst>
                  <a:cxn ang="0">
                    <a:pos x="T0" y="T1"/>
                  </a:cxn>
                  <a:cxn ang="0">
                    <a:pos x="T2" y="T3"/>
                  </a:cxn>
                  <a:cxn ang="0">
                    <a:pos x="T4" y="T5"/>
                  </a:cxn>
                  <a:cxn ang="0">
                    <a:pos x="T6" y="T7"/>
                  </a:cxn>
                  <a:cxn ang="0">
                    <a:pos x="T8" y="T9"/>
                  </a:cxn>
                </a:cxnLst>
                <a:rect l="0" t="0" r="r" b="b"/>
                <a:pathLst>
                  <a:path w="308" h="527">
                    <a:moveTo>
                      <a:pt x="308" y="175"/>
                    </a:moveTo>
                    <a:lnTo>
                      <a:pt x="305" y="527"/>
                    </a:lnTo>
                    <a:lnTo>
                      <a:pt x="0" y="351"/>
                    </a:lnTo>
                    <a:lnTo>
                      <a:pt x="0" y="0"/>
                    </a:lnTo>
                    <a:lnTo>
                      <a:pt x="308" y="17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 name="Freeform 11"/>
              <p:cNvSpPr>
                <a:spLocks/>
              </p:cNvSpPr>
              <p:nvPr/>
            </p:nvSpPr>
            <p:spPr bwMode="auto">
              <a:xfrm>
                <a:off x="16386170" y="-2205042"/>
                <a:ext cx="488950" cy="836611"/>
              </a:xfrm>
              <a:custGeom>
                <a:avLst/>
                <a:gdLst>
                  <a:gd name="T0" fmla="*/ 3 w 308"/>
                  <a:gd name="T1" fmla="*/ 175 h 527"/>
                  <a:gd name="T2" fmla="*/ 0 w 308"/>
                  <a:gd name="T3" fmla="*/ 527 h 527"/>
                  <a:gd name="T4" fmla="*/ 306 w 308"/>
                  <a:gd name="T5" fmla="*/ 351 h 527"/>
                  <a:gd name="T6" fmla="*/ 308 w 308"/>
                  <a:gd name="T7" fmla="*/ 0 h 527"/>
                  <a:gd name="T8" fmla="*/ 3 w 308"/>
                  <a:gd name="T9" fmla="*/ 175 h 527"/>
                </a:gdLst>
                <a:ahLst/>
                <a:cxnLst>
                  <a:cxn ang="0">
                    <a:pos x="T0" y="T1"/>
                  </a:cxn>
                  <a:cxn ang="0">
                    <a:pos x="T2" y="T3"/>
                  </a:cxn>
                  <a:cxn ang="0">
                    <a:pos x="T4" y="T5"/>
                  </a:cxn>
                  <a:cxn ang="0">
                    <a:pos x="T6" y="T7"/>
                  </a:cxn>
                  <a:cxn ang="0">
                    <a:pos x="T8" y="T9"/>
                  </a:cxn>
                </a:cxnLst>
                <a:rect l="0" t="0" r="r" b="b"/>
                <a:pathLst>
                  <a:path w="308" h="527">
                    <a:moveTo>
                      <a:pt x="3" y="175"/>
                    </a:moveTo>
                    <a:lnTo>
                      <a:pt x="0" y="527"/>
                    </a:lnTo>
                    <a:lnTo>
                      <a:pt x="306" y="351"/>
                    </a:lnTo>
                    <a:lnTo>
                      <a:pt x="308" y="0"/>
                    </a:lnTo>
                    <a:lnTo>
                      <a:pt x="3" y="175"/>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 name="Freeform 12"/>
              <p:cNvSpPr>
                <a:spLocks/>
              </p:cNvSpPr>
              <p:nvPr/>
            </p:nvSpPr>
            <p:spPr bwMode="auto">
              <a:xfrm>
                <a:off x="15901983" y="-2484441"/>
                <a:ext cx="973137" cy="557212"/>
              </a:xfrm>
              <a:custGeom>
                <a:avLst/>
                <a:gdLst>
                  <a:gd name="T0" fmla="*/ 308 w 613"/>
                  <a:gd name="T1" fmla="*/ 351 h 351"/>
                  <a:gd name="T2" fmla="*/ 0 w 613"/>
                  <a:gd name="T3" fmla="*/ 173 h 351"/>
                  <a:gd name="T4" fmla="*/ 305 w 613"/>
                  <a:gd name="T5" fmla="*/ 0 h 351"/>
                  <a:gd name="T6" fmla="*/ 613 w 613"/>
                  <a:gd name="T7" fmla="*/ 173 h 351"/>
                  <a:gd name="T8" fmla="*/ 308 w 613"/>
                  <a:gd name="T9" fmla="*/ 351 h 351"/>
                </a:gdLst>
                <a:ahLst/>
                <a:cxnLst>
                  <a:cxn ang="0">
                    <a:pos x="T0" y="T1"/>
                  </a:cxn>
                  <a:cxn ang="0">
                    <a:pos x="T2" y="T3"/>
                  </a:cxn>
                  <a:cxn ang="0">
                    <a:pos x="T4" y="T5"/>
                  </a:cxn>
                  <a:cxn ang="0">
                    <a:pos x="T6" y="T7"/>
                  </a:cxn>
                  <a:cxn ang="0">
                    <a:pos x="T8" y="T9"/>
                  </a:cxn>
                </a:cxnLst>
                <a:rect l="0" t="0" r="r" b="b"/>
                <a:pathLst>
                  <a:path w="613" h="351">
                    <a:moveTo>
                      <a:pt x="308" y="351"/>
                    </a:moveTo>
                    <a:lnTo>
                      <a:pt x="0" y="173"/>
                    </a:lnTo>
                    <a:lnTo>
                      <a:pt x="305" y="0"/>
                    </a:lnTo>
                    <a:lnTo>
                      <a:pt x="613" y="173"/>
                    </a:lnTo>
                    <a:lnTo>
                      <a:pt x="308" y="351"/>
                    </a:lnTo>
                    <a:close/>
                  </a:path>
                </a:pathLst>
              </a:custGeom>
              <a:solidFill>
                <a:srgbClr val="55D4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grpSp>
          <p:nvGrpSpPr>
            <p:cNvPr id="14" name="Group 13"/>
            <p:cNvGrpSpPr/>
            <p:nvPr/>
          </p:nvGrpSpPr>
          <p:grpSpPr>
            <a:xfrm>
              <a:off x="10136778" y="3451591"/>
              <a:ext cx="1520689" cy="1531312"/>
              <a:chOff x="9685432" y="3577886"/>
              <a:chExt cx="1520689" cy="1531312"/>
            </a:xfrm>
          </p:grpSpPr>
          <p:sp>
            <p:nvSpPr>
              <p:cNvPr id="18" name="Oval 13"/>
              <p:cNvSpPr>
                <a:spLocks noChangeArrowheads="1"/>
              </p:cNvSpPr>
              <p:nvPr/>
            </p:nvSpPr>
            <p:spPr bwMode="auto">
              <a:xfrm>
                <a:off x="9685432" y="3577886"/>
                <a:ext cx="1520689" cy="1531312"/>
              </a:xfrm>
              <a:prstGeom prst="ellipse">
                <a:avLst/>
              </a:prstGeom>
              <a:solidFill>
                <a:srgbClr val="4668C5">
                  <a:alpha val="85000"/>
                </a:srgbClr>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9" name="Freeform 14"/>
              <p:cNvSpPr>
                <a:spLocks/>
              </p:cNvSpPr>
              <p:nvPr/>
            </p:nvSpPr>
            <p:spPr bwMode="auto">
              <a:xfrm>
                <a:off x="10040039" y="4109130"/>
                <a:ext cx="406403" cy="699914"/>
              </a:xfrm>
              <a:custGeom>
                <a:avLst/>
                <a:gdLst>
                  <a:gd name="T0" fmla="*/ 306 w 306"/>
                  <a:gd name="T1" fmla="*/ 175 h 527"/>
                  <a:gd name="T2" fmla="*/ 306 w 306"/>
                  <a:gd name="T3" fmla="*/ 527 h 527"/>
                  <a:gd name="T4" fmla="*/ 0 w 306"/>
                  <a:gd name="T5" fmla="*/ 351 h 527"/>
                  <a:gd name="T6" fmla="*/ 0 w 306"/>
                  <a:gd name="T7" fmla="*/ 0 h 527"/>
                  <a:gd name="T8" fmla="*/ 306 w 306"/>
                  <a:gd name="T9" fmla="*/ 175 h 527"/>
                </a:gdLst>
                <a:ahLst/>
                <a:cxnLst>
                  <a:cxn ang="0">
                    <a:pos x="T0" y="T1"/>
                  </a:cxn>
                  <a:cxn ang="0">
                    <a:pos x="T2" y="T3"/>
                  </a:cxn>
                  <a:cxn ang="0">
                    <a:pos x="T4" y="T5"/>
                  </a:cxn>
                  <a:cxn ang="0">
                    <a:pos x="T6" y="T7"/>
                  </a:cxn>
                  <a:cxn ang="0">
                    <a:pos x="T8" y="T9"/>
                  </a:cxn>
                </a:cxnLst>
                <a:rect l="0" t="0" r="r" b="b"/>
                <a:pathLst>
                  <a:path w="306" h="527">
                    <a:moveTo>
                      <a:pt x="306" y="175"/>
                    </a:moveTo>
                    <a:lnTo>
                      <a:pt x="306" y="527"/>
                    </a:lnTo>
                    <a:lnTo>
                      <a:pt x="0" y="351"/>
                    </a:lnTo>
                    <a:lnTo>
                      <a:pt x="0" y="0"/>
                    </a:lnTo>
                    <a:lnTo>
                      <a:pt x="306" y="175"/>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 name="Freeform 15"/>
              <p:cNvSpPr>
                <a:spLocks/>
              </p:cNvSpPr>
              <p:nvPr/>
            </p:nvSpPr>
            <p:spPr bwMode="auto">
              <a:xfrm>
                <a:off x="10446440" y="4109130"/>
                <a:ext cx="405074" cy="699914"/>
              </a:xfrm>
              <a:custGeom>
                <a:avLst/>
                <a:gdLst>
                  <a:gd name="T0" fmla="*/ 0 w 305"/>
                  <a:gd name="T1" fmla="*/ 175 h 527"/>
                  <a:gd name="T2" fmla="*/ 0 w 305"/>
                  <a:gd name="T3" fmla="*/ 527 h 527"/>
                  <a:gd name="T4" fmla="*/ 305 w 305"/>
                  <a:gd name="T5" fmla="*/ 351 h 527"/>
                  <a:gd name="T6" fmla="*/ 305 w 305"/>
                  <a:gd name="T7" fmla="*/ 0 h 527"/>
                  <a:gd name="T8" fmla="*/ 0 w 305"/>
                  <a:gd name="T9" fmla="*/ 175 h 527"/>
                </a:gdLst>
                <a:ahLst/>
                <a:cxnLst>
                  <a:cxn ang="0">
                    <a:pos x="T0" y="T1"/>
                  </a:cxn>
                  <a:cxn ang="0">
                    <a:pos x="T2" y="T3"/>
                  </a:cxn>
                  <a:cxn ang="0">
                    <a:pos x="T4" y="T5"/>
                  </a:cxn>
                  <a:cxn ang="0">
                    <a:pos x="T6" y="T7"/>
                  </a:cxn>
                  <a:cxn ang="0">
                    <a:pos x="T8" y="T9"/>
                  </a:cxn>
                </a:cxnLst>
                <a:rect l="0" t="0" r="r" b="b"/>
                <a:pathLst>
                  <a:path w="305" h="527">
                    <a:moveTo>
                      <a:pt x="0" y="175"/>
                    </a:moveTo>
                    <a:lnTo>
                      <a:pt x="0" y="527"/>
                    </a:lnTo>
                    <a:lnTo>
                      <a:pt x="305" y="351"/>
                    </a:lnTo>
                    <a:lnTo>
                      <a:pt x="305" y="0"/>
                    </a:lnTo>
                    <a:lnTo>
                      <a:pt x="0" y="175"/>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1" name="Freeform 16"/>
              <p:cNvSpPr>
                <a:spLocks/>
              </p:cNvSpPr>
              <p:nvPr/>
            </p:nvSpPr>
            <p:spPr bwMode="auto">
              <a:xfrm>
                <a:off x="10040039" y="3875383"/>
                <a:ext cx="811477" cy="466167"/>
              </a:xfrm>
              <a:custGeom>
                <a:avLst/>
                <a:gdLst>
                  <a:gd name="T0" fmla="*/ 306 w 611"/>
                  <a:gd name="T1" fmla="*/ 351 h 351"/>
                  <a:gd name="T2" fmla="*/ 0 w 611"/>
                  <a:gd name="T3" fmla="*/ 173 h 351"/>
                  <a:gd name="T4" fmla="*/ 306 w 611"/>
                  <a:gd name="T5" fmla="*/ 0 h 351"/>
                  <a:gd name="T6" fmla="*/ 611 w 611"/>
                  <a:gd name="T7" fmla="*/ 173 h 351"/>
                  <a:gd name="T8" fmla="*/ 306 w 611"/>
                  <a:gd name="T9" fmla="*/ 351 h 351"/>
                </a:gdLst>
                <a:ahLst/>
                <a:cxnLst>
                  <a:cxn ang="0">
                    <a:pos x="T0" y="T1"/>
                  </a:cxn>
                  <a:cxn ang="0">
                    <a:pos x="T2" y="T3"/>
                  </a:cxn>
                  <a:cxn ang="0">
                    <a:pos x="T4" y="T5"/>
                  </a:cxn>
                  <a:cxn ang="0">
                    <a:pos x="T6" y="T7"/>
                  </a:cxn>
                  <a:cxn ang="0">
                    <a:pos x="T8" y="T9"/>
                  </a:cxn>
                </a:cxnLst>
                <a:rect l="0" t="0" r="r" b="b"/>
                <a:pathLst>
                  <a:path w="611" h="351">
                    <a:moveTo>
                      <a:pt x="306" y="351"/>
                    </a:moveTo>
                    <a:lnTo>
                      <a:pt x="0" y="173"/>
                    </a:lnTo>
                    <a:lnTo>
                      <a:pt x="306" y="0"/>
                    </a:lnTo>
                    <a:lnTo>
                      <a:pt x="611" y="173"/>
                    </a:lnTo>
                    <a:lnTo>
                      <a:pt x="306" y="351"/>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
          <p:nvSpPr>
            <p:cNvPr id="15" name="TextBox 14"/>
            <p:cNvSpPr txBox="1"/>
            <p:nvPr/>
          </p:nvSpPr>
          <p:spPr>
            <a:xfrm>
              <a:off x="10272407" y="5327699"/>
              <a:ext cx="593726" cy="593726"/>
            </a:xfrm>
            <a:prstGeom prst="ellipse">
              <a:avLst/>
            </a:prstGeom>
            <a:solidFill>
              <a:schemeClr val="accent5">
                <a:lumMod val="60000"/>
                <a:lumOff val="40000"/>
              </a:schemeClr>
            </a:solidFill>
          </p:spPr>
          <p:txBody>
            <a:bodyPr wrap="none" lIns="182880" tIns="146304" rIns="182880" bIns="146304" rtlCol="0" anchor="ctr">
              <a:noAutofit/>
            </a:bodyPr>
            <a:lstStyle/>
            <a:p>
              <a:pPr algn="ctr">
                <a:lnSpc>
                  <a:spcPct val="90000"/>
                </a:lnSpc>
                <a:spcAft>
                  <a:spcPts val="588"/>
                </a:spcAft>
              </a:pPr>
              <a:endParaRPr lang="en-US" sz="1372" b="1">
                <a:solidFill>
                  <a:schemeClr val="accent5">
                    <a:lumMod val="40000"/>
                    <a:lumOff val="60000"/>
                  </a:schemeClr>
                </a:solidFill>
              </a:endParaRPr>
            </a:p>
          </p:txBody>
        </p:sp>
        <p:sp>
          <p:nvSpPr>
            <p:cNvPr id="16" name="TextBox 15"/>
            <p:cNvSpPr txBox="1"/>
            <p:nvPr/>
          </p:nvSpPr>
          <p:spPr>
            <a:xfrm>
              <a:off x="8991666" y="5478462"/>
              <a:ext cx="593726" cy="593726"/>
            </a:xfrm>
            <a:prstGeom prst="ellipse">
              <a:avLst/>
            </a:prstGeom>
            <a:solidFill>
              <a:schemeClr val="accent1">
                <a:lumMod val="60000"/>
                <a:lumOff val="40000"/>
              </a:schemeClr>
            </a:solidFill>
          </p:spPr>
          <p:txBody>
            <a:bodyPr wrap="none" lIns="182880" tIns="146304" rIns="182880" bIns="146304" rtlCol="0" anchor="ctr">
              <a:noAutofit/>
            </a:bodyPr>
            <a:lstStyle/>
            <a:p>
              <a:pPr algn="ctr">
                <a:lnSpc>
                  <a:spcPct val="90000"/>
                </a:lnSpc>
                <a:spcAft>
                  <a:spcPts val="588"/>
                </a:spcAft>
              </a:pPr>
              <a:endParaRPr lang="en-US" sz="1372" b="1">
                <a:solidFill>
                  <a:schemeClr val="accent1">
                    <a:lumMod val="60000"/>
                    <a:lumOff val="40000"/>
                  </a:schemeClr>
                </a:solidFill>
              </a:endParaRPr>
            </a:p>
          </p:txBody>
        </p:sp>
        <p:sp>
          <p:nvSpPr>
            <p:cNvPr id="17" name="TextBox 16"/>
            <p:cNvSpPr txBox="1"/>
            <p:nvPr/>
          </p:nvSpPr>
          <p:spPr>
            <a:xfrm>
              <a:off x="8925987" y="5964668"/>
              <a:ext cx="914400" cy="914400"/>
            </a:xfrm>
            <a:prstGeom prst="ellipse">
              <a:avLst/>
            </a:prstGeom>
            <a:solidFill>
              <a:schemeClr val="tx2"/>
            </a:solidFill>
          </p:spPr>
          <p:txBody>
            <a:bodyPr wrap="none" lIns="182880" tIns="146304" rIns="182880" bIns="146304" rtlCol="0" anchor="ctr">
              <a:noAutofit/>
            </a:bodyPr>
            <a:lstStyle/>
            <a:p>
              <a:pPr algn="ctr">
                <a:lnSpc>
                  <a:spcPct val="90000"/>
                </a:lnSpc>
                <a:spcAft>
                  <a:spcPts val="588"/>
                </a:spcAft>
              </a:pPr>
              <a:endParaRPr lang="en-US" sz="1765" b="1">
                <a:solidFill>
                  <a:schemeClr val="bg1">
                    <a:lumMod val="65000"/>
                  </a:schemeClr>
                </a:solidFill>
              </a:endParaRPr>
            </a:p>
          </p:txBody>
        </p:sp>
      </p:grpSp>
    </p:spTree>
    <p:extLst>
      <p:ext uri="{BB962C8B-B14F-4D97-AF65-F5344CB8AC3E}">
        <p14:creationId xmlns:p14="http://schemas.microsoft.com/office/powerpoint/2010/main" val="2725971923"/>
      </p:ext>
    </p:extLst>
  </p:cSld>
  <p:clrMapOvr>
    <a:masterClrMapping/>
  </p:clrMapOvr>
  <p:transition advClick="0">
    <p:fade/>
  </p:transition>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1_58pt Title/24pt Text - Gray">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1266"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7" name="Title 1"/>
          <p:cNvSpPr>
            <a:spLocks noGrp="1"/>
          </p:cNvSpPr>
          <p:nvPr>
            <p:ph type="ctrTitle" hasCustomPrompt="1"/>
          </p:nvPr>
        </p:nvSpPr>
        <p:spPr>
          <a:xfrm>
            <a:off x="573713" y="2100815"/>
            <a:ext cx="8086519" cy="1686801"/>
          </a:xfrm>
        </p:spPr>
        <p:txBody>
          <a:bodyPr/>
          <a:lstStyle>
            <a:lvl1pPr>
              <a:defRPr sz="5882">
                <a:solidFill>
                  <a:schemeClr val="bg1"/>
                </a:solidFill>
              </a:defRPr>
            </a:lvl1pPr>
          </a:lstStyle>
          <a:p>
            <a:r>
              <a:rPr lang="en-US"/>
              <a:t>Title</a:t>
            </a:r>
          </a:p>
        </p:txBody>
      </p:sp>
      <p:sp>
        <p:nvSpPr>
          <p:cNvPr id="10" name="Subtitle 2"/>
          <p:cNvSpPr>
            <a:spLocks noGrp="1"/>
          </p:cNvSpPr>
          <p:nvPr>
            <p:ph type="subTitle" idx="1" hasCustomPrompt="1"/>
          </p:nvPr>
        </p:nvSpPr>
        <p:spPr>
          <a:xfrm>
            <a:off x="591640" y="3877277"/>
            <a:ext cx="8073349" cy="483402"/>
          </a:xfrm>
        </p:spPr>
        <p:txBody>
          <a:bodyPr/>
          <a:lstStyle>
            <a:lvl1pPr marL="0" indent="0" algn="l">
              <a:buNone/>
              <a:defRPr sz="2157">
                <a:solidFill>
                  <a:schemeClr val="bg1"/>
                </a:solidFill>
                <a:latin typeface="+mn-lt"/>
              </a:defRPr>
            </a:lvl1pPr>
            <a:lvl2pPr marL="448193" indent="0" algn="ctr">
              <a:buNone/>
              <a:defRPr>
                <a:solidFill>
                  <a:schemeClr val="tx1">
                    <a:tint val="75000"/>
                  </a:schemeClr>
                </a:solidFill>
              </a:defRPr>
            </a:lvl2pPr>
            <a:lvl3pPr marL="896386" indent="0" algn="ctr">
              <a:buNone/>
              <a:defRPr>
                <a:solidFill>
                  <a:schemeClr val="tx1">
                    <a:tint val="75000"/>
                  </a:schemeClr>
                </a:solidFill>
              </a:defRPr>
            </a:lvl3pPr>
            <a:lvl4pPr marL="1344579" indent="0" algn="ctr">
              <a:buNone/>
              <a:defRPr>
                <a:solidFill>
                  <a:schemeClr val="tx1">
                    <a:tint val="75000"/>
                  </a:schemeClr>
                </a:solidFill>
              </a:defRPr>
            </a:lvl4pPr>
            <a:lvl5pPr marL="1792773" indent="0" algn="ctr">
              <a:buNone/>
              <a:defRPr>
                <a:solidFill>
                  <a:schemeClr val="tx1">
                    <a:tint val="75000"/>
                  </a:schemeClr>
                </a:solidFill>
              </a:defRPr>
            </a:lvl5pPr>
            <a:lvl6pPr marL="2240966" indent="0" algn="ctr">
              <a:buNone/>
              <a:defRPr>
                <a:solidFill>
                  <a:schemeClr val="tx1">
                    <a:tint val="75000"/>
                  </a:schemeClr>
                </a:solidFill>
              </a:defRPr>
            </a:lvl6pPr>
            <a:lvl7pPr marL="2689159" indent="0" algn="ctr">
              <a:buNone/>
              <a:defRPr>
                <a:solidFill>
                  <a:schemeClr val="tx1">
                    <a:tint val="75000"/>
                  </a:schemeClr>
                </a:solidFill>
              </a:defRPr>
            </a:lvl7pPr>
            <a:lvl8pPr marL="3137352" indent="0" algn="ctr">
              <a:buNone/>
              <a:defRPr>
                <a:solidFill>
                  <a:schemeClr val="tx1">
                    <a:tint val="75000"/>
                  </a:schemeClr>
                </a:solidFill>
              </a:defRPr>
            </a:lvl8pPr>
            <a:lvl9pPr marL="3585545" indent="0" algn="ctr">
              <a:buNone/>
              <a:defRPr>
                <a:solidFill>
                  <a:schemeClr val="tx1">
                    <a:tint val="75000"/>
                  </a:schemeClr>
                </a:solidFill>
              </a:defRPr>
            </a:lvl9pPr>
          </a:lstStyle>
          <a:p>
            <a:r>
              <a:rPr lang="en-US"/>
              <a:t>Subtitle</a:t>
            </a:r>
          </a:p>
        </p:txBody>
      </p:sp>
    </p:spTree>
    <p:extLst>
      <p:ext uri="{BB962C8B-B14F-4D97-AF65-F5344CB8AC3E}">
        <p14:creationId xmlns:p14="http://schemas.microsoft.com/office/powerpoint/2010/main" val="1632049178"/>
      </p:ext>
    </p:extLst>
  </p:cSld>
  <p:clrMapOvr>
    <a:masterClrMapping/>
  </p:clrMapOvr>
  <p:transition advClick="0">
    <p:fade/>
  </p:transition>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12_Divider Page w/ Picture">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2290" name="think-cell Slide" r:id="rId4" imgW="270" imgH="270" progId="TCLayout.ActiveDocument.1">
                  <p:embed/>
                </p:oleObj>
              </mc:Choice>
              <mc:Fallback>
                <p:oleObj name="think-cell Slide" r:id="rId4" imgW="270" imgH="270" progId="TCLayout.ActiveDocument.1">
                  <p:embed/>
                  <p:pic>
                    <p:nvPicPr>
                      <p:cNvPr id="4" name="Object 3" hidden="1"/>
                      <p:cNvPicPr/>
                      <p:nvPr/>
                    </p:nvPicPr>
                    <p:blipFill>
                      <a:blip r:embed="rId5"/>
                      <a:stretch>
                        <a:fillRect/>
                      </a:stretch>
                    </p:blipFill>
                    <p:spPr>
                      <a:xfrm>
                        <a:off x="1557" y="1558"/>
                        <a:ext cx="1556" cy="1556"/>
                      </a:xfrm>
                      <a:prstGeom prst="rect">
                        <a:avLst/>
                      </a:prstGeom>
                    </p:spPr>
                  </p:pic>
                </p:oleObj>
              </mc:Fallback>
            </mc:AlternateContent>
          </a:graphicData>
        </a:graphic>
      </p:graphicFrame>
      <p:pic>
        <p:nvPicPr>
          <p:cNvPr id="7" name="Picture 9"/>
          <p:cNvPicPr>
            <a:picLocks noChangeAspect="1"/>
          </p:cNvPicPr>
          <p:nvPr/>
        </p:nvPicPr>
        <p:blipFill>
          <a:blip r:embed="rId6" cstate="email">
            <a:extLst>
              <a:ext uri="{28A0092B-C50C-407E-A947-70E740481C1C}">
                <a14:useLocalDpi xmlns:a14="http://schemas.microsoft.com/office/drawing/2010/main"/>
              </a:ext>
            </a:extLst>
          </a:blip>
          <a:srcRect/>
          <a:stretch>
            <a:fillRect/>
          </a:stretch>
        </p:blipFill>
        <p:spPr bwMode="auto">
          <a:xfrm>
            <a:off x="7220243" y="6102350"/>
            <a:ext cx="2159562" cy="747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p:cNvSpPr txBox="1"/>
          <p:nvPr/>
        </p:nvSpPr>
        <p:spPr>
          <a:xfrm>
            <a:off x="9363927" y="6426200"/>
            <a:ext cx="2511906" cy="215444"/>
          </a:xfrm>
          <a:prstGeom prst="rect">
            <a:avLst/>
          </a:prstGeom>
          <a:noFill/>
        </p:spPr>
        <p:txBody>
          <a:bodyPr wrap="none" lIns="0" tIns="0" rIns="0" bIns="0">
            <a:spAutoFit/>
          </a:bodyPr>
          <a:lstStyle/>
          <a:p>
            <a:pPr fontAlgn="auto">
              <a:spcBef>
                <a:spcPts val="0"/>
              </a:spcBef>
              <a:spcAft>
                <a:spcPts val="0"/>
              </a:spcAft>
              <a:defRPr/>
            </a:pPr>
            <a:r>
              <a:rPr lang="en-US" sz="1400" kern="1000">
                <a:solidFill>
                  <a:schemeClr val="bg1"/>
                </a:solidFill>
                <a:latin typeface="Segoe UI Light"/>
                <a:ea typeface="+mn-ea"/>
                <a:cs typeface="+mn-cs"/>
              </a:rPr>
              <a:t>Your complete office in the cloud.</a:t>
            </a:r>
          </a:p>
        </p:txBody>
      </p:sp>
      <p:sp>
        <p:nvSpPr>
          <p:cNvPr id="2" name="Title 1"/>
          <p:cNvSpPr>
            <a:spLocks noGrp="1"/>
          </p:cNvSpPr>
          <p:nvPr>
            <p:ph type="ctrTitle"/>
          </p:nvPr>
        </p:nvSpPr>
        <p:spPr>
          <a:xfrm>
            <a:off x="601731" y="1930720"/>
            <a:ext cx="4980989" cy="615553"/>
          </a:xfrm>
        </p:spPr>
        <p:txBody>
          <a:bodyPr/>
          <a:lstStyle>
            <a:lvl1pPr>
              <a:defRPr sz="4000">
                <a:solidFill>
                  <a:schemeClr val="accent1"/>
                </a:solidFill>
              </a:defRPr>
            </a:lvl1pPr>
          </a:lstStyle>
          <a:p>
            <a:r>
              <a:rPr lang="en-US"/>
              <a:t>Click to edit Master title style</a:t>
            </a:r>
          </a:p>
        </p:txBody>
      </p:sp>
      <p:sp>
        <p:nvSpPr>
          <p:cNvPr id="3" name="Subtitle 2"/>
          <p:cNvSpPr>
            <a:spLocks noGrp="1"/>
          </p:cNvSpPr>
          <p:nvPr>
            <p:ph type="subTitle" idx="1"/>
          </p:nvPr>
        </p:nvSpPr>
        <p:spPr>
          <a:xfrm>
            <a:off x="601731" y="2673576"/>
            <a:ext cx="5026098" cy="2194936"/>
          </a:xfrm>
        </p:spPr>
        <p:txBody>
          <a:bodyPr>
            <a:noAutofit/>
          </a:bodyPr>
          <a:lstStyle>
            <a:lvl1pPr marL="0" indent="0" algn="l" defTabSz="457112" rtl="0" eaLnBrk="1" latinLnBrk="0" hangingPunct="1">
              <a:spcBef>
                <a:spcPct val="0"/>
              </a:spcBef>
              <a:buNone/>
              <a:defRPr lang="en-US" sz="2000" b="0" i="0" kern="1200" baseline="0" dirty="0">
                <a:solidFill>
                  <a:schemeClr val="tx2"/>
                </a:solidFill>
                <a:latin typeface="Segoe UI Light"/>
                <a:ea typeface="+mj-ea"/>
                <a:cs typeface="Segoe UI Light"/>
              </a:defRPr>
            </a:lvl1pPr>
            <a:lvl2pPr marL="457112" indent="0" algn="ctr">
              <a:buNone/>
              <a:defRPr>
                <a:solidFill>
                  <a:schemeClr val="tx1">
                    <a:tint val="75000"/>
                  </a:schemeClr>
                </a:solidFill>
              </a:defRPr>
            </a:lvl2pPr>
            <a:lvl3pPr marL="914225" indent="0" algn="ctr">
              <a:buNone/>
              <a:defRPr>
                <a:solidFill>
                  <a:schemeClr val="tx1">
                    <a:tint val="75000"/>
                  </a:schemeClr>
                </a:solidFill>
              </a:defRPr>
            </a:lvl3pPr>
            <a:lvl4pPr marL="1371337" indent="0" algn="ctr">
              <a:buNone/>
              <a:defRPr>
                <a:solidFill>
                  <a:schemeClr val="tx1">
                    <a:tint val="75000"/>
                  </a:schemeClr>
                </a:solidFill>
              </a:defRPr>
            </a:lvl4pPr>
            <a:lvl5pPr marL="1828449" indent="0" algn="ctr">
              <a:buNone/>
              <a:defRPr>
                <a:solidFill>
                  <a:schemeClr val="tx1">
                    <a:tint val="75000"/>
                  </a:schemeClr>
                </a:solidFill>
              </a:defRPr>
            </a:lvl5pPr>
            <a:lvl6pPr marL="2285561" indent="0" algn="ctr">
              <a:buNone/>
              <a:defRPr>
                <a:solidFill>
                  <a:schemeClr val="tx1">
                    <a:tint val="75000"/>
                  </a:schemeClr>
                </a:solidFill>
              </a:defRPr>
            </a:lvl6pPr>
            <a:lvl7pPr marL="2742674" indent="0" algn="ctr">
              <a:buNone/>
              <a:defRPr>
                <a:solidFill>
                  <a:schemeClr val="tx1">
                    <a:tint val="75000"/>
                  </a:schemeClr>
                </a:solidFill>
              </a:defRPr>
            </a:lvl7pPr>
            <a:lvl8pPr marL="3199785" indent="0" algn="ctr">
              <a:buNone/>
              <a:defRPr>
                <a:solidFill>
                  <a:schemeClr val="tx1">
                    <a:tint val="75000"/>
                  </a:schemeClr>
                </a:solidFill>
              </a:defRPr>
            </a:lvl8pPr>
            <a:lvl9pPr marL="3656897" indent="0" algn="ctr">
              <a:buNone/>
              <a:defRPr>
                <a:solidFill>
                  <a:schemeClr val="tx1">
                    <a:tint val="75000"/>
                  </a:schemeClr>
                </a:solidFill>
              </a:defRPr>
            </a:lvl9pPr>
          </a:lstStyle>
          <a:p>
            <a:r>
              <a:rPr lang="en-US"/>
              <a:t>Click to edit Master subtitle style</a:t>
            </a:r>
          </a:p>
        </p:txBody>
      </p:sp>
      <p:sp>
        <p:nvSpPr>
          <p:cNvPr id="5" name="Picture Placeholder 4"/>
          <p:cNvSpPr>
            <a:spLocks noGrp="1"/>
          </p:cNvSpPr>
          <p:nvPr>
            <p:ph type="pic" sz="quarter" idx="10"/>
          </p:nvPr>
        </p:nvSpPr>
        <p:spPr>
          <a:xfrm>
            <a:off x="5978496" y="1"/>
            <a:ext cx="6213505" cy="6850154"/>
          </a:xfrm>
        </p:spPr>
        <p:txBody>
          <a:bodyPr rtlCol="0">
            <a:normAutofit/>
          </a:bodyPr>
          <a:lstStyle/>
          <a:p>
            <a:pPr lvl="0"/>
            <a:r>
              <a:rPr lang="en-US" noProof="0"/>
              <a:t>Click icon to add picture</a:t>
            </a:r>
          </a:p>
        </p:txBody>
      </p:sp>
      <p:sp>
        <p:nvSpPr>
          <p:cNvPr id="10" name="Footer Placeholder 2"/>
          <p:cNvSpPr>
            <a:spLocks noGrp="1"/>
          </p:cNvSpPr>
          <p:nvPr>
            <p:ph type="ftr" sz="quarter" idx="43"/>
          </p:nvPr>
        </p:nvSpPr>
        <p:spPr>
          <a:xfrm>
            <a:off x="269240" y="6437243"/>
            <a:ext cx="3859607" cy="134483"/>
          </a:xfrm>
          <a:prstGeom prst="rect">
            <a:avLst/>
          </a:prstGeom>
        </p:spPr>
        <p:txBody>
          <a:bodyPr/>
          <a:lstStyle>
            <a:lvl1pPr>
              <a:defRPr>
                <a:solidFill>
                  <a:schemeClr val="tx2"/>
                </a:solidFill>
              </a:defRPr>
            </a:lvl1pPr>
          </a:lstStyle>
          <a:p>
            <a:r>
              <a:rPr lang="en-US"/>
              <a:t>Microsoft Confidential</a:t>
            </a:r>
          </a:p>
        </p:txBody>
      </p:sp>
      <p:sp>
        <p:nvSpPr>
          <p:cNvPr id="11" name="Slide Number Placeholder 3"/>
          <p:cNvSpPr>
            <a:spLocks noGrp="1"/>
          </p:cNvSpPr>
          <p:nvPr>
            <p:ph type="sldNum" sz="quarter" idx="44"/>
          </p:nvPr>
        </p:nvSpPr>
        <p:spPr>
          <a:xfrm>
            <a:off x="11367166" y="6437243"/>
            <a:ext cx="555596" cy="134483"/>
          </a:xfrm>
          <a:prstGeom prst="rect">
            <a:avLst/>
          </a:prstGeom>
        </p:spPr>
        <p:txBody>
          <a:bodyPr/>
          <a:lstStyle>
            <a:lvl1pPr>
              <a:defRPr>
                <a:solidFill>
                  <a:srgbClr val="505050"/>
                </a:solidFill>
              </a:defRPr>
            </a:lvl1pPr>
          </a:lstStyle>
          <a:p>
            <a:fld id="{27258FFF-F925-446B-8502-81C933981705}" type="slidenum">
              <a:rPr lang="en-US" smtClean="0"/>
              <a:pPr/>
              <a:t>‹#›</a:t>
            </a:fld>
            <a:endParaRPr lang="en-US"/>
          </a:p>
        </p:txBody>
      </p:sp>
    </p:spTree>
    <p:extLst>
      <p:ext uri="{BB962C8B-B14F-4D97-AF65-F5344CB8AC3E}">
        <p14:creationId xmlns:p14="http://schemas.microsoft.com/office/powerpoint/2010/main" val="745791443"/>
      </p:ext>
    </p:extLst>
  </p:cSld>
  <p:clrMapOvr>
    <a:masterClrMapping/>
  </p:clrMapOvr>
  <p:transition advClick="0">
    <p:fade/>
  </p:transition>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13_Divider Page w/ Picture">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3314" name="think-cell Slide" r:id="rId4" imgW="270" imgH="270" progId="TCLayout.ActiveDocument.1">
                  <p:embed/>
                </p:oleObj>
              </mc:Choice>
              <mc:Fallback>
                <p:oleObj name="think-cell Slide" r:id="rId4" imgW="270" imgH="270" progId="TCLayout.ActiveDocument.1">
                  <p:embed/>
                  <p:pic>
                    <p:nvPicPr>
                      <p:cNvPr id="4" name="Object 3"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2" name="Title 1"/>
          <p:cNvSpPr>
            <a:spLocks noGrp="1"/>
          </p:cNvSpPr>
          <p:nvPr>
            <p:ph type="ctrTitle"/>
          </p:nvPr>
        </p:nvSpPr>
        <p:spPr>
          <a:xfrm>
            <a:off x="6815236" y="1930720"/>
            <a:ext cx="4980989" cy="615553"/>
          </a:xfrm>
        </p:spPr>
        <p:txBody>
          <a:bodyPr/>
          <a:lstStyle>
            <a:lvl1pPr>
              <a:defRPr sz="4000">
                <a:solidFill>
                  <a:schemeClr val="accent1"/>
                </a:solidFill>
              </a:defRPr>
            </a:lvl1pPr>
          </a:lstStyle>
          <a:p>
            <a:r>
              <a:rPr lang="en-US"/>
              <a:t>Click to edit Master title style</a:t>
            </a:r>
          </a:p>
        </p:txBody>
      </p:sp>
      <p:sp>
        <p:nvSpPr>
          <p:cNvPr id="3" name="Subtitle 2"/>
          <p:cNvSpPr>
            <a:spLocks noGrp="1"/>
          </p:cNvSpPr>
          <p:nvPr>
            <p:ph type="subTitle" idx="1"/>
          </p:nvPr>
        </p:nvSpPr>
        <p:spPr>
          <a:xfrm>
            <a:off x="6815236" y="2673576"/>
            <a:ext cx="5026098" cy="2194936"/>
          </a:xfrm>
        </p:spPr>
        <p:txBody>
          <a:bodyPr>
            <a:noAutofit/>
          </a:bodyPr>
          <a:lstStyle>
            <a:lvl1pPr marL="0" indent="0" algn="l" defTabSz="457112" rtl="0" eaLnBrk="1" latinLnBrk="0" hangingPunct="1">
              <a:spcBef>
                <a:spcPct val="0"/>
              </a:spcBef>
              <a:buNone/>
              <a:defRPr lang="en-US" sz="2000" b="0" i="0" kern="1200" baseline="0" dirty="0">
                <a:solidFill>
                  <a:schemeClr val="tx2"/>
                </a:solidFill>
                <a:latin typeface="Segoe UI Light"/>
                <a:ea typeface="+mj-ea"/>
                <a:cs typeface="Segoe UI Light"/>
              </a:defRPr>
            </a:lvl1pPr>
            <a:lvl2pPr marL="457112" indent="0" algn="ctr">
              <a:buNone/>
              <a:defRPr>
                <a:solidFill>
                  <a:schemeClr val="tx1">
                    <a:tint val="75000"/>
                  </a:schemeClr>
                </a:solidFill>
              </a:defRPr>
            </a:lvl2pPr>
            <a:lvl3pPr marL="914225" indent="0" algn="ctr">
              <a:buNone/>
              <a:defRPr>
                <a:solidFill>
                  <a:schemeClr val="tx1">
                    <a:tint val="75000"/>
                  </a:schemeClr>
                </a:solidFill>
              </a:defRPr>
            </a:lvl3pPr>
            <a:lvl4pPr marL="1371337" indent="0" algn="ctr">
              <a:buNone/>
              <a:defRPr>
                <a:solidFill>
                  <a:schemeClr val="tx1">
                    <a:tint val="75000"/>
                  </a:schemeClr>
                </a:solidFill>
              </a:defRPr>
            </a:lvl4pPr>
            <a:lvl5pPr marL="1828449" indent="0" algn="ctr">
              <a:buNone/>
              <a:defRPr>
                <a:solidFill>
                  <a:schemeClr val="tx1">
                    <a:tint val="75000"/>
                  </a:schemeClr>
                </a:solidFill>
              </a:defRPr>
            </a:lvl5pPr>
            <a:lvl6pPr marL="2285561" indent="0" algn="ctr">
              <a:buNone/>
              <a:defRPr>
                <a:solidFill>
                  <a:schemeClr val="tx1">
                    <a:tint val="75000"/>
                  </a:schemeClr>
                </a:solidFill>
              </a:defRPr>
            </a:lvl6pPr>
            <a:lvl7pPr marL="2742674" indent="0" algn="ctr">
              <a:buNone/>
              <a:defRPr>
                <a:solidFill>
                  <a:schemeClr val="tx1">
                    <a:tint val="75000"/>
                  </a:schemeClr>
                </a:solidFill>
              </a:defRPr>
            </a:lvl7pPr>
            <a:lvl8pPr marL="3199785" indent="0" algn="ctr">
              <a:buNone/>
              <a:defRPr>
                <a:solidFill>
                  <a:schemeClr val="tx1">
                    <a:tint val="75000"/>
                  </a:schemeClr>
                </a:solidFill>
              </a:defRPr>
            </a:lvl8pPr>
            <a:lvl9pPr marL="3656897" indent="0" algn="ctr">
              <a:buNone/>
              <a:defRPr>
                <a:solidFill>
                  <a:schemeClr val="tx1">
                    <a:tint val="75000"/>
                  </a:schemeClr>
                </a:solidFill>
              </a:defRPr>
            </a:lvl9pPr>
          </a:lstStyle>
          <a:p>
            <a:r>
              <a:rPr lang="en-US"/>
              <a:t>Click to edit Master subtitle style</a:t>
            </a:r>
          </a:p>
        </p:txBody>
      </p:sp>
      <p:sp>
        <p:nvSpPr>
          <p:cNvPr id="5" name="Picture Placeholder 4"/>
          <p:cNvSpPr>
            <a:spLocks noGrp="1"/>
          </p:cNvSpPr>
          <p:nvPr>
            <p:ph type="pic" sz="quarter" idx="10"/>
          </p:nvPr>
        </p:nvSpPr>
        <p:spPr>
          <a:xfrm>
            <a:off x="-9526" y="1"/>
            <a:ext cx="6213505" cy="6850154"/>
          </a:xfrm>
        </p:spPr>
        <p:txBody>
          <a:bodyPr rtlCol="0">
            <a:normAutofit/>
          </a:bodyPr>
          <a:lstStyle/>
          <a:p>
            <a:pPr lvl="0"/>
            <a:r>
              <a:rPr lang="en-US" noProof="0"/>
              <a:t>Click icon to add picture</a:t>
            </a:r>
          </a:p>
        </p:txBody>
      </p:sp>
      <p:sp>
        <p:nvSpPr>
          <p:cNvPr id="8" name="Footer Placeholder 2"/>
          <p:cNvSpPr>
            <a:spLocks noGrp="1"/>
          </p:cNvSpPr>
          <p:nvPr>
            <p:ph type="ftr" sz="quarter" idx="43"/>
          </p:nvPr>
        </p:nvSpPr>
        <p:spPr>
          <a:xfrm>
            <a:off x="269240" y="6437243"/>
            <a:ext cx="3859607" cy="134483"/>
          </a:xfrm>
          <a:prstGeom prst="rect">
            <a:avLst/>
          </a:prstGeom>
        </p:spPr>
        <p:txBody>
          <a:bodyPr/>
          <a:lstStyle>
            <a:lvl1pPr>
              <a:defRPr>
                <a:solidFill>
                  <a:srgbClr val="505050"/>
                </a:solidFill>
              </a:defRPr>
            </a:lvl1pPr>
          </a:lstStyle>
          <a:p>
            <a:r>
              <a:rPr lang="en-US"/>
              <a:t>Microsoft Confidential</a:t>
            </a:r>
          </a:p>
        </p:txBody>
      </p:sp>
      <p:sp>
        <p:nvSpPr>
          <p:cNvPr id="9" name="Slide Number Placeholder 3"/>
          <p:cNvSpPr>
            <a:spLocks noGrp="1"/>
          </p:cNvSpPr>
          <p:nvPr>
            <p:ph type="sldNum" sz="quarter" idx="44"/>
          </p:nvPr>
        </p:nvSpPr>
        <p:spPr>
          <a:xfrm>
            <a:off x="11367166" y="6437243"/>
            <a:ext cx="555596" cy="134483"/>
          </a:xfrm>
          <a:prstGeom prst="rect">
            <a:avLst/>
          </a:prstGeom>
        </p:spPr>
        <p:txBody>
          <a:bodyPr/>
          <a:lstStyle>
            <a:lvl1pPr>
              <a:defRPr>
                <a:solidFill>
                  <a:schemeClr val="tx2"/>
                </a:solidFill>
              </a:defRPr>
            </a:lvl1pPr>
          </a:lstStyle>
          <a:p>
            <a:fld id="{27258FFF-F925-446B-8502-81C933981705}" type="slidenum">
              <a:rPr lang="en-US" smtClean="0"/>
              <a:pPr/>
              <a:t>‹#›</a:t>
            </a:fld>
            <a:endParaRPr lang="en-US"/>
          </a:p>
        </p:txBody>
      </p:sp>
    </p:spTree>
    <p:extLst>
      <p:ext uri="{BB962C8B-B14F-4D97-AF65-F5344CB8AC3E}">
        <p14:creationId xmlns:p14="http://schemas.microsoft.com/office/powerpoint/2010/main" val="1614312944"/>
      </p:ext>
    </p:extLst>
  </p:cSld>
  <p:clrMapOvr>
    <a:masterClrMapping/>
  </p:clrMapOvr>
  <p:transition advClick="0">
    <p:fade/>
  </p:transition>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44pt Title/26pt Bullet Text">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4338"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2" name="Title 1"/>
          <p:cNvSpPr>
            <a:spLocks noGrp="1"/>
          </p:cNvSpPr>
          <p:nvPr>
            <p:ph type="title" hasCustomPrompt="1"/>
          </p:nvPr>
        </p:nvSpPr>
        <p:spPr>
          <a:xfrm>
            <a:off x="573712" y="259792"/>
            <a:ext cx="11005512" cy="1075884"/>
          </a:xfrm>
        </p:spPr>
        <p:txBody>
          <a:bodyPr lIns="0" tIns="91440" rIns="146304" bIns="91440"/>
          <a:lstStyle>
            <a:lvl1pPr>
              <a:lnSpc>
                <a:spcPts val="4803"/>
              </a:lnSpc>
              <a:defRPr sz="4313" baseline="0">
                <a:solidFill>
                  <a:schemeClr val="accent1"/>
                </a:solidFill>
              </a:defRPr>
            </a:lvl1pPr>
          </a:lstStyle>
          <a:p>
            <a:r>
              <a:rPr lang="en-US" err="1"/>
              <a:t>Lorem</a:t>
            </a:r>
            <a:r>
              <a:rPr lang="en-US"/>
              <a:t> </a:t>
            </a:r>
            <a:r>
              <a:rPr lang="en-US" err="1"/>
              <a:t>ipsum</a:t>
            </a:r>
            <a:r>
              <a:rPr lang="en-US"/>
              <a:t> dolor sit.</a:t>
            </a:r>
          </a:p>
        </p:txBody>
      </p:sp>
      <p:sp>
        <p:nvSpPr>
          <p:cNvPr id="3" name="Footer Placeholder 2"/>
          <p:cNvSpPr>
            <a:spLocks noGrp="1"/>
          </p:cNvSpPr>
          <p:nvPr>
            <p:ph type="ftr" sz="quarter" idx="10"/>
          </p:nvPr>
        </p:nvSpPr>
        <p:spPr>
          <a:xfrm>
            <a:off x="269240" y="6437243"/>
            <a:ext cx="3859607" cy="134483"/>
          </a:xfrm>
          <a:prstGeom prst="rect">
            <a:avLst/>
          </a:prstGeom>
        </p:spPr>
        <p:txBody>
          <a:bodyPr/>
          <a:lstStyle/>
          <a:p>
            <a:r>
              <a:rPr lang="en-US"/>
              <a:t>Microsoft Confidential</a:t>
            </a:r>
          </a:p>
        </p:txBody>
      </p:sp>
      <p:sp>
        <p:nvSpPr>
          <p:cNvPr id="4" name="Slide Number Placeholder 3"/>
          <p:cNvSpPr>
            <a:spLocks noGrp="1"/>
          </p:cNvSpPr>
          <p:nvPr>
            <p:ph type="sldNum" sz="quarter" idx="11"/>
          </p:nvPr>
        </p:nvSpPr>
        <p:spPr>
          <a:xfrm>
            <a:off x="11367166" y="6437243"/>
            <a:ext cx="555596" cy="134483"/>
          </a:xfrm>
          <a:prstGeom prst="rect">
            <a:avLst/>
          </a:prstGeom>
        </p:spPr>
        <p:txBody>
          <a:bodyPr/>
          <a:lstStyle/>
          <a:p>
            <a:fld id="{27258FFF-F925-446B-8502-81C933981705}" type="slidenum">
              <a:rPr lang="en-US" smtClean="0"/>
              <a:pPr/>
              <a:t>‹#›</a:t>
            </a:fld>
            <a:endParaRPr lang="en-US"/>
          </a:p>
        </p:txBody>
      </p:sp>
      <p:sp>
        <p:nvSpPr>
          <p:cNvPr id="8" name="Text Placeholder 7"/>
          <p:cNvSpPr>
            <a:spLocks noGrp="1"/>
          </p:cNvSpPr>
          <p:nvPr>
            <p:ph type="body" sz="quarter" idx="13" hasCustomPrompt="1"/>
          </p:nvPr>
        </p:nvSpPr>
        <p:spPr>
          <a:xfrm>
            <a:off x="591640" y="1515299"/>
            <a:ext cx="11005513" cy="2608791"/>
          </a:xfrm>
        </p:spPr>
        <p:txBody>
          <a:bodyPr lIns="0" tIns="0"/>
          <a:lstStyle>
            <a:lvl1pPr marL="228766" indent="-228766">
              <a:spcBef>
                <a:spcPts val="1176"/>
              </a:spcBef>
              <a:defRPr sz="2549">
                <a:latin typeface="+mn-lt"/>
              </a:defRPr>
            </a:lvl1pPr>
            <a:lvl2pPr marL="676959" indent="-228766">
              <a:spcBef>
                <a:spcPts val="1176"/>
              </a:spcBef>
              <a:buSzPct val="100000"/>
              <a:buFont typeface="Segoe UI" pitchFamily="34" charset="0"/>
              <a:buChar char="‐"/>
              <a:defRPr/>
            </a:lvl2pPr>
            <a:lvl3pPr marL="1125152" indent="-228766">
              <a:spcBef>
                <a:spcPts val="1176"/>
              </a:spcBef>
              <a:buFont typeface="Wingdings" pitchFamily="2" charset="2"/>
              <a:buChar char="§"/>
              <a:defRPr/>
            </a:lvl3pPr>
            <a:lvl4pPr marL="1568676" indent="-336145">
              <a:spcBef>
                <a:spcPts val="1176"/>
              </a:spcBef>
              <a:buFont typeface="+mj-lt"/>
              <a:buAutoNum type="arabicPeriod"/>
              <a:defRPr/>
            </a:lvl4pPr>
            <a:lvl5pPr marL="1907933" indent="-336145">
              <a:spcBef>
                <a:spcPts val="1176"/>
              </a:spcBef>
              <a:buFont typeface="+mj-lt"/>
              <a:buAutoNum type="alphaLcParenR"/>
              <a:defRPr/>
            </a:lvl5pPr>
          </a:lstStyle>
          <a:p>
            <a:pPr lvl="0"/>
            <a:r>
              <a:rPr lang="en-US" err="1"/>
              <a:t>Lorem</a:t>
            </a:r>
            <a:r>
              <a:rPr lang="en-US"/>
              <a:t> </a:t>
            </a:r>
            <a:r>
              <a:rPr lang="en-US" err="1"/>
              <a:t>ipsum</a:t>
            </a:r>
            <a:r>
              <a:rPr lang="en-US"/>
              <a:t> dolor sit </a:t>
            </a:r>
            <a:r>
              <a:rPr lang="en-US" err="1"/>
              <a:t>amet</a:t>
            </a:r>
            <a:r>
              <a:rPr lang="en-US"/>
              <a:t>, </a:t>
            </a:r>
            <a:r>
              <a:rPr lang="en-US" err="1"/>
              <a:t>consectetur</a:t>
            </a:r>
            <a:r>
              <a:rPr lang="en-US"/>
              <a:t> </a:t>
            </a:r>
            <a:r>
              <a:rPr lang="en-US" err="1"/>
              <a:t>adipiscing</a:t>
            </a:r>
            <a:r>
              <a:rPr lang="en-US"/>
              <a:t> </a:t>
            </a:r>
            <a:br>
              <a:rPr lang="en-US"/>
            </a:br>
            <a:r>
              <a:rPr lang="en-US" err="1"/>
              <a:t>elit</a:t>
            </a:r>
            <a:r>
              <a:rPr lang="en-US"/>
              <a:t>. </a:t>
            </a:r>
            <a:r>
              <a:rPr lang="en-US" err="1"/>
              <a:t>Nunc</a:t>
            </a:r>
            <a:r>
              <a:rPr lang="en-US"/>
              <a:t> et </a:t>
            </a:r>
            <a:r>
              <a:rPr lang="en-US" err="1"/>
              <a:t>sagittis</a:t>
            </a:r>
            <a:r>
              <a:rPr lang="en-US"/>
              <a:t> ligula</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38390552"/>
      </p:ext>
    </p:extLst>
  </p:cSld>
  <p:clrMapOvr>
    <a:masterClrMapping/>
  </p:clrMapOvr>
  <p:transition advClick="0">
    <p:fade/>
  </p:transition>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Categories">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5362"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11" name="Text Placeholder 4"/>
          <p:cNvSpPr>
            <a:spLocks noGrp="1"/>
          </p:cNvSpPr>
          <p:nvPr>
            <p:ph type="body" sz="quarter" idx="10"/>
          </p:nvPr>
        </p:nvSpPr>
        <p:spPr>
          <a:xfrm>
            <a:off x="269239" y="2622111"/>
            <a:ext cx="8067798" cy="512990"/>
          </a:xfrm>
        </p:spPr>
        <p:txBody>
          <a:bodyPr lIns="182880"/>
          <a:lstStyle>
            <a:lvl1pPr marL="0" indent="0">
              <a:buFontTx/>
              <a:buNone/>
              <a:defRPr sz="2353">
                <a:solidFill>
                  <a:schemeClr val="tx2"/>
                </a:solidFill>
                <a:latin typeface="+mj-lt"/>
              </a:defRPr>
            </a:lvl1pPr>
            <a:lvl2pPr marL="336113" indent="0">
              <a:buFontTx/>
              <a:buNone/>
              <a:defRPr sz="2353">
                <a:latin typeface="Segoe Pro Light"/>
              </a:defRPr>
            </a:lvl2pPr>
            <a:lvl3pPr marL="560187" indent="0">
              <a:buFontTx/>
              <a:buNone/>
              <a:defRPr sz="2353">
                <a:latin typeface="Segoe Pro Light"/>
              </a:defRPr>
            </a:lvl3pPr>
            <a:lvl4pPr marL="784261" indent="0">
              <a:buFontTx/>
              <a:buNone/>
              <a:defRPr sz="2353">
                <a:latin typeface="Segoe Pro Light"/>
              </a:defRPr>
            </a:lvl4pPr>
            <a:lvl5pPr marL="1008335" indent="0">
              <a:buFontTx/>
              <a:buNone/>
              <a:defRPr sz="2353">
                <a:latin typeface="Segoe Pro Light"/>
              </a:defRPr>
            </a:lvl5pPr>
          </a:lstStyle>
          <a:p>
            <a:pPr lvl="0"/>
            <a:r>
              <a:rPr lang="en-US"/>
              <a:t>Click to edit Master text styles</a:t>
            </a:r>
          </a:p>
        </p:txBody>
      </p:sp>
      <p:sp>
        <p:nvSpPr>
          <p:cNvPr id="12" name="Text Placeholder 4"/>
          <p:cNvSpPr>
            <a:spLocks noGrp="1"/>
          </p:cNvSpPr>
          <p:nvPr>
            <p:ph type="body" sz="quarter" idx="11"/>
          </p:nvPr>
        </p:nvSpPr>
        <p:spPr>
          <a:xfrm>
            <a:off x="269240" y="348573"/>
            <a:ext cx="8067798" cy="670440"/>
          </a:xfrm>
        </p:spPr>
        <p:txBody>
          <a:bodyPr lIns="146304" tIns="109728" rIns="146304" bIns="109728" anchor="t" anchorCtr="0"/>
          <a:lstStyle>
            <a:lvl1pPr marL="0" indent="0">
              <a:lnSpc>
                <a:spcPts val="3529"/>
              </a:lnSpc>
              <a:buFontTx/>
              <a:buNone/>
              <a:defRPr sz="3529">
                <a:solidFill>
                  <a:schemeClr val="accent1"/>
                </a:solidFill>
                <a:latin typeface="+mj-lt"/>
              </a:defRPr>
            </a:lvl1pPr>
            <a:lvl2pPr marL="336113" indent="0">
              <a:buFontTx/>
              <a:buNone/>
              <a:defRPr sz="3529">
                <a:latin typeface="Segoe Pro Light"/>
              </a:defRPr>
            </a:lvl2pPr>
            <a:lvl3pPr marL="560187" indent="0">
              <a:buFontTx/>
              <a:buNone/>
              <a:defRPr sz="3529">
                <a:latin typeface="Segoe Pro Light"/>
              </a:defRPr>
            </a:lvl3pPr>
            <a:lvl4pPr marL="784261" indent="0">
              <a:buFontTx/>
              <a:buNone/>
              <a:defRPr sz="3529">
                <a:latin typeface="Segoe Pro Light"/>
              </a:defRPr>
            </a:lvl4pPr>
            <a:lvl5pPr marL="1008335" indent="0">
              <a:buFontTx/>
              <a:buNone/>
              <a:defRPr sz="3529">
                <a:latin typeface="Segoe Pro Light"/>
              </a:defRPr>
            </a:lvl5pPr>
          </a:lstStyle>
          <a:p>
            <a:pPr lvl="0"/>
            <a:r>
              <a:rPr lang="en-US"/>
              <a:t>Click to edit Master text styles</a:t>
            </a:r>
          </a:p>
        </p:txBody>
      </p:sp>
      <p:sp>
        <p:nvSpPr>
          <p:cNvPr id="4" name="Text Placeholder 11"/>
          <p:cNvSpPr>
            <a:spLocks noGrp="1" noChangeAspect="1"/>
          </p:cNvSpPr>
          <p:nvPr>
            <p:ph type="body" sz="quarter" idx="13"/>
          </p:nvPr>
        </p:nvSpPr>
        <p:spPr>
          <a:xfrm>
            <a:off x="269239" y="3516228"/>
            <a:ext cx="2688994" cy="2689656"/>
          </a:xfrm>
          <a:noFill/>
        </p:spPr>
        <p:txBody>
          <a:bodyPr lIns="182880" tIns="146304" rIns="182880" bIns="146304" anchor="b" anchorCtr="0">
            <a:noAutofit/>
          </a:bodyPr>
          <a:lstStyle>
            <a:lvl1pPr marL="0" indent="0">
              <a:lnSpc>
                <a:spcPct val="100000"/>
              </a:lnSpc>
              <a:spcBef>
                <a:spcPts val="588"/>
              </a:spcBef>
              <a:buFontTx/>
              <a:buNone/>
              <a:defRPr sz="2353">
                <a:solidFill>
                  <a:schemeClr val="bg1"/>
                </a:solidFill>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Master text styles</a:t>
            </a:r>
          </a:p>
        </p:txBody>
      </p:sp>
      <p:sp>
        <p:nvSpPr>
          <p:cNvPr id="31" name="Text Placeholder 11"/>
          <p:cNvSpPr>
            <a:spLocks noGrp="1" noChangeAspect="1"/>
          </p:cNvSpPr>
          <p:nvPr>
            <p:ph type="body" sz="quarter" idx="20"/>
          </p:nvPr>
        </p:nvSpPr>
        <p:spPr>
          <a:xfrm>
            <a:off x="3197757" y="3516228"/>
            <a:ext cx="2688994" cy="2689656"/>
          </a:xfrm>
          <a:noFill/>
        </p:spPr>
        <p:txBody>
          <a:bodyPr lIns="182880" tIns="146304" rIns="182880" bIns="146304" anchor="b" anchorCtr="0">
            <a:noAutofit/>
          </a:bodyPr>
          <a:lstStyle>
            <a:lvl1pPr marL="0" indent="0">
              <a:lnSpc>
                <a:spcPct val="100000"/>
              </a:lnSpc>
              <a:spcBef>
                <a:spcPts val="588"/>
              </a:spcBef>
              <a:buFontTx/>
              <a:buNone/>
              <a:defRPr sz="2353">
                <a:solidFill>
                  <a:schemeClr val="bg1"/>
                </a:solidFill>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Master text styles</a:t>
            </a:r>
          </a:p>
        </p:txBody>
      </p:sp>
      <p:sp>
        <p:nvSpPr>
          <p:cNvPr id="32" name="Text Placeholder 11"/>
          <p:cNvSpPr>
            <a:spLocks noGrp="1" noChangeAspect="1"/>
          </p:cNvSpPr>
          <p:nvPr>
            <p:ph type="body" sz="quarter" idx="21"/>
          </p:nvPr>
        </p:nvSpPr>
        <p:spPr>
          <a:xfrm>
            <a:off x="6126275" y="3516228"/>
            <a:ext cx="2688994" cy="2689656"/>
          </a:xfrm>
          <a:noFill/>
        </p:spPr>
        <p:txBody>
          <a:bodyPr lIns="182880" tIns="146304" rIns="182880" bIns="146304" anchor="b" anchorCtr="0">
            <a:noAutofit/>
          </a:bodyPr>
          <a:lstStyle>
            <a:lvl1pPr marL="0" indent="0">
              <a:lnSpc>
                <a:spcPct val="100000"/>
              </a:lnSpc>
              <a:spcBef>
                <a:spcPts val="588"/>
              </a:spcBef>
              <a:buFontTx/>
              <a:buNone/>
              <a:defRPr sz="2353">
                <a:solidFill>
                  <a:schemeClr val="bg1"/>
                </a:solidFill>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Master text styles</a:t>
            </a:r>
          </a:p>
        </p:txBody>
      </p:sp>
      <p:sp>
        <p:nvSpPr>
          <p:cNvPr id="33" name="Text Placeholder 11"/>
          <p:cNvSpPr>
            <a:spLocks noGrp="1" noChangeAspect="1"/>
          </p:cNvSpPr>
          <p:nvPr>
            <p:ph type="body" sz="quarter" idx="22"/>
          </p:nvPr>
        </p:nvSpPr>
        <p:spPr>
          <a:xfrm>
            <a:off x="9054794" y="3516228"/>
            <a:ext cx="2688994" cy="2689656"/>
          </a:xfrm>
          <a:noFill/>
        </p:spPr>
        <p:txBody>
          <a:bodyPr lIns="182880" tIns="146304" rIns="182880" bIns="146304" anchor="b" anchorCtr="0">
            <a:noAutofit/>
          </a:bodyPr>
          <a:lstStyle>
            <a:lvl1pPr marL="0" indent="0">
              <a:lnSpc>
                <a:spcPct val="100000"/>
              </a:lnSpc>
              <a:spcBef>
                <a:spcPts val="588"/>
              </a:spcBef>
              <a:buFontTx/>
              <a:buNone/>
              <a:defRPr sz="2353">
                <a:solidFill>
                  <a:schemeClr val="bg1"/>
                </a:solidFill>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Master text styles</a:t>
            </a:r>
          </a:p>
        </p:txBody>
      </p:sp>
      <p:sp>
        <p:nvSpPr>
          <p:cNvPr id="3" name="Footer Placeholder 2"/>
          <p:cNvSpPr>
            <a:spLocks noGrp="1"/>
          </p:cNvSpPr>
          <p:nvPr>
            <p:ph type="ftr" sz="quarter" idx="23"/>
          </p:nvPr>
        </p:nvSpPr>
        <p:spPr>
          <a:xfrm>
            <a:off x="269240" y="6437243"/>
            <a:ext cx="3859607" cy="134483"/>
          </a:xfrm>
          <a:prstGeom prst="rect">
            <a:avLst/>
          </a:prstGeom>
        </p:spPr>
        <p:txBody>
          <a:bodyPr/>
          <a:lstStyle>
            <a:lvl1pPr>
              <a:defRPr>
                <a:solidFill>
                  <a:schemeClr val="bg1"/>
                </a:solidFill>
              </a:defRPr>
            </a:lvl1pPr>
          </a:lstStyle>
          <a:p>
            <a:r>
              <a:rPr lang="en-US"/>
              <a:t>Microsoft Confidential</a:t>
            </a:r>
          </a:p>
        </p:txBody>
      </p:sp>
      <p:sp>
        <p:nvSpPr>
          <p:cNvPr id="5" name="Slide Number Placeholder 4"/>
          <p:cNvSpPr>
            <a:spLocks noGrp="1"/>
          </p:cNvSpPr>
          <p:nvPr>
            <p:ph type="sldNum" sz="quarter" idx="24"/>
          </p:nvPr>
        </p:nvSpPr>
        <p:spPr>
          <a:xfrm>
            <a:off x="11367166" y="6437243"/>
            <a:ext cx="555596" cy="134483"/>
          </a:xfrm>
          <a:prstGeom prst="rect">
            <a:avLst/>
          </a:prstGeom>
        </p:spPr>
        <p:txBody>
          <a:bodyPr/>
          <a:lstStyle>
            <a:lvl1pPr>
              <a:defRPr>
                <a:solidFill>
                  <a:schemeClr val="bg1"/>
                </a:solidFill>
              </a:defRPr>
            </a:lvl1pPr>
          </a:lstStyle>
          <a:p>
            <a:fld id="{27258FFF-F925-446B-8502-81C933981705}" type="slidenum">
              <a:rPr lang="en-US" smtClean="0"/>
              <a:pPr/>
              <a:t>‹#›</a:t>
            </a:fld>
            <a:endParaRPr lang="en-US"/>
          </a:p>
        </p:txBody>
      </p:sp>
    </p:spTree>
    <p:extLst>
      <p:ext uri="{BB962C8B-B14F-4D97-AF65-F5344CB8AC3E}">
        <p14:creationId xmlns:p14="http://schemas.microsoft.com/office/powerpoint/2010/main" val="314995725"/>
      </p:ext>
    </p:extLst>
  </p:cSld>
  <p:clrMapOvr>
    <a:masterClrMapping/>
  </p:clrMapOvr>
  <p:transition>
    <p:fade/>
  </p:transition>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8 Categorie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6386"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2" name="Text Placeholder 4"/>
          <p:cNvSpPr>
            <a:spLocks noGrp="1"/>
          </p:cNvSpPr>
          <p:nvPr>
            <p:ph type="body" sz="quarter" idx="10"/>
          </p:nvPr>
        </p:nvSpPr>
        <p:spPr>
          <a:xfrm>
            <a:off x="510963" y="271604"/>
            <a:ext cx="6274790" cy="641714"/>
          </a:xfrm>
        </p:spPr>
        <p:txBody>
          <a:bodyPr lIns="182880" tIns="146304" rIns="182880" bIns="146304" anchor="ctr" anchorCtr="0"/>
          <a:lstStyle>
            <a:lvl1pPr marL="0" indent="0">
              <a:lnSpc>
                <a:spcPts val="2745"/>
              </a:lnSpc>
              <a:spcBef>
                <a:spcPts val="0"/>
              </a:spcBef>
              <a:buFontTx/>
              <a:buNone/>
              <a:defRPr sz="2353">
                <a:solidFill>
                  <a:schemeClr val="accent1"/>
                </a:solidFill>
                <a:latin typeface="+mj-lt"/>
              </a:defRPr>
            </a:lvl1pPr>
            <a:lvl2pPr marL="336113" indent="0">
              <a:buFontTx/>
              <a:buNone/>
              <a:defRPr sz="2353">
                <a:latin typeface="Segoe Pro Light"/>
              </a:defRPr>
            </a:lvl2pPr>
            <a:lvl3pPr marL="560187" indent="0">
              <a:buFontTx/>
              <a:buNone/>
              <a:defRPr sz="2353">
                <a:latin typeface="Segoe Pro Light"/>
              </a:defRPr>
            </a:lvl3pPr>
            <a:lvl4pPr marL="784261" indent="0">
              <a:buFontTx/>
              <a:buNone/>
              <a:defRPr sz="2353">
                <a:latin typeface="Segoe Pro Light"/>
              </a:defRPr>
            </a:lvl4pPr>
            <a:lvl5pPr marL="1008335" indent="0">
              <a:buFontTx/>
              <a:buNone/>
              <a:defRPr sz="2353">
                <a:latin typeface="Segoe Pro Light"/>
              </a:defRPr>
            </a:lvl5pPr>
          </a:lstStyle>
          <a:p>
            <a:pPr lvl="0"/>
            <a:r>
              <a:rPr lang="en-US"/>
              <a:t>Click to edit Master text styles</a:t>
            </a:r>
          </a:p>
        </p:txBody>
      </p:sp>
      <p:sp>
        <p:nvSpPr>
          <p:cNvPr id="27" name="Text Placeholder 26"/>
          <p:cNvSpPr>
            <a:spLocks noGrp="1"/>
          </p:cNvSpPr>
          <p:nvPr>
            <p:ph type="body" sz="quarter" idx="29" hasCustomPrompt="1"/>
          </p:nvPr>
        </p:nvSpPr>
        <p:spPr>
          <a:xfrm>
            <a:off x="538224" y="1070596"/>
            <a:ext cx="2689274" cy="2689656"/>
          </a:xfrm>
        </p:spPr>
        <p:txBody>
          <a:bodyPr lIns="146304" tIns="91440" rIns="146304" bIns="91440">
            <a:noAutofit/>
          </a:bodyPr>
          <a:lstStyle>
            <a:lvl1pPr marL="0" indent="0">
              <a:buFontTx/>
              <a:buNone/>
              <a:defRPr sz="2353">
                <a:solidFill>
                  <a:schemeClr val="tx2"/>
                </a:soli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28" name="Text Placeholder 26"/>
          <p:cNvSpPr>
            <a:spLocks noGrp="1"/>
          </p:cNvSpPr>
          <p:nvPr>
            <p:ph type="body" sz="quarter" idx="30" hasCustomPrompt="1"/>
          </p:nvPr>
        </p:nvSpPr>
        <p:spPr>
          <a:xfrm>
            <a:off x="3347106" y="1070596"/>
            <a:ext cx="2688994" cy="2689656"/>
          </a:xfrm>
        </p:spPr>
        <p:txBody>
          <a:bodyPr lIns="146304" tIns="91440" rIns="146304" bIns="91440">
            <a:noAutofit/>
          </a:bodyPr>
          <a:lstStyle>
            <a:lvl1pPr marL="0" indent="0">
              <a:buFontTx/>
              <a:buNone/>
              <a:defRPr sz="2353">
                <a:solidFill>
                  <a:schemeClr val="tx2"/>
                </a:soli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30" name="Text Placeholder 26"/>
          <p:cNvSpPr>
            <a:spLocks noGrp="1"/>
          </p:cNvSpPr>
          <p:nvPr>
            <p:ph type="body" sz="quarter" idx="32" hasCustomPrompt="1"/>
          </p:nvPr>
        </p:nvSpPr>
        <p:spPr>
          <a:xfrm>
            <a:off x="6155707" y="1070596"/>
            <a:ext cx="2688994" cy="2689656"/>
          </a:xfrm>
        </p:spPr>
        <p:txBody>
          <a:bodyPr lIns="146304" tIns="91440" rIns="146304" bIns="91440">
            <a:noAutofit/>
          </a:bodyPr>
          <a:lstStyle>
            <a:lvl1pPr marL="0" indent="0">
              <a:buFontTx/>
              <a:buNone/>
              <a:defRPr sz="2353">
                <a:solidFill>
                  <a:schemeClr val="tx2"/>
                </a:soli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32" name="Text Placeholder 26"/>
          <p:cNvSpPr>
            <a:spLocks noGrp="1"/>
          </p:cNvSpPr>
          <p:nvPr>
            <p:ph type="body" sz="quarter" idx="33" hasCustomPrompt="1"/>
          </p:nvPr>
        </p:nvSpPr>
        <p:spPr>
          <a:xfrm>
            <a:off x="8964310" y="1070596"/>
            <a:ext cx="2688994" cy="2689656"/>
          </a:xfrm>
        </p:spPr>
        <p:txBody>
          <a:bodyPr lIns="146304" tIns="91440" rIns="146304" bIns="91440">
            <a:noAutofit/>
          </a:bodyPr>
          <a:lstStyle>
            <a:lvl1pPr marL="0" indent="0">
              <a:buFontTx/>
              <a:buNone/>
              <a:defRPr sz="2353">
                <a:solidFill>
                  <a:schemeClr val="tx2"/>
                </a:soli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37" name="Text Placeholder 26"/>
          <p:cNvSpPr>
            <a:spLocks noGrp="1"/>
          </p:cNvSpPr>
          <p:nvPr>
            <p:ph type="body" sz="quarter" idx="38" hasCustomPrompt="1"/>
          </p:nvPr>
        </p:nvSpPr>
        <p:spPr>
          <a:xfrm>
            <a:off x="538224" y="3877269"/>
            <a:ext cx="2689274" cy="2510690"/>
          </a:xfrm>
        </p:spPr>
        <p:txBody>
          <a:bodyPr lIns="182880" tIns="146304" bIns="146304">
            <a:noAutofit/>
          </a:bodyPr>
          <a:lstStyle>
            <a:lvl1pPr marL="0" indent="0">
              <a:lnSpc>
                <a:spcPct val="90000"/>
              </a:lnSpc>
              <a:spcBef>
                <a:spcPts val="294"/>
              </a:spcBef>
              <a:spcAft>
                <a:spcPts val="588"/>
              </a:spcAft>
              <a:buFontTx/>
              <a:buNone/>
              <a:defRPr sz="1176" b="0">
                <a:solidFill>
                  <a:schemeClr val="tx2"/>
                </a:solidFill>
                <a:latin typeface="+mn-lt"/>
                <a:cs typeface="Segoe UI" panose="020B0502040204020203" pitchFamily="34" charset="0"/>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43" name="Text Placeholder 26"/>
          <p:cNvSpPr>
            <a:spLocks noGrp="1"/>
          </p:cNvSpPr>
          <p:nvPr>
            <p:ph type="body" sz="quarter" idx="39" hasCustomPrompt="1"/>
          </p:nvPr>
        </p:nvSpPr>
        <p:spPr>
          <a:xfrm>
            <a:off x="3347189" y="3877271"/>
            <a:ext cx="2688994" cy="2510662"/>
          </a:xfrm>
        </p:spPr>
        <p:txBody>
          <a:bodyPr lIns="182880" tIns="146304" bIns="146304">
            <a:noAutofit/>
          </a:bodyPr>
          <a:lstStyle>
            <a:lvl1pPr marL="0" indent="0">
              <a:lnSpc>
                <a:spcPts val="1412"/>
              </a:lnSpc>
              <a:spcBef>
                <a:spcPts val="294"/>
              </a:spcBef>
              <a:spcAft>
                <a:spcPts val="588"/>
              </a:spcAft>
              <a:buFontTx/>
              <a:buNone/>
              <a:defRPr sz="1176" b="0">
                <a:solidFill>
                  <a:schemeClr val="tx2"/>
                </a:solidFill>
                <a:latin typeface="+mn-lt"/>
                <a:cs typeface="Segoe UI" panose="020B0502040204020203" pitchFamily="34" charset="0"/>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45" name="Text Placeholder 26"/>
          <p:cNvSpPr>
            <a:spLocks noGrp="1"/>
          </p:cNvSpPr>
          <p:nvPr>
            <p:ph type="body" sz="quarter" idx="41" hasCustomPrompt="1"/>
          </p:nvPr>
        </p:nvSpPr>
        <p:spPr>
          <a:xfrm>
            <a:off x="8964560" y="3877271"/>
            <a:ext cx="2688994" cy="2510662"/>
          </a:xfrm>
        </p:spPr>
        <p:txBody>
          <a:bodyPr lIns="182880" tIns="146304" bIns="146304">
            <a:noAutofit/>
          </a:bodyPr>
          <a:lstStyle>
            <a:lvl1pPr marL="0" indent="0">
              <a:lnSpc>
                <a:spcPts val="1412"/>
              </a:lnSpc>
              <a:spcBef>
                <a:spcPts val="294"/>
              </a:spcBef>
              <a:spcAft>
                <a:spcPts val="588"/>
              </a:spcAft>
              <a:buFontTx/>
              <a:buNone/>
              <a:defRPr sz="1176" b="0">
                <a:solidFill>
                  <a:schemeClr val="tx2"/>
                </a:solidFill>
                <a:latin typeface="Segoe UI" panose="020B0502040204020203" pitchFamily="34" charset="0"/>
                <a:cs typeface="Segoe UI" panose="020B0502040204020203" pitchFamily="34" charset="0"/>
                <a:sym typeface="Segoe UI" panose="020B0502040204020203" pitchFamily="34" charset="0"/>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31" name="Text Placeholder 26"/>
          <p:cNvSpPr>
            <a:spLocks noGrp="1"/>
          </p:cNvSpPr>
          <p:nvPr>
            <p:ph type="body" sz="quarter" idx="42" hasCustomPrompt="1"/>
          </p:nvPr>
        </p:nvSpPr>
        <p:spPr>
          <a:xfrm>
            <a:off x="6155874" y="3877271"/>
            <a:ext cx="2688994" cy="2510662"/>
          </a:xfrm>
        </p:spPr>
        <p:txBody>
          <a:bodyPr lIns="182880" tIns="146304" bIns="146304">
            <a:noAutofit/>
          </a:bodyPr>
          <a:lstStyle>
            <a:lvl1pPr marL="0" indent="0">
              <a:lnSpc>
                <a:spcPts val="1412"/>
              </a:lnSpc>
              <a:spcBef>
                <a:spcPts val="294"/>
              </a:spcBef>
              <a:spcAft>
                <a:spcPts val="588"/>
              </a:spcAft>
              <a:buFontTx/>
              <a:buNone/>
              <a:defRPr sz="1176" b="0">
                <a:solidFill>
                  <a:schemeClr val="tx2"/>
                </a:solidFill>
                <a:latin typeface="+mn-lt"/>
                <a:cs typeface="Segoe UI" panose="020B0502040204020203" pitchFamily="34" charset="0"/>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3" name="Footer Placeholder 2"/>
          <p:cNvSpPr>
            <a:spLocks noGrp="1"/>
          </p:cNvSpPr>
          <p:nvPr>
            <p:ph type="ftr" sz="quarter" idx="43"/>
          </p:nvPr>
        </p:nvSpPr>
        <p:spPr>
          <a:xfrm>
            <a:off x="269240" y="6576365"/>
            <a:ext cx="3859607" cy="134483"/>
          </a:xfrm>
          <a:prstGeom prst="rect">
            <a:avLst/>
          </a:prstGeom>
        </p:spPr>
        <p:txBody>
          <a:bodyPr/>
          <a:lstStyle>
            <a:lvl1pPr>
              <a:defRPr>
                <a:solidFill>
                  <a:srgbClr val="505050"/>
                </a:solidFill>
              </a:defRPr>
            </a:lvl1pPr>
          </a:lstStyle>
          <a:p>
            <a:r>
              <a:rPr lang="en-US"/>
              <a:t>Microsoft Confidential</a:t>
            </a:r>
          </a:p>
        </p:txBody>
      </p:sp>
      <p:sp>
        <p:nvSpPr>
          <p:cNvPr id="4" name="Slide Number Placeholder 3"/>
          <p:cNvSpPr>
            <a:spLocks noGrp="1"/>
          </p:cNvSpPr>
          <p:nvPr>
            <p:ph type="sldNum" sz="quarter" idx="44"/>
          </p:nvPr>
        </p:nvSpPr>
        <p:spPr>
          <a:xfrm>
            <a:off x="11367166" y="6576365"/>
            <a:ext cx="555596" cy="134483"/>
          </a:xfrm>
          <a:prstGeom prst="rect">
            <a:avLst/>
          </a:prstGeom>
        </p:spPr>
        <p:txBody>
          <a:bodyPr/>
          <a:lstStyle>
            <a:lvl1pPr>
              <a:defRPr>
                <a:solidFill>
                  <a:srgbClr val="505050"/>
                </a:solidFill>
              </a:defRPr>
            </a:lvl1pPr>
          </a:lstStyle>
          <a:p>
            <a:fld id="{27258FFF-F925-446B-8502-81C933981705}" type="slidenum">
              <a:rPr lang="en-US" smtClean="0"/>
              <a:pPr/>
              <a:t>‹#›</a:t>
            </a:fld>
            <a:endParaRPr lang="en-US"/>
          </a:p>
        </p:txBody>
      </p:sp>
    </p:spTree>
    <p:extLst>
      <p:ext uri="{BB962C8B-B14F-4D97-AF65-F5344CB8AC3E}">
        <p14:creationId xmlns:p14="http://schemas.microsoft.com/office/powerpoint/2010/main" val="2436756"/>
      </p:ext>
    </p:extLst>
  </p:cSld>
  <p:clrMapOvr>
    <a:masterClrMapping/>
  </p:clrMapOvr>
  <p:transition advClick="0">
    <p:fade/>
  </p:transition>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88pt Text- Gray Background">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7410"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6" name="Title 1"/>
          <p:cNvSpPr>
            <a:spLocks noGrp="1"/>
          </p:cNvSpPr>
          <p:nvPr>
            <p:ph type="ctrTitle" hasCustomPrompt="1"/>
          </p:nvPr>
        </p:nvSpPr>
        <p:spPr>
          <a:xfrm>
            <a:off x="573713" y="2100815"/>
            <a:ext cx="11007660" cy="1686801"/>
          </a:xfrm>
        </p:spPr>
        <p:txBody>
          <a:bodyPr/>
          <a:lstStyle>
            <a:lvl1pPr>
              <a:defRPr sz="8627">
                <a:solidFill>
                  <a:schemeClr val="bg1"/>
                </a:solidFill>
              </a:defRPr>
            </a:lvl1pPr>
          </a:lstStyle>
          <a:p>
            <a:r>
              <a:rPr lang="en-US"/>
              <a:t>Title</a:t>
            </a:r>
          </a:p>
        </p:txBody>
      </p:sp>
    </p:spTree>
    <p:extLst>
      <p:ext uri="{BB962C8B-B14F-4D97-AF65-F5344CB8AC3E}">
        <p14:creationId xmlns:p14="http://schemas.microsoft.com/office/powerpoint/2010/main" val="2748193142"/>
      </p:ext>
    </p:extLst>
  </p:cSld>
  <p:clrMapOvr>
    <a:masterClrMapping/>
  </p:clrMapOvr>
  <p:transition advClick="0">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0775939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grpSp>
        <p:nvGrpSpPr>
          <p:cNvPr id="27" name="Group 26">
            <a:extLst>
              <a:ext uri="{FF2B5EF4-FFF2-40B4-BE49-F238E27FC236}">
                <a16:creationId xmlns:a16="http://schemas.microsoft.com/office/drawing/2014/main" id="{43B08910-F1C3-47B2-8C69-1B107282064A}"/>
              </a:ext>
            </a:extLst>
          </p:cNvPr>
          <p:cNvGrpSpPr/>
          <p:nvPr userDrawn="1"/>
        </p:nvGrpSpPr>
        <p:grpSpPr bwMode="ltGray">
          <a:xfrm>
            <a:off x="6256117" y="-21839"/>
            <a:ext cx="5932086" cy="6890047"/>
            <a:chOff x="6256117" y="-21839"/>
            <a:chExt cx="5932086" cy="6890047"/>
          </a:xfrm>
        </p:grpSpPr>
        <p:grpSp>
          <p:nvGrpSpPr>
            <p:cNvPr id="28" name="Group 27">
              <a:extLst>
                <a:ext uri="{FF2B5EF4-FFF2-40B4-BE49-F238E27FC236}">
                  <a16:creationId xmlns:a16="http://schemas.microsoft.com/office/drawing/2014/main" id="{9FE7A031-B4AB-4071-98FF-24E766F9BB5C}"/>
                </a:ext>
              </a:extLst>
            </p:cNvPr>
            <p:cNvGrpSpPr/>
            <p:nvPr userDrawn="1"/>
          </p:nvGrpSpPr>
          <p:grpSpPr bwMode="ltGray">
            <a:xfrm>
              <a:off x="8507413" y="1457714"/>
              <a:ext cx="3680790" cy="5392441"/>
              <a:chOff x="8507413" y="1457714"/>
              <a:chExt cx="3680790" cy="5392441"/>
            </a:xfrm>
          </p:grpSpPr>
          <p:sp>
            <p:nvSpPr>
              <p:cNvPr id="60" name="Freeform: Shape 59">
                <a:extLst>
                  <a:ext uri="{FF2B5EF4-FFF2-40B4-BE49-F238E27FC236}">
                    <a16:creationId xmlns:a16="http://schemas.microsoft.com/office/drawing/2014/main" id="{6DC7067D-3957-4163-9442-C167A0A6216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D9AE235F-4F6C-4565-AADC-752626D64B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EAADF52-7CC0-4715-8BAC-4186C7CE9B0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58AC140A-9DFB-45B7-82C2-CF25166A0D41}"/>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3436FDC7-3DF0-4E6A-B4A8-7EB4FF30AAF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D72FB5AA-3C69-4BB6-9C10-682E95EF1AAE}"/>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20321A7F-C5FC-4514-A3AC-41CC16FA85FD}"/>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B3C4B3CE-95D2-45A5-917E-A5389B118222}"/>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A5270AF0-DA91-4FF8-9B1C-35937E49D88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1B4AB4EC-0302-4902-B797-9B84C91FDE1B}"/>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E941D13F-2DD6-4121-8220-CC08400DD382}"/>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B98F2381-17CE-4672-96D3-D3E4A8C1115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E6A42BAE-DCEA-4A1A-8779-E499D67DA7B9}"/>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8D7995E7-6761-41BA-BE88-30DD0DF70D22}"/>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4D7B6AA-459B-44CF-9930-A05720C41315}"/>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0EBE7D0E-F0D6-4EA3-A151-C26BF3138977}"/>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6" name="Straight Connector 75">
                <a:extLst>
                  <a:ext uri="{FF2B5EF4-FFF2-40B4-BE49-F238E27FC236}">
                    <a16:creationId xmlns:a16="http://schemas.microsoft.com/office/drawing/2014/main" id="{0118A379-1639-4C1C-9E5B-A39F1CD0A9D9}"/>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9" name="Group 28">
              <a:extLst>
                <a:ext uri="{FF2B5EF4-FFF2-40B4-BE49-F238E27FC236}">
                  <a16:creationId xmlns:a16="http://schemas.microsoft.com/office/drawing/2014/main" id="{E8DE972F-9FF1-4743-BF7F-15CC5403A6CF}"/>
                </a:ext>
              </a:extLst>
            </p:cNvPr>
            <p:cNvGrpSpPr/>
            <p:nvPr userDrawn="1"/>
          </p:nvGrpSpPr>
          <p:grpSpPr bwMode="ltGray">
            <a:xfrm>
              <a:off x="7545167" y="-21839"/>
              <a:ext cx="1192433" cy="1098538"/>
              <a:chOff x="7545167" y="-9139"/>
              <a:chExt cx="1192433" cy="1098538"/>
            </a:xfrm>
          </p:grpSpPr>
          <p:sp>
            <p:nvSpPr>
              <p:cNvPr id="34" name="Freeform: Shape 33">
                <a:extLst>
                  <a:ext uri="{FF2B5EF4-FFF2-40B4-BE49-F238E27FC236}">
                    <a16:creationId xmlns:a16="http://schemas.microsoft.com/office/drawing/2014/main" id="{795596FA-D3B2-4953-81FC-9958337AF5DC}"/>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5" name="Freeform: Shape 34">
                <a:extLst>
                  <a:ext uri="{FF2B5EF4-FFF2-40B4-BE49-F238E27FC236}">
                    <a16:creationId xmlns:a16="http://schemas.microsoft.com/office/drawing/2014/main" id="{7D57090A-B887-4CA7-A022-90564F12A9A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6" name="Freeform: Shape 35">
                <a:extLst>
                  <a:ext uri="{FF2B5EF4-FFF2-40B4-BE49-F238E27FC236}">
                    <a16:creationId xmlns:a16="http://schemas.microsoft.com/office/drawing/2014/main" id="{F9749B2E-C284-42A2-A061-B635FBBBD461}"/>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30" name="Group 29">
              <a:extLst>
                <a:ext uri="{FF2B5EF4-FFF2-40B4-BE49-F238E27FC236}">
                  <a16:creationId xmlns:a16="http://schemas.microsoft.com/office/drawing/2014/main" id="{0A74F4CD-889D-4E91-AB27-CCB11E8677AE}"/>
                </a:ext>
              </a:extLst>
            </p:cNvPr>
            <p:cNvGrpSpPr/>
            <p:nvPr userDrawn="1"/>
          </p:nvGrpSpPr>
          <p:grpSpPr bwMode="ltGray">
            <a:xfrm>
              <a:off x="6256117" y="5896894"/>
              <a:ext cx="1057910" cy="971314"/>
              <a:chOff x="6256117" y="5896894"/>
              <a:chExt cx="1057910" cy="971314"/>
            </a:xfrm>
          </p:grpSpPr>
          <p:sp>
            <p:nvSpPr>
              <p:cNvPr id="31" name="Freeform: Shape 30">
                <a:extLst>
                  <a:ext uri="{FF2B5EF4-FFF2-40B4-BE49-F238E27FC236}">
                    <a16:creationId xmlns:a16="http://schemas.microsoft.com/office/drawing/2014/main" id="{6CE97AB5-F3D1-4D1A-8F2F-166F6F85A189}"/>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55281A29-9018-48AF-8B81-EB9F71FE5ABA}"/>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2B1B3F07-773E-4FC0-9A04-73F52683190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2834277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Blank - Black Backgroun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8434" name="think-cell Slide" r:id="rId4" imgW="270" imgH="270" progId="TCLayout.ActiveDocument.1">
                  <p:embed/>
                </p:oleObj>
              </mc:Choice>
              <mc:Fallback>
                <p:oleObj name="think-cell Slide" r:id="rId4" imgW="270" imgH="270" progId="TCLayout.ActiveDocument.1">
                  <p:embed/>
                  <p:pic>
                    <p:nvPicPr>
                      <p:cNvPr id="4" name="Object 3"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5" name="Title 1"/>
          <p:cNvSpPr>
            <a:spLocks noGrp="1"/>
          </p:cNvSpPr>
          <p:nvPr>
            <p:ph type="ctrTitle" hasCustomPrompt="1"/>
          </p:nvPr>
        </p:nvSpPr>
        <p:spPr>
          <a:xfrm>
            <a:off x="573713" y="2100815"/>
            <a:ext cx="11007660" cy="1686801"/>
          </a:xfrm>
        </p:spPr>
        <p:txBody>
          <a:bodyPr/>
          <a:lstStyle>
            <a:lvl1pPr>
              <a:defRPr sz="8627">
                <a:solidFill>
                  <a:schemeClr val="bg1"/>
                </a:solidFill>
              </a:defRPr>
            </a:lvl1pPr>
          </a:lstStyle>
          <a:p>
            <a:r>
              <a:rPr lang="en-US"/>
              <a:t>Title</a:t>
            </a:r>
          </a:p>
        </p:txBody>
      </p:sp>
    </p:spTree>
    <p:extLst>
      <p:ext uri="{BB962C8B-B14F-4D97-AF65-F5344CB8AC3E}">
        <p14:creationId xmlns:p14="http://schemas.microsoft.com/office/powerpoint/2010/main" val="1492393686"/>
      </p:ext>
    </p:extLst>
  </p:cSld>
  <p:clrMapOvr>
    <a:masterClrMapping/>
  </p:clrMapOvr>
  <p:transition advClick="0">
    <p:fade/>
  </p:transition>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9458"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57" y="1558"/>
                        <a:ext cx="1556" cy="1556"/>
                      </a:xfrm>
                      <a:prstGeom prst="rect">
                        <a:avLst/>
                      </a:prstGeom>
                    </p:spPr>
                  </p:pic>
                </p:oleObj>
              </mc:Fallback>
            </mc:AlternateContent>
          </a:graphicData>
        </a:graphic>
      </p:graphicFrame>
      <p:pic>
        <p:nvPicPr>
          <p:cNvPr id="5" name="Picture 4"/>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64060" y="2646134"/>
            <a:ext cx="4140487" cy="1523268"/>
          </a:xfrm>
          <a:prstGeom prst="rect">
            <a:avLst/>
          </a:prstGeom>
        </p:spPr>
      </p:pic>
    </p:spTree>
    <p:extLst>
      <p:ext uri="{BB962C8B-B14F-4D97-AF65-F5344CB8AC3E}">
        <p14:creationId xmlns:p14="http://schemas.microsoft.com/office/powerpoint/2010/main" val="3630987871"/>
      </p:ext>
    </p:extLst>
  </p:cSld>
  <p:clrMapOvr>
    <a:masterClrMapping/>
  </p:clrMapOvr>
  <p:transition advClick="0">
    <p:fade/>
  </p:transition>
</p:sldLayout>
</file>

<file path=ppt/slideLayouts/slideLayout302.xml><?xml version="1.0" encoding="utf-8"?>
<p:sldLayout xmlns:a="http://schemas.openxmlformats.org/drawingml/2006/main" xmlns:r="http://schemas.openxmlformats.org/officeDocument/2006/relationships" xmlns:p="http://schemas.openxmlformats.org/presentationml/2006/main">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a:t>Click to edit Master title style</a:t>
            </a:r>
          </a:p>
        </p:txBody>
      </p:sp>
      <p:sp>
        <p:nvSpPr>
          <p:cNvPr id="4" name="Footer Placeholder 3"/>
          <p:cNvSpPr>
            <a:spLocks noGrp="1"/>
          </p:cNvSpPr>
          <p:nvPr>
            <p:ph type="ftr" sz="quarter" idx="11"/>
          </p:nvPr>
        </p:nvSpPr>
        <p:spPr>
          <a:xfrm>
            <a:off x="3048000" y="6477873"/>
            <a:ext cx="8381999" cy="380127"/>
          </a:xfrm>
          <a:prstGeom prst="rect">
            <a:avLst/>
          </a:prstGeom>
        </p:spPr>
        <p:txBody>
          <a:bodyPr/>
          <a:lstStyle/>
          <a:p>
            <a:pPr defTabSz="896386">
              <a:defRPr/>
            </a:pPr>
            <a:endParaRPr lang="en-US" sz="1765" kern="0">
              <a:solidFill>
                <a:srgbClr val="505050"/>
              </a:solidFill>
            </a:endParaRPr>
          </a:p>
        </p:txBody>
      </p:sp>
      <p:sp>
        <p:nvSpPr>
          <p:cNvPr id="5" name="Slide Number Placeholder 4"/>
          <p:cNvSpPr>
            <a:spLocks noGrp="1"/>
          </p:cNvSpPr>
          <p:nvPr>
            <p:ph type="sldNum" sz="quarter" idx="12"/>
          </p:nvPr>
        </p:nvSpPr>
        <p:spPr>
          <a:xfrm>
            <a:off x="11430001" y="6478587"/>
            <a:ext cx="761998" cy="379413"/>
          </a:xfrm>
          <a:prstGeom prst="rect">
            <a:avLst/>
          </a:prstGeom>
        </p:spPr>
        <p:txBody>
          <a:bodyPr/>
          <a:lstStyle/>
          <a:p>
            <a:pPr defTabSz="896386">
              <a:defRPr/>
            </a:pPr>
            <a:fld id="{6A4C1A4A-E5E6-4CC1-B72C-A20A4EB3E2D2}" type="slidenum">
              <a:rPr lang="en-US" sz="1765" kern="0" smtClean="0">
                <a:solidFill>
                  <a:srgbClr val="505050"/>
                </a:solidFill>
              </a:rPr>
              <a:pPr defTabSz="896386">
                <a:defRPr/>
              </a:pPr>
              <a:t>‹#›</a:t>
            </a:fld>
            <a:endParaRPr lang="en-US" sz="1765" kern="0">
              <a:solidFill>
                <a:srgbClr val="505050"/>
              </a:solidFill>
            </a:endParaRPr>
          </a:p>
        </p:txBody>
      </p:sp>
      <p:sp>
        <p:nvSpPr>
          <p:cNvPr id="6" name="Text Placeholder 5"/>
          <p:cNvSpPr>
            <a:spLocks noGrp="1"/>
          </p:cNvSpPr>
          <p:nvPr>
            <p:ph type="body" sz="quarter" idx="13" hasCustomPrompt="1"/>
          </p:nvPr>
        </p:nvSpPr>
        <p:spPr>
          <a:xfrm>
            <a:off x="1" y="573604"/>
            <a:ext cx="12192000" cy="373063"/>
          </a:xfrm>
          <a:prstGeom prst="rect">
            <a:avLst/>
          </a:prstGeom>
        </p:spPr>
        <p:txBody>
          <a:bodyPr lIns="320040" tIns="53325" rIns="53325" bIns="53325">
            <a:noAutofit/>
          </a:bodyPr>
          <a:lstStyle>
            <a:lvl1pPr marL="0" indent="0">
              <a:buNone/>
              <a:defRPr sz="2800">
                <a:solidFill>
                  <a:schemeClr val="tx1"/>
                </a:solidFill>
                <a:latin typeface="Segoe UI Light" pitchFamily="34" charset="0"/>
              </a:defRPr>
            </a:lvl1pPr>
            <a:lvl2pPr marL="281620" indent="0">
              <a:buNone/>
              <a:defRPr/>
            </a:lvl2pPr>
            <a:lvl3pPr marL="588363" indent="0">
              <a:buNone/>
              <a:defRPr/>
            </a:lvl3pPr>
            <a:lvl4pPr marL="869983" indent="0">
              <a:buNone/>
              <a:defRPr/>
            </a:lvl4pPr>
            <a:lvl5pPr marL="1105327" indent="0">
              <a:buNone/>
              <a:defRPr/>
            </a:lvl5pPr>
          </a:lstStyle>
          <a:p>
            <a:pPr lvl="0"/>
            <a:r>
              <a:rPr lang="en-US"/>
              <a:t>Click to add subtitle</a:t>
            </a:r>
          </a:p>
        </p:txBody>
      </p:sp>
    </p:spTree>
    <p:extLst>
      <p:ext uri="{BB962C8B-B14F-4D97-AF65-F5344CB8AC3E}">
        <p14:creationId xmlns:p14="http://schemas.microsoft.com/office/powerpoint/2010/main" val="3706467344"/>
      </p:ext>
    </p:extLst>
  </p:cSld>
  <p:clrMapOvr>
    <a:masterClrMapping/>
  </p:clrMapOvr>
  <p:transition>
    <p:fade/>
  </p:transition>
</p:sldLayout>
</file>

<file path=ppt/slideLayouts/slideLayout303.xml><?xml version="1.0" encoding="utf-8"?>
<p:sldLayout xmlns:a="http://schemas.openxmlformats.org/drawingml/2006/main" xmlns:r="http://schemas.openxmlformats.org/officeDocument/2006/relationships" xmlns:p="http://schemas.openxmlformats.org/presentationml/2006/main" userDrawn="1">
  <p:cSld name="Blank Dar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782124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04.xml><?xml version="1.0" encoding="utf-8"?>
<p:sldLayout xmlns:a="http://schemas.openxmlformats.org/drawingml/2006/main" xmlns:r="http://schemas.openxmlformats.org/officeDocument/2006/relationships" xmlns:p="http://schemas.openxmlformats.org/presentationml/2006/main" type="title">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5998"/>
            </a:lvl1pPr>
          </a:lstStyle>
          <a:p>
            <a:r>
              <a:rPr lang="es-ES"/>
              <a:t>Haga clic para modificar el estilo de título del patrón</a:t>
            </a:r>
          </a:p>
        </p:txBody>
      </p:sp>
      <p:sp>
        <p:nvSpPr>
          <p:cNvPr id="3" name="Subtítulo 2"/>
          <p:cNvSpPr>
            <a:spLocks noGrp="1"/>
          </p:cNvSpPr>
          <p:nvPr>
            <p:ph type="subTitle" idx="1"/>
          </p:nvPr>
        </p:nvSpPr>
        <p:spPr>
          <a:xfrm>
            <a:off x="1524000" y="3602038"/>
            <a:ext cx="9144000" cy="517065"/>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s-ES"/>
              <a:t>Haga clic para modificar el estilo de subtítulo del patrón</a:t>
            </a:r>
          </a:p>
        </p:txBody>
      </p:sp>
      <p:sp>
        <p:nvSpPr>
          <p:cNvPr id="4" name="Marcador de fecha 3"/>
          <p:cNvSpPr>
            <a:spLocks noGrp="1"/>
          </p:cNvSpPr>
          <p:nvPr>
            <p:ph type="dt" sz="half" idx="10"/>
          </p:nvPr>
        </p:nvSpPr>
        <p:spPr/>
        <p:txBody>
          <a:bodyPr/>
          <a:lstStyle/>
          <a:p>
            <a:pPr defTabSz="896386">
              <a:defRPr/>
            </a:pPr>
            <a:fld id="{40771E8B-6CA5-40B2-8038-0E112F3DAC1C}" type="datetimeFigureOut">
              <a:rPr lang="es-ES" sz="1765" kern="0" smtClean="0">
                <a:solidFill>
                  <a:sysClr val="windowText" lastClr="000000"/>
                </a:solidFill>
              </a:rPr>
              <a:pPr defTabSz="896386">
                <a:defRPr/>
              </a:pPr>
              <a:t>02/06/2020</a:t>
            </a:fld>
            <a:endParaRPr lang="es-ES" sz="1765" kern="0">
              <a:solidFill>
                <a:sysClr val="windowText" lastClr="000000"/>
              </a:solidFill>
            </a:endParaRPr>
          </a:p>
        </p:txBody>
      </p:sp>
      <p:sp>
        <p:nvSpPr>
          <p:cNvPr id="5" name="Marcador de pie de página 4"/>
          <p:cNvSpPr>
            <a:spLocks noGrp="1"/>
          </p:cNvSpPr>
          <p:nvPr>
            <p:ph type="ftr" sz="quarter" idx="11"/>
          </p:nvPr>
        </p:nvSpPr>
        <p:spPr/>
        <p:txBody>
          <a:bodyPr/>
          <a:lstStyle/>
          <a:p>
            <a:pPr defTabSz="896386">
              <a:defRPr/>
            </a:pPr>
            <a:endParaRPr lang="es-ES" sz="1765" kern="0">
              <a:solidFill>
                <a:sysClr val="windowText" lastClr="000000"/>
              </a:solidFill>
            </a:endParaRPr>
          </a:p>
        </p:txBody>
      </p:sp>
      <p:sp>
        <p:nvSpPr>
          <p:cNvPr id="6" name="Marcador de número de diapositiva 5"/>
          <p:cNvSpPr>
            <a:spLocks noGrp="1"/>
          </p:cNvSpPr>
          <p:nvPr>
            <p:ph type="sldNum" sz="quarter" idx="12"/>
          </p:nvPr>
        </p:nvSpPr>
        <p:spPr/>
        <p:txBody>
          <a:bodyPr/>
          <a:lstStyle/>
          <a:p>
            <a:pPr defTabSz="896386">
              <a:defRPr/>
            </a:pPr>
            <a:fld id="{0F1556C4-DFC3-4611-A7CC-780699185E26}" type="slidenum">
              <a:rPr lang="es-ES" sz="1765" kern="0" smtClean="0">
                <a:solidFill>
                  <a:sysClr val="windowText" lastClr="000000"/>
                </a:solidFill>
              </a:rPr>
              <a:pPr defTabSz="896386">
                <a:defRPr/>
              </a:pPr>
              <a:t>‹#›</a:t>
            </a:fld>
            <a:endParaRPr lang="es-ES" sz="1765" kern="0">
              <a:solidFill>
                <a:sysClr val="windowText" lastClr="000000"/>
              </a:solidFill>
            </a:endParaRPr>
          </a:p>
        </p:txBody>
      </p:sp>
    </p:spTree>
    <p:extLst>
      <p:ext uri="{BB962C8B-B14F-4D97-AF65-F5344CB8AC3E}">
        <p14:creationId xmlns:p14="http://schemas.microsoft.com/office/powerpoint/2010/main" val="116840872"/>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userDrawn="1">
  <p:cSld name="11_Title Only white backgroun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895832603"/>
      </p:ext>
    </p:extLst>
  </p:cSld>
  <p:clrMapOvr>
    <a:masterClrMapping/>
  </p:clrMapOvr>
  <p:transition>
    <p:fade/>
  </p:transition>
</p:sldLayout>
</file>

<file path=ppt/slideLayouts/slideLayout306.xml><?xml version="1.0" encoding="utf-8"?>
<p:sldLayout xmlns:a="http://schemas.openxmlformats.org/drawingml/2006/main" xmlns:r="http://schemas.openxmlformats.org/officeDocument/2006/relationships" xmlns:p="http://schemas.openxmlformats.org/presentationml/2006/main" userDrawn="1">
  <p:cSld name="Single column white with bullets">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7"/>
            <a:ext cx="6274973" cy="2012859"/>
          </a:xfrm>
        </p:spPr>
        <p:txBody>
          <a:bodyPr wrap="square">
            <a:spAutoFit/>
          </a:bodyPr>
          <a:lstStyle>
            <a:lvl1pPr marL="392094" indent="-392094">
              <a:spcBef>
                <a:spcPts val="1200"/>
              </a:spcBef>
              <a:buClr>
                <a:srgbClr val="92D050"/>
              </a:buClr>
              <a:buSzPct val="100000"/>
              <a:buFont typeface="Wingdings" panose="05000000000000000000" pitchFamily="2" charset="2"/>
              <a:buChar char="ü"/>
              <a:defRPr sz="3136">
                <a:gradFill>
                  <a:gsLst>
                    <a:gs pos="7500">
                      <a:schemeClr val="bg1"/>
                    </a:gs>
                    <a:gs pos="43000">
                      <a:schemeClr val="bg1"/>
                    </a:gs>
                  </a:gsLst>
                  <a:lin ang="5400000" scaled="0"/>
                </a:gradFill>
              </a:defRPr>
            </a:lvl1pPr>
            <a:lvl2pPr marL="672161" indent="-280067">
              <a:buClr>
                <a:srgbClr val="92D050"/>
              </a:buClr>
              <a:buSzPct val="100000"/>
              <a:buFont typeface="Wingdings" panose="05000000000000000000" pitchFamily="2" charset="2"/>
              <a:buChar char="ü"/>
              <a:defRPr sz="2353">
                <a:gradFill>
                  <a:gsLst>
                    <a:gs pos="7500">
                      <a:schemeClr val="bg1"/>
                    </a:gs>
                    <a:gs pos="43000">
                      <a:schemeClr val="bg1"/>
                    </a:gs>
                  </a:gsLst>
                  <a:lin ang="5400000" scaled="0"/>
                </a:gradFill>
              </a:defRPr>
            </a:lvl2pPr>
            <a:lvl3pPr marL="684608" indent="267620">
              <a:buClr>
                <a:srgbClr val="92D050"/>
              </a:buClr>
              <a:buSzPct val="100000"/>
              <a:buFont typeface="Wingdings" panose="05000000000000000000" pitchFamily="2" charset="2"/>
              <a:buChar char="ü"/>
              <a:tabLst/>
              <a:defRPr sz="1961">
                <a:gradFill>
                  <a:gsLst>
                    <a:gs pos="7500">
                      <a:schemeClr val="bg1"/>
                    </a:gs>
                    <a:gs pos="43000">
                      <a:schemeClr val="bg1"/>
                    </a:gs>
                  </a:gsLst>
                  <a:lin ang="5400000" scaled="0"/>
                </a:gradFill>
              </a:defRPr>
            </a:lvl3pPr>
            <a:lvl4pPr marL="952227" indent="224054">
              <a:buClr>
                <a:srgbClr val="92D050"/>
              </a:buClr>
              <a:buSzPct val="100000"/>
              <a:buFont typeface="Wingdings" panose="05000000000000000000" pitchFamily="2" charset="2"/>
              <a:buChar char="ü"/>
              <a:defRPr>
                <a:gradFill>
                  <a:gsLst>
                    <a:gs pos="7500">
                      <a:schemeClr val="bg1"/>
                    </a:gs>
                    <a:gs pos="43000">
                      <a:schemeClr val="bg1"/>
                    </a:gs>
                  </a:gsLst>
                  <a:lin ang="5400000" scaled="0"/>
                </a:gradFill>
              </a:defRPr>
            </a:lvl4pPr>
            <a:lvl5pPr marL="1176281" indent="-224054">
              <a:buClr>
                <a:srgbClr val="92D050"/>
              </a:buClr>
              <a:buSzPct val="100000"/>
              <a:buFont typeface="Wingdings" panose="05000000000000000000" pitchFamily="2" charset="2"/>
              <a:buChar char="ü"/>
              <a:tabLst/>
              <a:defRPr>
                <a:gradFill>
                  <a:gsLst>
                    <a:gs pos="7500">
                      <a:schemeClr val="bg1"/>
                    </a:gs>
                    <a:gs pos="43000">
                      <a:schemeClr val="bg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5"/>
          <p:cNvSpPr/>
          <p:nvPr userDrawn="1"/>
        </p:nvSpPr>
        <p:spPr>
          <a:xfrm>
            <a:off x="1558" y="5222104"/>
            <a:ext cx="12190443" cy="1635896"/>
          </a:xfrm>
          <a:prstGeom prst="rect">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 name="Freeform 99"/>
          <p:cNvSpPr>
            <a:spLocks noChangeAspect="1"/>
          </p:cNvSpPr>
          <p:nvPr userDrawn="1"/>
        </p:nvSpPr>
        <p:spPr bwMode="black">
          <a:xfrm>
            <a:off x="474670" y="5491048"/>
            <a:ext cx="564934" cy="414033"/>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tx1"/>
          </a:solidFill>
          <a:ln>
            <a:noFill/>
          </a:ln>
        </p:spPr>
        <p:txBody>
          <a:bodyPr lIns="68568" tIns="34284" rIns="68568" bIns="34284"/>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322" b="0" i="0" u="none" strike="noStrike" kern="1200" cap="none" spc="0" normalizeH="0" baseline="0" noProof="0">
              <a:ln>
                <a:noFill/>
              </a:ln>
              <a:solidFill>
                <a:srgbClr val="000000"/>
              </a:solidFill>
              <a:effectLst/>
              <a:uLnTx/>
              <a:uFillTx/>
              <a:latin typeface="Segoe UI"/>
              <a:ea typeface="MS PGothic" panose="020B0600070205080204" pitchFamily="34" charset="-128"/>
              <a:cs typeface="+mn-cs"/>
            </a:endParaRPr>
          </a:p>
        </p:txBody>
      </p:sp>
      <p:sp>
        <p:nvSpPr>
          <p:cNvPr id="13" name="Title 12"/>
          <p:cNvSpPr>
            <a:spLocks noGrp="1"/>
          </p:cNvSpPr>
          <p:nvPr>
            <p:ph type="title"/>
          </p:nvPr>
        </p:nvSpPr>
        <p:spPr/>
        <p:txBody>
          <a:bodyPr/>
          <a:lstStyle>
            <a:lvl1pPr>
              <a:defRPr>
                <a:gradFill>
                  <a:gsLst>
                    <a:gs pos="17500">
                      <a:schemeClr val="bg1"/>
                    </a:gs>
                    <a:gs pos="55000">
                      <a:schemeClr val="bg1"/>
                    </a:gs>
                  </a:gsLst>
                  <a:lin ang="5400000" scaled="0"/>
                </a:gradFill>
              </a:defRPr>
            </a:lvl1pPr>
          </a:lstStyle>
          <a:p>
            <a:r>
              <a:rPr lang="en-US"/>
              <a:t>Click to edit Master title style</a:t>
            </a:r>
          </a:p>
        </p:txBody>
      </p:sp>
      <p:sp>
        <p:nvSpPr>
          <p:cNvPr id="15" name="Text Placeholder 14"/>
          <p:cNvSpPr>
            <a:spLocks noGrp="1"/>
          </p:cNvSpPr>
          <p:nvPr>
            <p:ph type="body" sz="quarter" idx="11" hasCustomPrompt="1"/>
          </p:nvPr>
        </p:nvSpPr>
        <p:spPr>
          <a:xfrm>
            <a:off x="1039604" y="5403225"/>
            <a:ext cx="10883158" cy="627736"/>
          </a:xfrm>
        </p:spPr>
        <p:txBody>
          <a:bodyPr/>
          <a:lstStyle>
            <a:lvl1pPr marL="0" indent="0">
              <a:buFontTx/>
              <a:buNone/>
              <a:defRPr lang="en-US" sz="3136" kern="1200" spc="0" baseline="0" dirty="0" smtClean="0">
                <a:gradFill>
                  <a:gsLst>
                    <a:gs pos="15000">
                      <a:srgbClr val="1E1E1E"/>
                    </a:gs>
                    <a:gs pos="49000">
                      <a:srgbClr val="1E1E1E"/>
                    </a:gs>
                  </a:gsLst>
                  <a:lin ang="5400000" scaled="0"/>
                </a:gradFill>
                <a:latin typeface="+mj-lt"/>
                <a:ea typeface="+mn-ea"/>
                <a:cs typeface="+mn-cs"/>
              </a:defRPr>
            </a:lvl1pPr>
          </a:lstStyle>
          <a:p>
            <a:pPr marL="0" marR="0" lvl="0" indent="0" algn="l" defTabSz="914192" rtl="0" eaLnBrk="1" fontAlgn="auto" latinLnBrk="0" hangingPunct="1">
              <a:lnSpc>
                <a:spcPct val="90000"/>
              </a:lnSpc>
              <a:spcBef>
                <a:spcPct val="20000"/>
              </a:spcBef>
              <a:spcAft>
                <a:spcPts val="0"/>
              </a:spcAft>
              <a:buClrTx/>
              <a:buSzPct val="90000"/>
              <a:buFontTx/>
              <a:buNone/>
              <a:tabLst/>
            </a:pPr>
            <a:r>
              <a:rPr lang="en-US"/>
              <a:t>Potential highlight or call to action goes here</a:t>
            </a:r>
          </a:p>
        </p:txBody>
      </p:sp>
      <p:sp>
        <p:nvSpPr>
          <p:cNvPr id="12" name="Freeform 82"/>
          <p:cNvSpPr>
            <a:spLocks/>
          </p:cNvSpPr>
          <p:nvPr userDrawn="1"/>
        </p:nvSpPr>
        <p:spPr bwMode="auto">
          <a:xfrm>
            <a:off x="6821138" y="1029109"/>
            <a:ext cx="3549571" cy="1990134"/>
          </a:xfrm>
          <a:custGeom>
            <a:avLst/>
            <a:gdLst>
              <a:gd name="T0" fmla="*/ 322 w 386"/>
              <a:gd name="T1" fmla="*/ 92 h 221"/>
              <a:gd name="T2" fmla="*/ 301 w 386"/>
              <a:gd name="T3" fmla="*/ 96 h 221"/>
              <a:gd name="T4" fmla="*/ 237 w 386"/>
              <a:gd name="T5" fmla="*/ 37 h 221"/>
              <a:gd name="T6" fmla="*/ 191 w 386"/>
              <a:gd name="T7" fmla="*/ 56 h 221"/>
              <a:gd name="T8" fmla="*/ 128 w 386"/>
              <a:gd name="T9" fmla="*/ 0 h 221"/>
              <a:gd name="T10" fmla="*/ 63 w 386"/>
              <a:gd name="T11" fmla="*/ 64 h 221"/>
              <a:gd name="T12" fmla="*/ 70 w 386"/>
              <a:gd name="T13" fmla="*/ 93 h 221"/>
              <a:gd name="T14" fmla="*/ 64 w 386"/>
              <a:gd name="T15" fmla="*/ 92 h 221"/>
              <a:gd name="T16" fmla="*/ 0 w 386"/>
              <a:gd name="T17" fmla="*/ 156 h 221"/>
              <a:gd name="T18" fmla="*/ 64 w 386"/>
              <a:gd name="T19" fmla="*/ 221 h 221"/>
              <a:gd name="T20" fmla="*/ 322 w 386"/>
              <a:gd name="T21" fmla="*/ 221 h 221"/>
              <a:gd name="T22" fmla="*/ 386 w 386"/>
              <a:gd name="T23" fmla="*/ 156 h 221"/>
              <a:gd name="T24" fmla="*/ 322 w 386"/>
              <a:gd name="T25" fmla="*/ 92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6" h="221">
                <a:moveTo>
                  <a:pt x="322" y="92"/>
                </a:moveTo>
                <a:cubicBezTo>
                  <a:pt x="315" y="92"/>
                  <a:pt x="307" y="94"/>
                  <a:pt x="301" y="96"/>
                </a:cubicBezTo>
                <a:cubicBezTo>
                  <a:pt x="298" y="63"/>
                  <a:pt x="270" y="37"/>
                  <a:pt x="237" y="37"/>
                </a:cubicBezTo>
                <a:cubicBezTo>
                  <a:pt x="219" y="37"/>
                  <a:pt x="203" y="44"/>
                  <a:pt x="191" y="56"/>
                </a:cubicBezTo>
                <a:cubicBezTo>
                  <a:pt x="187" y="24"/>
                  <a:pt x="160" y="0"/>
                  <a:pt x="128" y="0"/>
                </a:cubicBezTo>
                <a:cubicBezTo>
                  <a:pt x="92" y="0"/>
                  <a:pt x="63" y="28"/>
                  <a:pt x="63" y="64"/>
                </a:cubicBezTo>
                <a:cubicBezTo>
                  <a:pt x="63" y="74"/>
                  <a:pt x="66" y="84"/>
                  <a:pt x="70" y="93"/>
                </a:cubicBezTo>
                <a:cubicBezTo>
                  <a:pt x="68" y="92"/>
                  <a:pt x="66" y="92"/>
                  <a:pt x="64" y="92"/>
                </a:cubicBezTo>
                <a:cubicBezTo>
                  <a:pt x="29" y="92"/>
                  <a:pt x="0" y="121"/>
                  <a:pt x="0" y="156"/>
                </a:cubicBezTo>
                <a:cubicBezTo>
                  <a:pt x="0" y="192"/>
                  <a:pt x="29" y="221"/>
                  <a:pt x="64" y="221"/>
                </a:cubicBezTo>
                <a:cubicBezTo>
                  <a:pt x="322" y="221"/>
                  <a:pt x="322" y="221"/>
                  <a:pt x="322" y="221"/>
                </a:cubicBezTo>
                <a:cubicBezTo>
                  <a:pt x="357" y="221"/>
                  <a:pt x="386" y="192"/>
                  <a:pt x="386" y="156"/>
                </a:cubicBezTo>
                <a:cubicBezTo>
                  <a:pt x="386" y="121"/>
                  <a:pt x="357" y="92"/>
                  <a:pt x="322" y="92"/>
                </a:cubicBezTo>
                <a:close/>
              </a:path>
            </a:pathLst>
          </a:custGeom>
          <a:solidFill>
            <a:schemeClr val="tx1">
              <a:lumMod val="85000"/>
            </a:schemeClr>
          </a:solidFill>
          <a:ln>
            <a:noFill/>
          </a:ln>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14" name="Freeform 82"/>
          <p:cNvSpPr>
            <a:spLocks/>
          </p:cNvSpPr>
          <p:nvPr userDrawn="1"/>
        </p:nvSpPr>
        <p:spPr bwMode="auto">
          <a:xfrm>
            <a:off x="8693990" y="981280"/>
            <a:ext cx="2617150" cy="1501422"/>
          </a:xfrm>
          <a:custGeom>
            <a:avLst/>
            <a:gdLst>
              <a:gd name="T0" fmla="*/ 322 w 386"/>
              <a:gd name="T1" fmla="*/ 92 h 221"/>
              <a:gd name="T2" fmla="*/ 301 w 386"/>
              <a:gd name="T3" fmla="*/ 96 h 221"/>
              <a:gd name="T4" fmla="*/ 237 w 386"/>
              <a:gd name="T5" fmla="*/ 37 h 221"/>
              <a:gd name="T6" fmla="*/ 191 w 386"/>
              <a:gd name="T7" fmla="*/ 56 h 221"/>
              <a:gd name="T8" fmla="*/ 128 w 386"/>
              <a:gd name="T9" fmla="*/ 0 h 221"/>
              <a:gd name="T10" fmla="*/ 63 w 386"/>
              <a:gd name="T11" fmla="*/ 64 h 221"/>
              <a:gd name="T12" fmla="*/ 70 w 386"/>
              <a:gd name="T13" fmla="*/ 93 h 221"/>
              <a:gd name="T14" fmla="*/ 64 w 386"/>
              <a:gd name="T15" fmla="*/ 92 h 221"/>
              <a:gd name="T16" fmla="*/ 0 w 386"/>
              <a:gd name="T17" fmla="*/ 156 h 221"/>
              <a:gd name="T18" fmla="*/ 64 w 386"/>
              <a:gd name="T19" fmla="*/ 221 h 221"/>
              <a:gd name="T20" fmla="*/ 322 w 386"/>
              <a:gd name="T21" fmla="*/ 221 h 221"/>
              <a:gd name="T22" fmla="*/ 386 w 386"/>
              <a:gd name="T23" fmla="*/ 156 h 221"/>
              <a:gd name="T24" fmla="*/ 322 w 386"/>
              <a:gd name="T25" fmla="*/ 92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6" h="221">
                <a:moveTo>
                  <a:pt x="322" y="92"/>
                </a:moveTo>
                <a:cubicBezTo>
                  <a:pt x="315" y="92"/>
                  <a:pt x="307" y="94"/>
                  <a:pt x="301" y="96"/>
                </a:cubicBezTo>
                <a:cubicBezTo>
                  <a:pt x="298" y="63"/>
                  <a:pt x="270" y="37"/>
                  <a:pt x="237" y="37"/>
                </a:cubicBezTo>
                <a:cubicBezTo>
                  <a:pt x="219" y="37"/>
                  <a:pt x="203" y="44"/>
                  <a:pt x="191" y="56"/>
                </a:cubicBezTo>
                <a:cubicBezTo>
                  <a:pt x="187" y="24"/>
                  <a:pt x="160" y="0"/>
                  <a:pt x="128" y="0"/>
                </a:cubicBezTo>
                <a:cubicBezTo>
                  <a:pt x="92" y="0"/>
                  <a:pt x="63" y="28"/>
                  <a:pt x="63" y="64"/>
                </a:cubicBezTo>
                <a:cubicBezTo>
                  <a:pt x="63" y="74"/>
                  <a:pt x="66" y="84"/>
                  <a:pt x="70" y="93"/>
                </a:cubicBezTo>
                <a:cubicBezTo>
                  <a:pt x="68" y="92"/>
                  <a:pt x="66" y="92"/>
                  <a:pt x="64" y="92"/>
                </a:cubicBezTo>
                <a:cubicBezTo>
                  <a:pt x="29" y="92"/>
                  <a:pt x="0" y="121"/>
                  <a:pt x="0" y="156"/>
                </a:cubicBezTo>
                <a:cubicBezTo>
                  <a:pt x="0" y="192"/>
                  <a:pt x="29" y="221"/>
                  <a:pt x="64" y="221"/>
                </a:cubicBezTo>
                <a:cubicBezTo>
                  <a:pt x="322" y="221"/>
                  <a:pt x="322" y="221"/>
                  <a:pt x="322" y="221"/>
                </a:cubicBezTo>
                <a:cubicBezTo>
                  <a:pt x="357" y="221"/>
                  <a:pt x="386" y="192"/>
                  <a:pt x="386" y="156"/>
                </a:cubicBezTo>
                <a:cubicBezTo>
                  <a:pt x="386" y="121"/>
                  <a:pt x="357" y="92"/>
                  <a:pt x="322" y="92"/>
                </a:cubicBezTo>
                <a:close/>
              </a:path>
            </a:pathLst>
          </a:custGeom>
          <a:solidFill>
            <a:schemeClr val="tx1">
              <a:lumMod val="95000"/>
            </a:schemeClr>
          </a:solidFill>
          <a:ln>
            <a:noFill/>
          </a:ln>
        </p:spPr>
        <p:txBody>
          <a:bodyPr vert="horz" wrap="square" lIns="89642" tIns="44821" rIns="89642" bIns="44821" numCol="1" anchor="t" anchorCtr="0" compatLnSpc="1">
            <a:prstTxWarp prst="textNoShape">
              <a:avLst/>
            </a:prstTxWarp>
          </a:bodyPr>
          <a:lstStyle/>
          <a:p>
            <a:endParaRPr lang="en-US" sz="1765"/>
          </a:p>
        </p:txBody>
      </p:sp>
      <p:grpSp>
        <p:nvGrpSpPr>
          <p:cNvPr id="9" name="Group 8"/>
          <p:cNvGrpSpPr>
            <a:grpSpLocks/>
          </p:cNvGrpSpPr>
          <p:nvPr userDrawn="1"/>
        </p:nvGrpSpPr>
        <p:grpSpPr bwMode="auto">
          <a:xfrm flipH="1">
            <a:off x="7082692" y="1905173"/>
            <a:ext cx="4228448" cy="3343392"/>
            <a:chOff x="2348247" y="1709773"/>
            <a:chExt cx="7397345" cy="5322534"/>
          </a:xfrm>
        </p:grpSpPr>
        <p:pic>
          <p:nvPicPr>
            <p:cNvPr id="10" name="Picture 3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48247" y="1709773"/>
              <a:ext cx="3209061" cy="5322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3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30307" y="5211593"/>
              <a:ext cx="5615285" cy="1820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30848286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200"/>
                                        <p:tgtEl>
                                          <p:spTgt spid="12"/>
                                        </p:tgtEl>
                                      </p:cBhvr>
                                    </p:animEffect>
                                  </p:childTnLst>
                                </p:cTn>
                              </p:par>
                              <p:par>
                                <p:cTn id="12" presetID="10" presetClass="entr" presetSubtype="0" fill="hold" grpId="0" nodeType="withEffect">
                                  <p:stCondLst>
                                    <p:cond delay="250"/>
                                  </p:stCondLst>
                                  <p:childTnLst>
                                    <p:set>
                                      <p:cBhvr>
                                        <p:cTn id="13" dur="1" fill="hold">
                                          <p:stCondLst>
                                            <p:cond delay="0"/>
                                          </p:stCondLst>
                                        </p:cTn>
                                        <p:tgtEl>
                                          <p:spTgt spid="14"/>
                                        </p:tgtEl>
                                        <p:attrNameLst>
                                          <p:attrName>style.visibility</p:attrName>
                                        </p:attrNameLst>
                                      </p:cBhvr>
                                      <p:to>
                                        <p:strVal val="visible"/>
                                      </p:to>
                                    </p:set>
                                    <p:animEffect transition="in" filter="fade">
                                      <p:cBhvr>
                                        <p:cTn id="14" dur="2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Lst>
  </p:timing>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Title Slide - ANIMATED">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14" y="4309989"/>
            <a:ext cx="12188887" cy="2551127"/>
          </a:xfrm>
          <a:prstGeom prst="rect">
            <a:avLst/>
          </a:prstGeom>
          <a:solidFill>
            <a:srgbClr val="4DA0E2"/>
          </a:solidFill>
          <a:ln>
            <a:noFill/>
          </a:ln>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 name="Rectangle 7"/>
          <p:cNvSpPr>
            <a:spLocks noChangeArrowheads="1"/>
          </p:cNvSpPr>
          <p:nvPr userDrawn="1"/>
        </p:nvSpPr>
        <p:spPr bwMode="auto">
          <a:xfrm>
            <a:off x="2" y="5729528"/>
            <a:ext cx="12188888" cy="1131586"/>
          </a:xfrm>
          <a:prstGeom prst="rect">
            <a:avLst/>
          </a:prstGeom>
          <a:solidFill>
            <a:srgbClr val="00188F"/>
          </a:solidFill>
          <a:ln>
            <a:noFill/>
          </a:ln>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 name="Rectangle 8"/>
          <p:cNvSpPr>
            <a:spLocks noChangeArrowheads="1"/>
          </p:cNvSpPr>
          <p:nvPr userDrawn="1"/>
        </p:nvSpPr>
        <p:spPr bwMode="auto">
          <a:xfrm>
            <a:off x="3114" y="3343393"/>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 name="Rectangle 12"/>
          <p:cNvSpPr/>
          <p:nvPr userDrawn="1"/>
        </p:nvSpPr>
        <p:spPr bwMode="white">
          <a:xfrm>
            <a:off x="0" y="-312"/>
            <a:ext cx="12191377" cy="685862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104" y="3877272"/>
            <a:ext cx="6273418" cy="1794661"/>
          </a:xfrm>
          <a:noFill/>
        </p:spPr>
        <p:txBody>
          <a:bodyPr lIns="146304" tIns="109728" rIns="146304" bIns="109728">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1" spc="-98" baseline="0">
                <a:gradFill>
                  <a:gsLst>
                    <a:gs pos="3333">
                      <a:schemeClr val="tx1"/>
                    </a:gs>
                    <a:gs pos="39000">
                      <a:schemeClr val="tx1"/>
                    </a:gs>
                  </a:gsLst>
                  <a:lin ang="5400000" scaled="0"/>
                </a:gradFill>
              </a:defRPr>
            </a:lvl1pPr>
          </a:lstStyle>
          <a:p>
            <a:r>
              <a:rPr lang="en-US"/>
              <a:t>Presentation title</a:t>
            </a:r>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322" y="6061767"/>
            <a:ext cx="1522404" cy="326167"/>
          </a:xfrm>
          <a:prstGeom prst="rect">
            <a:avLst/>
          </a:prstGeom>
        </p:spPr>
      </p:pic>
      <p:sp>
        <p:nvSpPr>
          <p:cNvPr id="8" name="Rectangle 6"/>
          <p:cNvSpPr>
            <a:spLocks noChangeArrowheads="1"/>
          </p:cNvSpPr>
          <p:nvPr userDrawn="1"/>
        </p:nvSpPr>
        <p:spPr bwMode="auto">
          <a:xfrm>
            <a:off x="3114" y="4309989"/>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48870537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Lst>
  </p:timing>
  <p:extLst>
    <p:ext uri="{DCECCB84-F9BA-43D5-87BE-67443E8EF086}">
      <p15:sldGuideLst xmlns:p15="http://schemas.microsoft.com/office/powerpoint/2012/main">
        <p15:guide id="1" orient="horz" pos="4494">
          <p15:clr>
            <a:srgbClr val="C35EA4"/>
          </p15:clr>
        </p15:guide>
      </p15:sldGuideLst>
    </p:ext>
  </p:extLst>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796217"/>
          </a:xfrm>
          <a:noFill/>
        </p:spPr>
        <p:txBody>
          <a:bodyPr tIns="91440" bIns="91440" anchor="t" anchorCtr="0"/>
          <a:lstStyle>
            <a:lvl1pPr algn="l" defTabSz="914192" rtl="0" eaLnBrk="1" latinLnBrk="0" hangingPunct="1">
              <a:lnSpc>
                <a:spcPct val="90000"/>
              </a:lnSpc>
              <a:spcBef>
                <a:spcPct val="0"/>
              </a:spcBef>
              <a:buNone/>
              <a:defRPr lang="en-US" sz="8626" b="0" kern="1200" cap="none" spc="-98"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250733076"/>
      </p:ext>
    </p:extLst>
  </p:cSld>
  <p:clrMapOvr>
    <a:masterClrMapping/>
  </p:clrMapOvr>
  <p:transition>
    <p:fade/>
  </p:transition>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1"/>
          </p:nvPr>
        </p:nvSpPr>
        <p:spPr>
          <a:xfrm>
            <a:off x="269240" y="1189177"/>
            <a:ext cx="11655840" cy="2018835"/>
          </a:xfrm>
        </p:spPr>
        <p:txBody>
          <a:bodyPr/>
          <a:lstStyle>
            <a:lvl1pPr marL="0" indent="0">
              <a:buNone/>
              <a:defRPr/>
            </a:lvl1pPr>
            <a:lvl2pPr marL="28006" indent="0">
              <a:buNone/>
              <a:defRPr sz="1961"/>
            </a:lvl2pPr>
            <a:lvl3pPr marL="219386" indent="0">
              <a:buNone/>
              <a:defRPr sz="1961"/>
            </a:lvl3pPr>
            <a:lvl4pPr marL="466779" indent="0">
              <a:buNone/>
              <a:defRPr sz="1765"/>
            </a:lvl4pPr>
            <a:lvl5pPr marL="725061" indent="0">
              <a:buNone/>
              <a:defRPr sz="1765"/>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94306113"/>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grpSp>
        <p:nvGrpSpPr>
          <p:cNvPr id="26" name="Group 25">
            <a:extLst>
              <a:ext uri="{FF2B5EF4-FFF2-40B4-BE49-F238E27FC236}">
                <a16:creationId xmlns:a16="http://schemas.microsoft.com/office/drawing/2014/main" id="{94867548-8B9A-436D-9AB6-D7EA0AC78267}"/>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E298AA2D-C933-41C0-B3A0-5E1B5429C617}"/>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DE45CCA4-1611-4A15-8D76-0CD4304233D4}"/>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BB20432D-F3B6-4212-B616-45AD62D0A8BA}"/>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5CB285A8-E7EF-4B70-8B71-2D09BE26853D}"/>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D552378-B8A4-40F9-8A64-367F9EC304F0}"/>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6DED4FF8-FEAE-4CC0-8F5B-9FC2B47E570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54DD2AD2-299E-4049-881B-2BC838B6DB02}"/>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430A103C-9EC8-479D-9AEA-2FA30D0B683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FF762A67-8800-4EDC-ACA0-235237807007}"/>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0C1E21E3-4EFA-46DB-B62D-888B912FEC3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5C90FB2C-AED4-45EF-B005-A6F9315E6638}"/>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69EFEACE-63D5-4DE9-AE7A-022D10CBBAD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183FC86B-2504-437F-9155-736D3776FBC0}"/>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4BE281D9-0C46-4685-8A97-79D102C868ED}"/>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0B982782-C326-41A6-88DF-60D0069AAC1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C69C78E5-CDD7-45AD-9FAC-A193057F255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95E678CA-56AB-4822-8F79-1B384711F464}"/>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5" name="Straight Connector 74">
                <a:extLst>
                  <a:ext uri="{FF2B5EF4-FFF2-40B4-BE49-F238E27FC236}">
                    <a16:creationId xmlns:a16="http://schemas.microsoft.com/office/drawing/2014/main" id="{94D454C8-0C5D-4654-B977-447674D5459E}"/>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7FD26513-923A-4E4E-88AB-484CF7F390D1}"/>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75F3DAB6-E46E-498F-AC8D-245DB12E86FA}"/>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4" name="Freeform: Shape 33">
                <a:extLst>
                  <a:ext uri="{FF2B5EF4-FFF2-40B4-BE49-F238E27FC236}">
                    <a16:creationId xmlns:a16="http://schemas.microsoft.com/office/drawing/2014/main" id="{2FF22795-13BD-4A36-8B98-FAE4B2B9567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8" name="Freeform: Shape 57">
                <a:extLst>
                  <a:ext uri="{FF2B5EF4-FFF2-40B4-BE49-F238E27FC236}">
                    <a16:creationId xmlns:a16="http://schemas.microsoft.com/office/drawing/2014/main" id="{26E68192-BBC2-4E66-BC2E-A6F5E839A4EC}"/>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29" name="Group 28">
              <a:extLst>
                <a:ext uri="{FF2B5EF4-FFF2-40B4-BE49-F238E27FC236}">
                  <a16:creationId xmlns:a16="http://schemas.microsoft.com/office/drawing/2014/main" id="{874CE4AB-E3EC-4485-A9DB-D3875DE15509}"/>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18D9197E-BD70-40A3-872D-2F635C47602A}"/>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DA35C218-6C8E-4E07-9EA7-15A37B43AD66}"/>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647F6A62-B1EC-420D-A385-9A9A03966E9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3182462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184808"/>
          </a:xfrm>
        </p:spPr>
        <p:txBody>
          <a:bodyPr>
            <a:spAutoFit/>
          </a:bodyPr>
          <a:lstStyle>
            <a:lvl3pPr>
              <a:defRPr sz="2353"/>
            </a:lvl3pPr>
            <a:lvl4pPr>
              <a:defRPr sz="1961"/>
            </a:lvl4pPr>
            <a:lvl5pPr>
              <a:defRPr sz="1961"/>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38510290"/>
      </p:ext>
    </p:extLst>
  </p:cSld>
  <p:clrMapOvr>
    <a:masterClrMapping/>
  </p:clrMapOvr>
  <p:transition>
    <p:fade/>
  </p:transition>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7"/>
            <a:ext cx="5378548" cy="2000997"/>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7"/>
            <a:ext cx="5378548" cy="2000997"/>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52172209"/>
      </p:ext>
    </p:extLst>
  </p:cSld>
  <p:clrMapOvr>
    <a:masterClrMapping/>
  </p:clrMapOvr>
  <p:transition>
    <p:fade/>
  </p:transition>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7"/>
            <a:ext cx="5378548" cy="2067361"/>
          </a:xfrm>
        </p:spPr>
        <p:txBody>
          <a:bodyPr wrap="square">
            <a:spAutoFit/>
          </a:bodyPr>
          <a:lstStyle>
            <a:lvl1pPr marL="281623" indent="-281623">
              <a:spcBef>
                <a:spcPts val="1200"/>
              </a:spcBef>
              <a:buClr>
                <a:schemeClr val="tx1"/>
              </a:buClr>
              <a:buFont typeface="Wingdings" panose="05000000000000000000" pitchFamily="2" charset="2"/>
              <a:buChar char="§"/>
              <a:defRPr sz="3528"/>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7"/>
            <a:ext cx="5378548" cy="2067361"/>
          </a:xfrm>
        </p:spPr>
        <p:txBody>
          <a:bodyPr wrap="square">
            <a:spAutoFit/>
          </a:bodyPr>
          <a:lstStyle>
            <a:lvl1pPr marL="281623" indent="-281623">
              <a:spcBef>
                <a:spcPts val="1200"/>
              </a:spcBef>
              <a:buClr>
                <a:schemeClr val="tx1"/>
              </a:buClr>
              <a:buFont typeface="Wingdings" panose="05000000000000000000" pitchFamily="2" charset="2"/>
              <a:buChar char="§"/>
              <a:defRPr sz="3528"/>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3667657"/>
      </p:ext>
    </p:extLst>
  </p:cSld>
  <p:clrMapOvr>
    <a:masterClrMapping/>
  </p:clrMapOvr>
  <p:transition>
    <p:fade/>
  </p:transition>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97198338"/>
      </p:ext>
    </p:extLst>
  </p:cSld>
  <p:clrMapOvr>
    <a:masterClrMapping/>
  </p:clrMapOvr>
  <p:transition>
    <p:fade/>
  </p:transition>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2"/>
            <a:ext cx="11655840" cy="899665"/>
          </a:xfrm>
        </p:spPr>
        <p:txBody>
          <a:bodyPr/>
          <a:lstStyle>
            <a:lvl1pPr>
              <a:defRPr sz="7056" baseline="0"/>
            </a:lvl1pPr>
          </a:lstStyle>
          <a:p>
            <a:r>
              <a:rPr lang="en-US"/>
              <a:t>Click to edit Master title style</a:t>
            </a:r>
          </a:p>
        </p:txBody>
      </p:sp>
    </p:spTree>
    <p:extLst>
      <p:ext uri="{BB962C8B-B14F-4D97-AF65-F5344CB8AC3E}">
        <p14:creationId xmlns:p14="http://schemas.microsoft.com/office/powerpoint/2010/main" val="1950650915"/>
      </p:ext>
    </p:extLst>
  </p:cSld>
  <p:clrMapOvr>
    <a:masterClrMapping/>
  </p:clrMapOvr>
  <p:transition>
    <p:fade/>
  </p:transition>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5" y="2084173"/>
            <a:ext cx="8058229" cy="1793104"/>
          </a:xfrm>
        </p:spPr>
        <p:txBody>
          <a:bodyPr/>
          <a:lstStyle>
            <a:lvl1pPr>
              <a:defRPr sz="5881" baseline="0"/>
            </a:lvl1pPr>
          </a:lstStyle>
          <a:p>
            <a:r>
              <a:rPr lang="en-US"/>
              <a:t>Click to edit Master title style</a:t>
            </a:r>
          </a:p>
        </p:txBody>
      </p:sp>
    </p:spTree>
    <p:extLst>
      <p:ext uri="{BB962C8B-B14F-4D97-AF65-F5344CB8AC3E}">
        <p14:creationId xmlns:p14="http://schemas.microsoft.com/office/powerpoint/2010/main" val="2079098578"/>
      </p:ext>
    </p:extLst>
  </p:cSld>
  <p:clrMapOvr>
    <a:masterClrMapping/>
  </p:clrMapOvr>
  <p:transition>
    <p:fade/>
  </p:transition>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50"/>
            <a:ext cx="9860672" cy="899665"/>
          </a:xfrm>
        </p:spPr>
        <p:txBody>
          <a:bodyPr/>
          <a:lstStyle>
            <a:lvl1pPr marL="228722" indent="-228722">
              <a:defRPr sz="5881" baseline="0"/>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6" baseline="0">
                <a:latin typeface="+mj-lt"/>
              </a:defRPr>
            </a:lvl1pPr>
          </a:lstStyle>
          <a:p>
            <a:pPr lvl="0"/>
            <a:r>
              <a:rPr lang="en-US"/>
              <a:t>Author Name</a:t>
            </a:r>
          </a:p>
          <a:p>
            <a:pPr lvl="0"/>
            <a:r>
              <a:rPr lang="en-US"/>
              <a:t>Title</a:t>
            </a:r>
          </a:p>
        </p:txBody>
      </p:sp>
    </p:spTree>
    <p:extLst>
      <p:ext uri="{BB962C8B-B14F-4D97-AF65-F5344CB8AC3E}">
        <p14:creationId xmlns:p14="http://schemas.microsoft.com/office/powerpoint/2010/main" val="1865129958"/>
      </p:ext>
    </p:extLst>
  </p:cSld>
  <p:clrMapOvr>
    <a:masterClrMapping/>
  </p:clrMapOvr>
  <p:transition>
    <p:fade/>
  </p:transition>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Quote Layout_Accent Color 2">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4"/>
            <a:ext cx="9860672" cy="899665"/>
          </a:xfrm>
        </p:spPr>
        <p:txBody>
          <a:bodyPr/>
          <a:lstStyle>
            <a:lvl1pPr marL="276954" indent="-276954">
              <a:tabLst>
                <a:tab pos="276954" algn="l"/>
              </a:tabLst>
              <a:defRPr sz="5881" baseline="0"/>
            </a:lvl1pPr>
          </a:lstStyle>
          <a:p>
            <a:r>
              <a:rPr lang="en-US"/>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36" baseline="0">
                <a:latin typeface="+mj-lt"/>
              </a:defRPr>
            </a:lvl1pPr>
          </a:lstStyle>
          <a:p>
            <a:pPr lvl="0"/>
            <a:r>
              <a:rPr lang="en-US"/>
              <a:t>Author’s Name</a:t>
            </a:r>
          </a:p>
          <a:p>
            <a:pPr lvl="0"/>
            <a:r>
              <a:rPr lang="en-US"/>
              <a:t>Title</a:t>
            </a:r>
          </a:p>
        </p:txBody>
      </p:sp>
    </p:spTree>
    <p:extLst>
      <p:ext uri="{BB962C8B-B14F-4D97-AF65-F5344CB8AC3E}">
        <p14:creationId xmlns:p14="http://schemas.microsoft.com/office/powerpoint/2010/main" val="590437571"/>
      </p:ext>
    </p:extLst>
  </p:cSld>
  <p:clrMapOvr>
    <a:masterClrMapping/>
  </p:clrMapOvr>
  <p:transition>
    <p:fade/>
  </p:transition>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2" y="2383024"/>
            <a:ext cx="11653523" cy="914360"/>
          </a:xfrm>
        </p:spPr>
        <p:txBody>
          <a:bodyPr/>
          <a:lstStyle>
            <a:lvl1pPr marL="0" indent="0">
              <a:buNone/>
              <a:defRPr sz="5293">
                <a:gradFill>
                  <a:gsLst>
                    <a:gs pos="3333">
                      <a:schemeClr val="tx1"/>
                    </a:gs>
                    <a:gs pos="3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p:txBody>
      </p:sp>
      <p:sp>
        <p:nvSpPr>
          <p:cNvPr id="4" name="Title 1"/>
          <p:cNvSpPr>
            <a:spLocks noGrp="1"/>
          </p:cNvSpPr>
          <p:nvPr>
            <p:ph type="title"/>
          </p:nvPr>
        </p:nvSpPr>
        <p:spPr>
          <a:xfrm>
            <a:off x="277021" y="1187622"/>
            <a:ext cx="11655840" cy="899665"/>
          </a:xfrm>
        </p:spPr>
        <p:txBody>
          <a:bodyPr/>
          <a:lstStyle>
            <a:lvl1pPr>
              <a:defRPr sz="7056" baseline="0">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5661075"/>
      </p:ext>
    </p:extLst>
  </p:cSld>
  <p:clrMapOvr>
    <a:masterClrMapping/>
  </p:clrMapOvr>
  <p:transition>
    <p:fade/>
  </p:transition>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17195"/>
            <a:ext cx="5378548" cy="1763530"/>
          </a:xfrm>
        </p:spPr>
        <p:txBody>
          <a:bodyPr/>
          <a:lstStyle>
            <a:lvl1pPr>
              <a:defRPr sz="6469"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529495474"/>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grpSp>
        <p:nvGrpSpPr>
          <p:cNvPr id="26" name="Group 25">
            <a:extLst>
              <a:ext uri="{FF2B5EF4-FFF2-40B4-BE49-F238E27FC236}">
                <a16:creationId xmlns:a16="http://schemas.microsoft.com/office/drawing/2014/main" id="{2BBF7881-8D09-4F22-B10B-0916A242A2CD}"/>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F5B1D67C-D600-4009-9F96-DBD9F692B67A}"/>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589ED409-83AE-42D1-A29E-F5ACE1D5379C}"/>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A47E83EE-C7AB-4851-AC1F-A2E965DE8A4F}"/>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117874BE-F982-46B6-83B3-569DB8A26C11}"/>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72B84FE-1FBD-4DB0-A1BB-1D393BABFD96}"/>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F0612185-AF46-47F9-B984-65C416463817}"/>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1F4FE628-8992-4D3C-9177-54650A419B37}"/>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9EB1F0C1-51BC-433D-B643-499296AD9EB3}"/>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1F95DA3E-A7A9-4898-8537-3057A04A80B1}"/>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A0885F40-F98C-4749-AF50-8D882201C7B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5DF4BDA5-0196-465B-9592-AD537FCE4B9C}"/>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2C953882-CF21-4072-808A-AFC6C6427081}"/>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24ACD3F6-35BF-4463-9A90-5F5B9025D6D9}"/>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36E0228F-415B-4662-977D-90C5D263A103}"/>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BBA85FE8-C6CE-42AD-9924-C426CEBA2C5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50FBB4D3-1D1C-41F7-856E-89287C5609D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F5EE762-48D4-46D8-8ECD-7595053F7D6E}"/>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5" name="Straight Connector 74">
                <a:extLst>
                  <a:ext uri="{FF2B5EF4-FFF2-40B4-BE49-F238E27FC236}">
                    <a16:creationId xmlns:a16="http://schemas.microsoft.com/office/drawing/2014/main" id="{5602528A-0204-4F83-A3CC-B19E5ED41C75}"/>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570E694A-2FDE-4ED0-B17A-283BAEEEBC3F}"/>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3014F876-92BB-450A-A3A6-EB7B6C2CB558}"/>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4" name="Freeform: Shape 33">
                <a:extLst>
                  <a:ext uri="{FF2B5EF4-FFF2-40B4-BE49-F238E27FC236}">
                    <a16:creationId xmlns:a16="http://schemas.microsoft.com/office/drawing/2014/main" id="{1AFE4E51-6693-4C7C-9EE7-633EA9AAA2AC}"/>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8" name="Freeform: Shape 57">
                <a:extLst>
                  <a:ext uri="{FF2B5EF4-FFF2-40B4-BE49-F238E27FC236}">
                    <a16:creationId xmlns:a16="http://schemas.microsoft.com/office/drawing/2014/main" id="{522550D5-A578-4C33-B405-092D50801565}"/>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29" name="Group 28">
              <a:extLst>
                <a:ext uri="{FF2B5EF4-FFF2-40B4-BE49-F238E27FC236}">
                  <a16:creationId xmlns:a16="http://schemas.microsoft.com/office/drawing/2014/main" id="{6A5C88A0-A89F-42B9-B5E5-623E0E0D7555}"/>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C4AD7328-AEE6-43BE-8744-DE52D5F8CC2E}"/>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90DC1356-0D84-4394-B0FF-A91903B8585E}"/>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5CA4391C-EE34-4D39-AC03-6D3272F213DC}"/>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2784692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544214" y="1217196"/>
            <a:ext cx="5378548" cy="899665"/>
          </a:xfrm>
        </p:spPr>
        <p:txBody>
          <a:bodyPr/>
          <a:lstStyle>
            <a:lvl1pPr>
              <a:defRPr sz="6469" baseline="0">
                <a:gradFill>
                  <a:gsLst>
                    <a:gs pos="1250">
                      <a:schemeClr val="tx1"/>
                    </a:gs>
                    <a:gs pos="100000">
                      <a:schemeClr val="tx1"/>
                    </a:gs>
                  </a:gsLst>
                  <a:lin ang="5400000" scaled="0"/>
                </a:gradFill>
              </a:defRPr>
            </a:lvl1pPr>
          </a:lstStyle>
          <a:p>
            <a:r>
              <a:rPr lang="en-US"/>
              <a:t>Click to edit Master title style</a:t>
            </a:r>
          </a:p>
        </p:txBody>
      </p:sp>
      <p:sp>
        <p:nvSpPr>
          <p:cNvPr id="4" name="Picture Placeholder 4"/>
          <p:cNvSpPr>
            <a:spLocks noGrp="1"/>
          </p:cNvSpPr>
          <p:nvPr>
            <p:ph type="pic" sz="quarter" idx="10"/>
          </p:nvPr>
        </p:nvSpPr>
        <p:spPr bwMode="ltGray">
          <a:xfrm>
            <a:off x="0" y="0"/>
            <a:ext cx="6094444" cy="6852151"/>
          </a:xfrm>
          <a:blipFill>
            <a:blip r:embed="rId2"/>
            <a:stretch>
              <a:fillRect/>
            </a:stretch>
          </a:blipFill>
        </p:spPr>
        <p:txBody>
          <a:bodyPr tIns="548640" anchor="ctr" anchorCtr="0">
            <a:noAutofit/>
          </a:bodyPr>
          <a:lstStyle>
            <a:lvl1pPr marL="0" indent="0" algn="ctr">
              <a:buNone/>
              <a:defRPr sz="1371" b="1">
                <a:gradFill>
                  <a:gsLst>
                    <a:gs pos="13139">
                      <a:srgbClr val="FFFFFF"/>
                    </a:gs>
                    <a:gs pos="38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3451015006"/>
      </p:ext>
    </p:extLst>
  </p:cSld>
  <p:clrMapOvr>
    <a:masterClrMapping/>
  </p:clrMapOvr>
  <p:transition>
    <p:fade/>
  </p:transition>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2700565004"/>
      </p:ext>
    </p:extLst>
  </p:cSld>
  <p:clrMapOvr>
    <a:masterClrMapping/>
  </p:clrMapOvr>
  <p:transition>
    <p:fade/>
  </p:transition>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1875768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Closing logo slide_color">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 2016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bwMode="invGray">
          <a:xfrm>
            <a:off x="450205" y="3083652"/>
            <a:ext cx="3227129" cy="692059"/>
          </a:xfrm>
          <a:prstGeom prst="rect">
            <a:avLst/>
          </a:prstGeom>
        </p:spPr>
      </p:pic>
      <p:pic>
        <p:nvPicPr>
          <p:cNvPr id="3" name="Picture 2"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36209" y="2394244"/>
            <a:ext cx="4605934" cy="2064706"/>
          </a:xfrm>
          <a:prstGeom prst="rect">
            <a:avLst/>
          </a:prstGeom>
        </p:spPr>
      </p:pic>
    </p:spTree>
    <p:extLst>
      <p:ext uri="{BB962C8B-B14F-4D97-AF65-F5344CB8AC3E}">
        <p14:creationId xmlns:p14="http://schemas.microsoft.com/office/powerpoint/2010/main" val="285314970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4.xml><?xml version="1.0" encoding="utf-8"?>
<p:sldLayout xmlns:a="http://schemas.openxmlformats.org/drawingml/2006/main" xmlns:r="http://schemas.openxmlformats.org/officeDocument/2006/relationships" xmlns:p="http://schemas.openxmlformats.org/presentationml/2006/main" userDrawn="1">
  <p:cSld name="Walkin No tile">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l="78" t="14165" r="9710" b="9710"/>
          <a:stretch/>
        </p:blipFill>
        <p:spPr>
          <a:xfrm>
            <a:off x="0" y="0"/>
            <a:ext cx="12192000" cy="6858000"/>
          </a:xfrm>
          <a:prstGeom prst="rect">
            <a:avLst/>
          </a:prstGeom>
        </p:spPr>
      </p:pic>
      <p:sp>
        <p:nvSpPr>
          <p:cNvPr id="4" name="Rectangle 3"/>
          <p:cNvSpPr/>
          <p:nvPr userDrawn="1"/>
        </p:nvSpPr>
        <p:spPr bwMode="auto">
          <a:xfrm>
            <a:off x="269239" y="1187621"/>
            <a:ext cx="6274974" cy="2689656"/>
          </a:xfrm>
          <a:prstGeom prst="rect">
            <a:avLst/>
          </a:prstGeom>
          <a:solidFill>
            <a:schemeClr val="bg2">
              <a:alpha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 name="Picture 4"/>
          <p:cNvPicPr>
            <a:picLocks noChangeAspect="1"/>
          </p:cNvPicPr>
          <p:nvPr userDrawn="1"/>
        </p:nvPicPr>
        <p:blipFill rotWithShape="1">
          <a:blip r:embed="rId3" cstate="print">
            <a:extLst>
              <a:ext uri="{28A0092B-C50C-407E-A947-70E740481C1C}">
                <a14:useLocalDpi xmlns:a14="http://schemas.microsoft.com/office/drawing/2010/main" val="0"/>
              </a:ext>
            </a:extLst>
          </a:blip>
          <a:srcRect t="10283" b="5353"/>
          <a:stretch/>
        </p:blipFill>
        <p:spPr>
          <a:xfrm>
            <a:off x="0" y="0"/>
            <a:ext cx="12192000" cy="6858000"/>
          </a:xfrm>
          <a:prstGeom prst="rect">
            <a:avLst/>
          </a:prstGeom>
        </p:spPr>
      </p:pic>
      <p:sp>
        <p:nvSpPr>
          <p:cNvPr id="9" name="Title 1"/>
          <p:cNvSpPr>
            <a:spLocks noGrp="1"/>
          </p:cNvSpPr>
          <p:nvPr>
            <p:ph type="title" hasCustomPrompt="1"/>
          </p:nvPr>
        </p:nvSpPr>
        <p:spPr bwMode="auto">
          <a:xfrm>
            <a:off x="269239" y="1208198"/>
            <a:ext cx="8368705" cy="1167217"/>
          </a:xfrm>
          <a:noFill/>
        </p:spPr>
        <p:txBody>
          <a:bodyPr lIns="146304" tIns="91440" rIns="146304" bIns="91440" anchor="t" anchorCtr="0"/>
          <a:lstStyle>
            <a:lvl1pPr>
              <a:defRPr sz="5294" spc="-98" baseline="0">
                <a:gradFill>
                  <a:gsLst>
                    <a:gs pos="84066">
                      <a:schemeClr val="tx1"/>
                    </a:gs>
                    <a:gs pos="0">
                      <a:schemeClr val="tx1"/>
                    </a:gs>
                  </a:gsLst>
                  <a:lin ang="5400000" scaled="0"/>
                </a:gradFill>
              </a:defRPr>
            </a:lvl1pPr>
          </a:lstStyle>
          <a:p>
            <a:r>
              <a:rPr lang="en-US"/>
              <a:t>Event name here</a:t>
            </a:r>
          </a:p>
        </p:txBody>
      </p:sp>
      <p:sp>
        <p:nvSpPr>
          <p:cNvPr id="3" name="Text Placeholder 2"/>
          <p:cNvSpPr>
            <a:spLocks noGrp="1"/>
          </p:cNvSpPr>
          <p:nvPr>
            <p:ph type="body" sz="quarter" idx="14" hasCustomPrompt="1"/>
          </p:nvPr>
        </p:nvSpPr>
        <p:spPr bwMode="auto">
          <a:xfrm>
            <a:off x="269239" y="2110562"/>
            <a:ext cx="8368707" cy="2236058"/>
          </a:xfrm>
        </p:spPr>
        <p:txBody>
          <a:bodyPr tIns="109728" bIns="109728">
            <a:noAutofit/>
          </a:bodyPr>
          <a:lstStyle>
            <a:lvl1pPr marL="0" indent="0">
              <a:spcBef>
                <a:spcPts val="0"/>
              </a:spcBef>
              <a:buNone/>
              <a:defRPr sz="2353" baseline="0">
                <a:gradFill>
                  <a:gsLst>
                    <a:gs pos="84066">
                      <a:schemeClr val="tx1"/>
                    </a:gs>
                    <a:gs pos="0">
                      <a:schemeClr val="tx1"/>
                    </a:gs>
                  </a:gsLst>
                  <a:lin ang="5400000" scaled="0"/>
                </a:gradFill>
                <a:latin typeface="+mn-lt"/>
              </a:defRPr>
            </a:lvl1pPr>
          </a:lstStyle>
          <a:p>
            <a:pPr lvl="0"/>
            <a:r>
              <a:rPr lang="en-US"/>
              <a:t>Speaker name</a:t>
            </a:r>
          </a:p>
        </p:txBody>
      </p:sp>
      <p:pic>
        <p:nvPicPr>
          <p:cNvPr id="10" name="Picture 9"/>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bwMode="invGray">
          <a:xfrm>
            <a:off x="448585" y="6133828"/>
            <a:ext cx="1254995" cy="269134"/>
          </a:xfrm>
          <a:prstGeom prst="rect">
            <a:avLst/>
          </a:prstGeom>
        </p:spPr>
      </p:pic>
    </p:spTree>
    <p:extLst>
      <p:ext uri="{BB962C8B-B14F-4D97-AF65-F5344CB8AC3E}">
        <p14:creationId xmlns:p14="http://schemas.microsoft.com/office/powerpoint/2010/main" val="312178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5.xml><?xml version="1.0" encoding="utf-8"?>
<p:sldLayout xmlns:a="http://schemas.openxmlformats.org/drawingml/2006/main" xmlns:r="http://schemas.openxmlformats.org/officeDocument/2006/relationships" xmlns:p="http://schemas.openxmlformats.org/presentationml/2006/main"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4679465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6.xml><?xml version="1.0" encoding="utf-8"?>
<p:sldLayout xmlns:a="http://schemas.openxmlformats.org/drawingml/2006/main" xmlns:r="http://schemas.openxmlformats.org/officeDocument/2006/relationships" xmlns:p="http://schemas.openxmlformats.org/presentationml/2006/main">
  <p:cSld name="Speaker note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bg1"/>
                </a:solidFill>
              </a:defRPr>
            </a:lvl1pPr>
          </a:lstStyle>
          <a:p>
            <a:r>
              <a:rPr lang="en-US"/>
              <a:t>Click to add title</a:t>
            </a:r>
          </a:p>
        </p:txBody>
      </p:sp>
      <p:sp>
        <p:nvSpPr>
          <p:cNvPr id="5" name="Text Placeholder 15"/>
          <p:cNvSpPr>
            <a:spLocks noGrp="1"/>
          </p:cNvSpPr>
          <p:nvPr>
            <p:ph type="body" sz="quarter" idx="14" hasCustomPrompt="1"/>
          </p:nvPr>
        </p:nvSpPr>
        <p:spPr>
          <a:xfrm>
            <a:off x="227072" y="1600201"/>
            <a:ext cx="11356757" cy="2187843"/>
          </a:xfrm>
        </p:spPr>
        <p:txBody>
          <a:bodyPr/>
          <a:lstStyle>
            <a:lvl1pPr>
              <a:buClr>
                <a:schemeClr val="bg1"/>
              </a:buCl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add speaker notes</a:t>
            </a:r>
          </a:p>
          <a:p>
            <a:pPr lvl="1"/>
            <a:r>
              <a:rPr lang="en-US"/>
              <a:t>Second level</a:t>
            </a:r>
          </a:p>
          <a:p>
            <a:pPr lvl="2"/>
            <a:r>
              <a:rPr lang="en-US"/>
              <a:t>Third level</a:t>
            </a:r>
          </a:p>
          <a:p>
            <a:pPr lvl="3"/>
            <a:r>
              <a:rPr lang="en-US"/>
              <a:t>Fourth level</a:t>
            </a:r>
          </a:p>
          <a:p>
            <a:pPr lvl="4"/>
            <a:r>
              <a:rPr lang="en-US"/>
              <a:t>Fifth level</a:t>
            </a:r>
          </a:p>
        </p:txBody>
      </p:sp>
      <p:sp>
        <p:nvSpPr>
          <p:cNvPr id="6" name="Text Placeholder 6"/>
          <p:cNvSpPr>
            <a:spLocks noGrp="1"/>
          </p:cNvSpPr>
          <p:nvPr>
            <p:ph type="body" sz="quarter" idx="11" hasCustomPrompt="1"/>
          </p:nvPr>
        </p:nvSpPr>
        <p:spPr>
          <a:xfrm>
            <a:off x="2" y="6238877"/>
            <a:ext cx="12192001"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700" spc="-60" baseline="0">
                <a:gradFill>
                  <a:gsLst>
                    <a:gs pos="0">
                      <a:srgbClr val="000000"/>
                    </a:gs>
                    <a:gs pos="100000">
                      <a:srgbClr val="000000"/>
                    </a:gs>
                  </a:gsLst>
                  <a:lin ang="5400000" scaled="0"/>
                </a:gradFill>
                <a:effectLst/>
                <a:latin typeface="Segoe UI Light" pitchFamily="34" charset="0"/>
                <a:ea typeface="Segoe UI" pitchFamily="34" charset="0"/>
                <a:cs typeface="Segoe UI" pitchFamily="34" charset="0"/>
              </a:defRPr>
            </a:lvl1pPr>
          </a:lstStyle>
          <a:p>
            <a:pPr lvl="0"/>
            <a:r>
              <a:rPr lang="en-US"/>
              <a:t>Next slide topic</a:t>
            </a:r>
          </a:p>
        </p:txBody>
      </p:sp>
    </p:spTree>
    <p:extLst>
      <p:ext uri="{BB962C8B-B14F-4D97-AF65-F5344CB8AC3E}">
        <p14:creationId xmlns:p14="http://schemas.microsoft.com/office/powerpoint/2010/main" val="2683987903"/>
      </p:ext>
    </p:extLst>
  </p:cSld>
  <p:clrMapOvr>
    <a:masterClrMapping/>
  </p:clrMapOvr>
  <p:transition>
    <p:fade/>
  </p:transition>
</p:sldLayout>
</file>

<file path=ppt/slideLayouts/slideLayout327.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82"/>
            <a:ext cx="11653523" cy="2187843"/>
          </a:xfrm>
        </p:spPr>
        <p:txBody>
          <a:bodyPr>
            <a:spAutoFit/>
          </a:bodyPr>
          <a:lstStyle>
            <a:lvl1pPr>
              <a:defRPr>
                <a:solidFill>
                  <a:schemeClr val="accent2"/>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55883943"/>
      </p:ext>
    </p:extLst>
  </p:cSld>
  <p:clrMapOvr>
    <a:masterClrMapping/>
  </p:clrMapOvr>
  <p:transition>
    <p:fade/>
  </p:transition>
</p:sldLayout>
</file>

<file path=ppt/slideLayouts/slideLayout328.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2121478"/>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28611466"/>
      </p:ext>
    </p:extLst>
  </p:cSld>
  <p:clrMapOvr>
    <a:masterClrMapping/>
  </p:clrMapOvr>
  <p:transition>
    <p:fade/>
  </p:transition>
</p:sldLayout>
</file>

<file path=ppt/slideLayouts/slideLayout329.xml><?xml version="1.0" encoding="utf-8"?>
<p:sldLayout xmlns:a="http://schemas.openxmlformats.org/drawingml/2006/main" xmlns:r="http://schemas.openxmlformats.org/officeDocument/2006/relationships" xmlns:p="http://schemas.openxmlformats.org/presentationml/2006/main"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12473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2678415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30.xml><?xml version="1.0" encoding="utf-8"?>
<p:sldLayout xmlns:a="http://schemas.openxmlformats.org/drawingml/2006/main" xmlns:r="http://schemas.openxmlformats.org/officeDocument/2006/relationships" xmlns:p="http://schemas.openxmlformats.org/presentationml/2006/main" userDrawn="1">
  <p:cSld name="1_Blank Accent Color 1">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4"/>
            <a:ext cx="3781899" cy="6280621"/>
          </a:xfrm>
        </p:spPr>
        <p:txBody>
          <a:bodyPr anchor="ctr"/>
          <a:lstStyle>
            <a:lvl1pPr>
              <a:defRPr sz="5398" spc="-150"/>
            </a:lvl1pPr>
          </a:lstStyle>
          <a:p>
            <a:r>
              <a:rPr lang="en-US"/>
              <a:t>Click to edit Master title style</a:t>
            </a:r>
          </a:p>
        </p:txBody>
      </p:sp>
    </p:spTree>
    <p:extLst>
      <p:ext uri="{BB962C8B-B14F-4D97-AF65-F5344CB8AC3E}">
        <p14:creationId xmlns:p14="http://schemas.microsoft.com/office/powerpoint/2010/main" val="2460112505"/>
      </p:ext>
    </p:extLst>
  </p:cSld>
  <p:clrMapOvr>
    <a:masterClrMapping/>
  </p:clrMapOvr>
  <p:transition>
    <p:fade/>
  </p:transition>
</p:sldLayout>
</file>

<file path=ppt/slideLayouts/slideLayout331.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1" y="228600"/>
            <a:ext cx="11582401" cy="863600"/>
          </a:xfrm>
        </p:spPr>
        <p:txBody>
          <a:bodyPr anchor="t" anchorCtr="0">
            <a:noAutofit/>
          </a:bodyPr>
          <a:lstStyle>
            <a:lvl1pPr>
              <a:defRPr sz="5330" cap="none" spc="-133" baseline="0">
                <a:solidFill>
                  <a:schemeClr val="accent1"/>
                </a:solidFill>
                <a:latin typeface="Segoe UI Light" pitchFamily="34" charset="0"/>
              </a:defRPr>
            </a:lvl1pPr>
          </a:lstStyle>
          <a:p>
            <a:r>
              <a:rPr lang="en-US"/>
              <a:t>Click To Edit Master Title Style</a:t>
            </a:r>
          </a:p>
        </p:txBody>
      </p:sp>
    </p:spTree>
    <p:extLst>
      <p:ext uri="{BB962C8B-B14F-4D97-AF65-F5344CB8AC3E}">
        <p14:creationId xmlns:p14="http://schemas.microsoft.com/office/powerpoint/2010/main" val="2488275062"/>
      </p:ext>
    </p:extLst>
  </p:cSld>
  <p:clrMapOvr>
    <a:masterClrMapping/>
  </p:clrMapOvr>
  <p:transition spd="slow">
    <p:push/>
  </p:transition>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email">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pic>
        <p:nvPicPr>
          <p:cNvPr id="7" name="Picture 6"/>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4733985" y="484298"/>
            <a:ext cx="6995026" cy="1300000"/>
          </a:xfrm>
          <a:prstGeom prst="rect">
            <a:avLst/>
          </a:prstGeom>
        </p:spPr>
      </p:pic>
    </p:spTree>
    <p:extLst>
      <p:ext uri="{BB962C8B-B14F-4D97-AF65-F5344CB8AC3E}">
        <p14:creationId xmlns:p14="http://schemas.microsoft.com/office/powerpoint/2010/main" val="11216161"/>
      </p:ext>
    </p:extLst>
  </p:cSld>
  <p:clrMapOvr>
    <a:masterClrMapping/>
  </p:clrMapOvr>
  <p:transition>
    <p:fade/>
  </p:transition>
  <p:extLst>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Title Slide - ANIMATED">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14" y="4309989"/>
            <a:ext cx="12188887" cy="2551127"/>
          </a:xfrm>
          <a:prstGeom prst="rect">
            <a:avLst/>
          </a:prstGeom>
          <a:solidFill>
            <a:srgbClr val="4DA0E2"/>
          </a:solidFill>
          <a:ln>
            <a:noFill/>
          </a:ln>
        </p:spPr>
        <p:txBody>
          <a:bodyPr vert="horz" wrap="square" lIns="89606" tIns="44804" rIns="89606" bIns="44804" numCol="1" anchor="t" anchorCtr="0" compatLnSpc="1">
            <a:prstTxWarp prst="textNoShape">
              <a:avLst/>
            </a:prstTxWarp>
          </a:bodyPr>
          <a:lstStyle/>
          <a:p>
            <a:endParaRPr lang="en-US" sz="2156" dirty="0"/>
          </a:p>
        </p:txBody>
      </p:sp>
      <p:sp>
        <p:nvSpPr>
          <p:cNvPr id="10" name="Rectangle 7"/>
          <p:cNvSpPr>
            <a:spLocks noChangeArrowheads="1"/>
          </p:cNvSpPr>
          <p:nvPr userDrawn="1"/>
        </p:nvSpPr>
        <p:spPr bwMode="auto">
          <a:xfrm>
            <a:off x="2" y="5729528"/>
            <a:ext cx="12188888" cy="1131586"/>
          </a:xfrm>
          <a:prstGeom prst="rect">
            <a:avLst/>
          </a:prstGeom>
          <a:solidFill>
            <a:srgbClr val="00188F"/>
          </a:solidFill>
          <a:ln>
            <a:noFill/>
          </a:ln>
        </p:spPr>
        <p:txBody>
          <a:bodyPr vert="horz" wrap="square" lIns="89606" tIns="44804" rIns="89606" bIns="44804" numCol="1" anchor="t" anchorCtr="0" compatLnSpc="1">
            <a:prstTxWarp prst="textNoShape">
              <a:avLst/>
            </a:prstTxWarp>
          </a:bodyPr>
          <a:lstStyle/>
          <a:p>
            <a:endParaRPr lang="en-US" sz="2156" dirty="0"/>
          </a:p>
        </p:txBody>
      </p:sp>
      <p:sp>
        <p:nvSpPr>
          <p:cNvPr id="11" name="Rectangle 8"/>
          <p:cNvSpPr>
            <a:spLocks noChangeArrowheads="1"/>
          </p:cNvSpPr>
          <p:nvPr userDrawn="1"/>
        </p:nvSpPr>
        <p:spPr bwMode="auto">
          <a:xfrm>
            <a:off x="3114" y="3343393"/>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4" rIns="89606" bIns="44804" numCol="1" anchor="t" anchorCtr="0" compatLnSpc="1">
            <a:prstTxWarp prst="textNoShape">
              <a:avLst/>
            </a:prstTxWarp>
          </a:bodyPr>
          <a:lstStyle/>
          <a:p>
            <a:endParaRPr lang="en-US" sz="2156" dirty="0"/>
          </a:p>
        </p:txBody>
      </p:sp>
      <p:sp>
        <p:nvSpPr>
          <p:cNvPr id="13" name="Rectangle 12"/>
          <p:cNvSpPr/>
          <p:nvPr userDrawn="1"/>
        </p:nvSpPr>
        <p:spPr bwMode="white">
          <a:xfrm>
            <a:off x="1" y="-312"/>
            <a:ext cx="12191377" cy="685862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algn="ctr" defTabSz="913741" fontAlgn="base">
              <a:lnSpc>
                <a:spcPct val="90000"/>
              </a:lnSpc>
              <a:spcBef>
                <a:spcPct val="0"/>
              </a:spcBef>
              <a:spcAft>
                <a:spcPct val="0"/>
              </a:spcAft>
            </a:pPr>
            <a:endParaRPr lang="en-US" sz="2352"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105" y="3481915"/>
            <a:ext cx="6273418" cy="1794661"/>
          </a:xfrm>
          <a:noFill/>
        </p:spPr>
        <p:txBody>
          <a:bodyPr lIns="146304" tIns="109728" rIns="146304" bIns="109728">
            <a:noAutofit/>
          </a:bodyPr>
          <a:lstStyle>
            <a:lvl1pPr marL="0" indent="0">
              <a:spcBef>
                <a:spcPts val="0"/>
              </a:spcBef>
              <a:buNone/>
              <a:defRPr sz="352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1680485"/>
            <a:ext cx="9860610" cy="1801436"/>
          </a:xfrm>
          <a:noFill/>
        </p:spPr>
        <p:txBody>
          <a:bodyPr lIns="146304" tIns="91440" rIns="146304" bIns="91440" anchor="t" anchorCtr="0"/>
          <a:lstStyle>
            <a:lvl1pPr>
              <a:defRPr sz="5880" spc="-98" baseline="0">
                <a:gradFill>
                  <a:gsLst>
                    <a:gs pos="3333">
                      <a:schemeClr val="tx1"/>
                    </a:gs>
                    <a:gs pos="39000">
                      <a:schemeClr val="tx1"/>
                    </a:gs>
                  </a:gsLst>
                  <a:lin ang="5400000" scaled="0"/>
                </a:gradFill>
              </a:defRPr>
            </a:lvl1pPr>
          </a:lstStyle>
          <a:p>
            <a:r>
              <a:rPr lang="en-US" dirty="0"/>
              <a:t>Presentation title</a:t>
            </a:r>
          </a:p>
        </p:txBody>
      </p:sp>
      <p:sp>
        <p:nvSpPr>
          <p:cNvPr id="8" name="Rectangle 6"/>
          <p:cNvSpPr>
            <a:spLocks noChangeArrowheads="1"/>
          </p:cNvSpPr>
          <p:nvPr userDrawn="1"/>
        </p:nvSpPr>
        <p:spPr bwMode="auto">
          <a:xfrm>
            <a:off x="3114" y="4309989"/>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4" rIns="89606" bIns="44804" numCol="1" anchor="t" anchorCtr="0" compatLnSpc="1">
            <a:prstTxWarp prst="textNoShape">
              <a:avLst/>
            </a:prstTxWarp>
          </a:bodyPr>
          <a:lstStyle/>
          <a:p>
            <a:endParaRPr lang="en-US" sz="2156" dirty="0"/>
          </a:p>
        </p:txBody>
      </p:sp>
      <p:sp>
        <p:nvSpPr>
          <p:cNvPr id="14" name="TextBox 7"/>
          <p:cNvSpPr txBox="1"/>
          <p:nvPr userDrawn="1"/>
        </p:nvSpPr>
        <p:spPr bwMode="white">
          <a:xfrm>
            <a:off x="6068140" y="6567021"/>
            <a:ext cx="55721"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mn-lt"/>
              </a:rPr>
              <a:t> </a:t>
            </a:r>
          </a:p>
        </p:txBody>
      </p:sp>
      <p:sp>
        <p:nvSpPr>
          <p:cNvPr id="17" name="Text Placeholder 16"/>
          <p:cNvSpPr>
            <a:spLocks noGrp="1"/>
          </p:cNvSpPr>
          <p:nvPr>
            <p:ph type="body" sz="quarter" idx="13" hasCustomPrompt="1"/>
          </p:nvPr>
        </p:nvSpPr>
        <p:spPr>
          <a:xfrm>
            <a:off x="8315006" y="288561"/>
            <a:ext cx="3585699" cy="452654"/>
          </a:xfrm>
        </p:spPr>
        <p:txBody>
          <a:bodyPr/>
          <a:lstStyle>
            <a:lvl1pPr marL="0" indent="0" algn="r">
              <a:buNone/>
              <a:defRPr sz="1960">
                <a:latin typeface="+mn-lt"/>
              </a:defRPr>
            </a:lvl1pPr>
            <a:lvl2pPr marL="336012" indent="0">
              <a:buNone/>
              <a:defRPr sz="1960"/>
            </a:lvl2pPr>
            <a:lvl3pPr marL="560020" indent="0">
              <a:buNone/>
              <a:defRPr sz="1960"/>
            </a:lvl3pPr>
            <a:lvl4pPr marL="784027" indent="0">
              <a:buNone/>
              <a:defRPr sz="1960"/>
            </a:lvl4pPr>
            <a:lvl5pPr marL="1008036" indent="0">
              <a:buNone/>
              <a:defRPr sz="1960"/>
            </a:lvl5pPr>
          </a:lstStyle>
          <a:p>
            <a:pPr lvl="0"/>
            <a:r>
              <a:rPr lang="en-US" dirty="0"/>
              <a:t>Session Code</a:t>
            </a:r>
          </a:p>
        </p:txBody>
      </p:sp>
      <p:sp>
        <p:nvSpPr>
          <p:cNvPr id="15" name="Text Placeholder 16"/>
          <p:cNvSpPr>
            <a:spLocks noGrp="1"/>
          </p:cNvSpPr>
          <p:nvPr>
            <p:ph type="body" sz="quarter" idx="14" hasCustomPrompt="1"/>
          </p:nvPr>
        </p:nvSpPr>
        <p:spPr>
          <a:xfrm>
            <a:off x="269303" y="5908814"/>
            <a:ext cx="3585699" cy="452654"/>
          </a:xfrm>
        </p:spPr>
        <p:txBody>
          <a:bodyPr/>
          <a:lstStyle>
            <a:lvl1pPr marL="0" indent="0" algn="l">
              <a:buNone/>
              <a:defRPr sz="1960">
                <a:latin typeface="+mn-lt"/>
              </a:defRPr>
            </a:lvl1pPr>
            <a:lvl2pPr marL="336012" indent="0">
              <a:buNone/>
              <a:defRPr sz="1960"/>
            </a:lvl2pPr>
            <a:lvl3pPr marL="560020" indent="0">
              <a:buNone/>
              <a:defRPr sz="1960"/>
            </a:lvl3pPr>
            <a:lvl4pPr marL="784027" indent="0">
              <a:buNone/>
              <a:defRPr sz="1960"/>
            </a:lvl4pPr>
            <a:lvl5pPr marL="1008036" indent="0">
              <a:buNone/>
              <a:defRPr sz="1960"/>
            </a:lvl5pPr>
          </a:lstStyle>
          <a:p>
            <a:pPr lvl="0"/>
            <a:r>
              <a:rPr lang="en-US" dirty="0"/>
              <a:t>Yammer hashtag</a:t>
            </a:r>
          </a:p>
        </p:txBody>
      </p:sp>
      <p:pic>
        <p:nvPicPr>
          <p:cNvPr id="16" name="Picture 15"/>
          <p:cNvPicPr>
            <a:picLocks noChangeAspect="1"/>
          </p:cNvPicPr>
          <p:nvPr userDrawn="1"/>
        </p:nvPicPr>
        <p:blipFill rotWithShape="1">
          <a:blip r:embed="rId2" cstate="email">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2649696610"/>
      </p:ext>
    </p:extLst>
  </p:cSld>
  <p:clrMapOvr>
    <a:overrideClrMapping bg1="dk1" tx1="lt1" bg2="dk2" tx2="lt2" accent1="accent1" accent2="accent2" accent3="accent3" accent4="accent4" accent5="accent5" accent6="accent6" hlink="hlink" folHlink="folHlink"/>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4.96142E-6 L -4.34261E-6 4.9614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2.42851E-6 L -3.02783E-6 2.42851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950"/>
                                        <p:tgtEl>
                                          <p:spTgt spid="1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1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16"/>
                                        </p:tgtEl>
                                      </p:cBhvr>
                                      <p:by x="95000" y="95000"/>
                                    </p:animScale>
                                  </p:childTnLst>
                                </p:cTn>
                              </p:par>
                              <p:par>
                                <p:cTn id="34" presetID="10" presetClass="entr" presetSubtype="0" fill="hold" grpId="0" nodeType="withEffect">
                                  <p:stCondLst>
                                    <p:cond delay="100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950"/>
                                        <p:tgtEl>
                                          <p:spTgt spid="14"/>
                                        </p:tgtEl>
                                      </p:cBhvr>
                                    </p:animEffect>
                                  </p:childTnLst>
                                </p:cTn>
                              </p:par>
                              <p:par>
                                <p:cTn id="37" presetID="63" presetClass="path" presetSubtype="0" decel="100000" fill="hold" grpId="1" nodeType="withEffect">
                                  <p:stCondLst>
                                    <p:cond delay="1000"/>
                                  </p:stCondLst>
                                  <p:childTnLst>
                                    <p:animMotion origin="layout" path="M -0.01455 -1.34362E-6 L -3.90605E-7 -1.34362E-6 " pathEditMode="relative" rAng="0" ptsTypes="AA">
                                      <p:cBhvr>
                                        <p:cTn id="38" dur="950" fill="hold"/>
                                        <p:tgtEl>
                                          <p:spTgt spid="14"/>
                                        </p:tgtEl>
                                        <p:attrNameLst>
                                          <p:attrName>ppt_x</p:attrName>
                                          <p:attrName>ppt_y</p:attrName>
                                        </p:attrNameLst>
                                      </p:cBhvr>
                                      <p:rCtr x="728" y="0"/>
                                    </p:animMotion>
                                  </p:childTnLst>
                                </p:cTn>
                              </p:par>
                              <p:par>
                                <p:cTn id="39" presetID="6" presetClass="emph" presetSubtype="0" accel="100000" autoRev="1" fill="hold" grpId="2" nodeType="withEffect">
                                  <p:stCondLst>
                                    <p:cond delay="300"/>
                                  </p:stCondLst>
                                  <p:childTnLst>
                                    <p:animScale>
                                      <p:cBhvr>
                                        <p:cTn id="40" dur="500" fill="hold"/>
                                        <p:tgtEl>
                                          <p:spTgt spid="14"/>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950"/>
                                        <p:tgtEl>
                                          <p:spTgt spid="17"/>
                                        </p:tgtEl>
                                      </p:cBhvr>
                                    </p:animEffect>
                                  </p:childTnLst>
                                </p:cTn>
                              </p:par>
                              <p:par>
                                <p:cTn id="44" presetID="63" presetClass="path" presetSubtype="0" decel="100000" fill="hold" grpId="1" nodeType="withEffect">
                                  <p:stCondLst>
                                    <p:cond delay="700"/>
                                  </p:stCondLst>
                                  <p:childTnLst>
                                    <p:animMotion origin="layout" path="M -0.01455 2.13345E-6 L 1.62369E-6 2.13345E-6 " pathEditMode="relative" rAng="0" ptsTypes="AA">
                                      <p:cBhvr>
                                        <p:cTn id="45" dur="950" fill="hold"/>
                                        <p:tgtEl>
                                          <p:spTgt spid="17"/>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7"/>
                                        </p:tgtEl>
                                      </p:cBhvr>
                                      <p:by x="95000" y="95000"/>
                                    </p:animScale>
                                  </p:childTnLst>
                                </p:cTn>
                              </p:par>
                              <p:par>
                                <p:cTn id="48" presetID="10" presetClass="entr" presetSubtype="0" fill="hold" grpId="0" nodeType="withEffect">
                                  <p:stCondLst>
                                    <p:cond delay="70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950"/>
                                        <p:tgtEl>
                                          <p:spTgt spid="15"/>
                                        </p:tgtEl>
                                      </p:cBhvr>
                                    </p:animEffect>
                                  </p:childTnLst>
                                </p:cTn>
                              </p:par>
                              <p:par>
                                <p:cTn id="51" presetID="63" presetClass="path" presetSubtype="0" decel="100000" fill="hold" grpId="1" nodeType="withEffect">
                                  <p:stCondLst>
                                    <p:cond delay="700"/>
                                  </p:stCondLst>
                                  <p:childTnLst>
                                    <p:animMotion origin="layout" path="M -0.01455 -2.09714E-6 L -4.54174E-6 -2.09714E-6 " pathEditMode="relative" rAng="0" ptsTypes="AA">
                                      <p:cBhvr>
                                        <p:cTn id="52" dur="950" fill="hold"/>
                                        <p:tgtEl>
                                          <p:spTgt spid="15"/>
                                        </p:tgtEl>
                                        <p:attrNameLst>
                                          <p:attrName>ppt_x</p:attrName>
                                          <p:attrName>ppt_y</p:attrName>
                                        </p:attrNameLst>
                                      </p:cBhvr>
                                      <p:rCtr x="728" y="0"/>
                                    </p:animMotion>
                                  </p:childTnLst>
                                </p:cTn>
                              </p:par>
                              <p:par>
                                <p:cTn id="53" presetID="6" presetClass="emph" presetSubtype="0" accel="100000" autoRev="1" fill="hold" grpId="2" nodeType="withEffect">
                                  <p:stCondLst>
                                    <p:cond delay="0"/>
                                  </p:stCondLst>
                                  <p:childTnLst>
                                    <p:animScale>
                                      <p:cBhvr>
                                        <p:cTn id="54" dur="500" fill="hold"/>
                                        <p:tgtEl>
                                          <p:spTgt spid="15"/>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2.42851E-6 L -3.02783E-6 2.42851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4" grpId="0"/>
      <p:bldP spid="14" grpId="1"/>
      <p:bldP spid="14"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tmplLst>
          <p:tmpl>
            <p:tnLst>
              <p:par>
                <p:cTn presetID="63" presetClass="path" presetSubtype="0" decel="100000" fill="hold" nodeType="withEffect">
                  <p:stCondLst>
                    <p:cond delay="700"/>
                  </p:stCondLst>
                  <p:childTnLst>
                    <p:animMotion origin="layout" path="M -0.01455 2.13345E-6 L 1.62369E-6 2.13345E-6 " pathEditMode="relative" rAng="0" ptsTypes="AA">
                      <p:cBhvr>
                        <p:cTn dur="950" fill="hold"/>
                        <p:tgtEl>
                          <p:spTgt spid="17"/>
                        </p:tgtEl>
                        <p:attrNameLst>
                          <p:attrName>ppt_x</p:attrName>
                          <p:attrName>ppt_y</p:attrName>
                        </p:attrNameLst>
                      </p:cBhvr>
                      <p:rCtr x="728" y="0"/>
                    </p:animMotion>
                  </p:childTnLst>
                </p:cTn>
              </p:par>
            </p:tnLst>
          </p:tmpl>
        </p:tmplLst>
      </p:bldP>
      <p:bldP spid="17" grpId="2"/>
      <p:bldP spid="15" grpId="0">
        <p:tmplLst>
          <p:tmpl>
            <p:tnLst>
              <p:par>
                <p:cTn presetID="10" presetClass="entr" presetSubtype="0" fill="hold" nodeType="withEffect">
                  <p:stCondLst>
                    <p:cond delay="700"/>
                  </p:stCondLst>
                  <p:childTnLst>
                    <p:set>
                      <p:cBhvr>
                        <p:cTn dur="1" fill="hold">
                          <p:stCondLst>
                            <p:cond delay="0"/>
                          </p:stCondLst>
                        </p:cTn>
                        <p:tgtEl>
                          <p:spTgt spid="15"/>
                        </p:tgtEl>
                        <p:attrNameLst>
                          <p:attrName>style.visibility</p:attrName>
                        </p:attrNameLst>
                      </p:cBhvr>
                      <p:to>
                        <p:strVal val="visible"/>
                      </p:to>
                    </p:set>
                    <p:animEffect transition="in" filter="fade">
                      <p:cBhvr>
                        <p:cTn dur="950"/>
                        <p:tgtEl>
                          <p:spTgt spid="15"/>
                        </p:tgtEl>
                      </p:cBhvr>
                    </p:animEffect>
                  </p:childTnLst>
                </p:cTn>
              </p:par>
            </p:tnLst>
          </p:tmpl>
        </p:tmplLst>
      </p:bldP>
      <p:bldP spid="15" grpId="1">
        <p:tmplLst>
          <p:tmpl>
            <p:tnLst>
              <p:par>
                <p:cTn presetID="63" presetClass="path" presetSubtype="0" decel="100000" fill="hold" nodeType="withEffect">
                  <p:stCondLst>
                    <p:cond delay="700"/>
                  </p:stCondLst>
                  <p:childTnLst>
                    <p:animMotion origin="layout" path="M -0.01455 -2.09714E-6 L -4.54174E-6 -2.09714E-6 " pathEditMode="relative" rAng="0" ptsTypes="AA">
                      <p:cBhvr>
                        <p:cTn dur="950" fill="hold"/>
                        <p:tgtEl>
                          <p:spTgt spid="15"/>
                        </p:tgtEl>
                        <p:attrNameLst>
                          <p:attrName>ppt_x</p:attrName>
                          <p:attrName>ppt_y</p:attrName>
                        </p:attrNameLst>
                      </p:cBhvr>
                      <p:rCtr x="728" y="0"/>
                    </p:animMotion>
                  </p:childTnLst>
                </p:cTn>
              </p:par>
            </p:tnLst>
          </p:tmpl>
        </p:tmplLst>
      </p:bldP>
      <p:bldP spid="15" grpId="2"/>
    </p:bldLst>
  </p:timing>
  <p:extLst>
    <p:ext uri="{DCECCB84-F9BA-43D5-87BE-67443E8EF086}">
      <p15:sldGuideLst xmlns:p15="http://schemas.microsoft.com/office/powerpoint/2012/main">
        <p15:guide id="4" orient="horz" pos="4406">
          <p15:clr>
            <a:srgbClr val="C35EA4"/>
          </p15:clr>
        </p15:guide>
      </p15:sldGuideLst>
    </p:ext>
  </p:extLst>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Title Slide - STATIC">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5" y="3437345"/>
            <a:ext cx="6273418" cy="1794661"/>
          </a:xfrm>
          <a:noFill/>
        </p:spPr>
        <p:txBody>
          <a:bodyPr lIns="146304" tIns="109728" rIns="146304" bIns="109728">
            <a:noAutofit/>
          </a:bodyPr>
          <a:lstStyle>
            <a:lvl1pPr marL="0" indent="0">
              <a:spcBef>
                <a:spcPts val="0"/>
              </a:spcBef>
              <a:buNone/>
              <a:defRPr sz="352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1635915"/>
            <a:ext cx="9860610" cy="1801436"/>
          </a:xfrm>
          <a:noFill/>
        </p:spPr>
        <p:txBody>
          <a:bodyPr lIns="146304" tIns="91440" rIns="146304" bIns="91440" anchor="t" anchorCtr="0"/>
          <a:lstStyle>
            <a:lvl1pPr>
              <a:defRPr sz="5880" spc="-98" baseline="0">
                <a:gradFill>
                  <a:gsLst>
                    <a:gs pos="3333">
                      <a:schemeClr val="tx1"/>
                    </a:gs>
                    <a:gs pos="39000">
                      <a:schemeClr val="tx1"/>
                    </a:gs>
                  </a:gsLst>
                  <a:lin ang="5400000" scaled="0"/>
                </a:gradFill>
              </a:defRPr>
            </a:lvl1pPr>
          </a:lstStyle>
          <a:p>
            <a:r>
              <a:rPr lang="en-US" dirty="0"/>
              <a:t>Presentation title</a:t>
            </a:r>
          </a:p>
        </p:txBody>
      </p:sp>
      <p:sp>
        <p:nvSpPr>
          <p:cNvPr id="8" name="Rectangle 6"/>
          <p:cNvSpPr>
            <a:spLocks noChangeArrowheads="1"/>
          </p:cNvSpPr>
          <p:nvPr userDrawn="1"/>
        </p:nvSpPr>
        <p:spPr bwMode="auto">
          <a:xfrm>
            <a:off x="3114" y="4309989"/>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4" rIns="89606" bIns="44804" numCol="1" anchor="t" anchorCtr="0" compatLnSpc="1">
            <a:prstTxWarp prst="textNoShape">
              <a:avLst/>
            </a:prstTxWarp>
          </a:bodyPr>
          <a:lstStyle/>
          <a:p>
            <a:endParaRPr lang="en-US" sz="2156" dirty="0"/>
          </a:p>
        </p:txBody>
      </p:sp>
      <p:sp>
        <p:nvSpPr>
          <p:cNvPr id="14" name="TextBox 7"/>
          <p:cNvSpPr txBox="1"/>
          <p:nvPr userDrawn="1"/>
        </p:nvSpPr>
        <p:spPr bwMode="white">
          <a:xfrm>
            <a:off x="6068140" y="6567021"/>
            <a:ext cx="55721"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5995" rtl="0" eaLnBrk="1" latinLnBrk="0" hangingPunct="1"/>
            <a:r>
              <a:rPr lang="en-US" sz="1028" b="0" kern="1200" spc="147" baseline="0" dirty="0">
                <a:gradFill>
                  <a:gsLst>
                    <a:gs pos="0">
                      <a:schemeClr val="tx1">
                        <a:alpha val="50000"/>
                      </a:schemeClr>
                    </a:gs>
                    <a:gs pos="86000">
                      <a:schemeClr val="tx1">
                        <a:alpha val="50000"/>
                      </a:schemeClr>
                    </a:gs>
                  </a:gsLst>
                  <a:lin ang="5400000" scaled="0"/>
                </a:gradFill>
                <a:latin typeface="+mn-lt"/>
                <a:ea typeface="+mn-ea"/>
                <a:cs typeface="+mn-cs"/>
              </a:rPr>
              <a:t> </a:t>
            </a:r>
          </a:p>
        </p:txBody>
      </p:sp>
      <p:sp>
        <p:nvSpPr>
          <p:cNvPr id="15" name="Text Placeholder 16"/>
          <p:cNvSpPr>
            <a:spLocks noGrp="1"/>
          </p:cNvSpPr>
          <p:nvPr>
            <p:ph type="body" sz="quarter" idx="13" hasCustomPrompt="1"/>
          </p:nvPr>
        </p:nvSpPr>
        <p:spPr>
          <a:xfrm>
            <a:off x="8336911" y="280362"/>
            <a:ext cx="3585699" cy="452654"/>
          </a:xfrm>
        </p:spPr>
        <p:txBody>
          <a:bodyPr/>
          <a:lstStyle>
            <a:lvl1pPr marL="0" indent="0" algn="r">
              <a:buNone/>
              <a:defRPr sz="1960">
                <a:latin typeface="+mn-lt"/>
              </a:defRPr>
            </a:lvl1pPr>
            <a:lvl2pPr marL="336012" indent="0">
              <a:buNone/>
              <a:defRPr sz="1960"/>
            </a:lvl2pPr>
            <a:lvl3pPr marL="560020" indent="0">
              <a:buNone/>
              <a:defRPr sz="1960"/>
            </a:lvl3pPr>
            <a:lvl4pPr marL="784027" indent="0">
              <a:buNone/>
              <a:defRPr sz="1960"/>
            </a:lvl4pPr>
            <a:lvl5pPr marL="1008036" indent="0">
              <a:buNone/>
              <a:defRPr sz="1960"/>
            </a:lvl5pPr>
          </a:lstStyle>
          <a:p>
            <a:pPr lvl="0"/>
            <a:r>
              <a:rPr lang="en-US" dirty="0"/>
              <a:t>Session Code</a:t>
            </a:r>
          </a:p>
        </p:txBody>
      </p:sp>
      <p:sp>
        <p:nvSpPr>
          <p:cNvPr id="10" name="Text Placeholder 16"/>
          <p:cNvSpPr>
            <a:spLocks noGrp="1"/>
          </p:cNvSpPr>
          <p:nvPr>
            <p:ph type="body" sz="quarter" idx="14" hasCustomPrompt="1"/>
          </p:nvPr>
        </p:nvSpPr>
        <p:spPr>
          <a:xfrm>
            <a:off x="274547" y="5927468"/>
            <a:ext cx="3585699" cy="452654"/>
          </a:xfrm>
        </p:spPr>
        <p:txBody>
          <a:bodyPr/>
          <a:lstStyle>
            <a:lvl1pPr marL="0" indent="0" algn="l">
              <a:buNone/>
              <a:defRPr sz="1960">
                <a:latin typeface="+mn-lt"/>
              </a:defRPr>
            </a:lvl1pPr>
            <a:lvl2pPr marL="336012" indent="0">
              <a:buNone/>
              <a:defRPr sz="1960"/>
            </a:lvl2pPr>
            <a:lvl3pPr marL="560020" indent="0">
              <a:buNone/>
              <a:defRPr sz="1960"/>
            </a:lvl3pPr>
            <a:lvl4pPr marL="784027" indent="0">
              <a:buNone/>
              <a:defRPr sz="1960"/>
            </a:lvl4pPr>
            <a:lvl5pPr marL="1008036" indent="0">
              <a:buNone/>
              <a:defRPr sz="1960"/>
            </a:lvl5pPr>
          </a:lstStyle>
          <a:p>
            <a:pPr lvl="0"/>
            <a:r>
              <a:rPr lang="en-US" dirty="0"/>
              <a:t>Yammer hashtag</a:t>
            </a:r>
          </a:p>
        </p:txBody>
      </p:sp>
      <p:pic>
        <p:nvPicPr>
          <p:cNvPr id="11" name="Picture 10"/>
          <p:cNvPicPr>
            <a:picLocks noChangeAspect="1"/>
          </p:cNvPicPr>
          <p:nvPr userDrawn="1"/>
        </p:nvPicPr>
        <p:blipFill rotWithShape="1">
          <a:blip r:embed="rId2" cstate="email">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40672174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4406">
          <p15:clr>
            <a:srgbClr val="C35EA4"/>
          </p15:clr>
        </p15:guide>
      </p15:sldGuideLst>
    </p:ext>
  </p:extLst>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userDrawn="1">
  <p:cSld name="Confidentiality Slide">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38791673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8"/>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0"/>
            </a:lvl2pPr>
            <a:lvl3pPr marL="224008" indent="0">
              <a:buNone/>
              <a:defRPr/>
            </a:lvl3pPr>
            <a:lvl4pPr marL="448016" indent="0">
              <a:buNone/>
              <a:defRPr/>
            </a:lvl4pPr>
            <a:lvl5pPr marL="672024"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Box 7"/>
          <p:cNvSpPr txBox="1"/>
          <p:nvPr userDrawn="1"/>
        </p:nvSpPr>
        <p:spPr bwMode="white">
          <a:xfrm>
            <a:off x="6068140" y="6567021"/>
            <a:ext cx="55721"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 </a:t>
            </a:r>
          </a:p>
        </p:txBody>
      </p:sp>
    </p:spTree>
    <p:extLst>
      <p:ext uri="{BB962C8B-B14F-4D97-AF65-F5344CB8AC3E}">
        <p14:creationId xmlns:p14="http://schemas.microsoft.com/office/powerpoint/2010/main" val="131474526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08" indent="0">
              <a:buNone/>
              <a:defRPr/>
            </a:lvl3pPr>
            <a:lvl4pPr marL="448016" indent="0">
              <a:buNone/>
              <a:defRPr/>
            </a:lvl4pPr>
            <a:lvl5pPr marL="672024"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Box 7"/>
          <p:cNvSpPr txBox="1"/>
          <p:nvPr userDrawn="1"/>
        </p:nvSpPr>
        <p:spPr bwMode="white">
          <a:xfrm>
            <a:off x="6068140" y="6567021"/>
            <a:ext cx="55721"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 </a:t>
            </a:r>
          </a:p>
        </p:txBody>
      </p:sp>
    </p:spTree>
    <p:extLst>
      <p:ext uri="{BB962C8B-B14F-4D97-AF65-F5344CB8AC3E}">
        <p14:creationId xmlns:p14="http://schemas.microsoft.com/office/powerpoint/2010/main" val="114762540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19">
                <a:gradFill>
                  <a:gsLst>
                    <a:gs pos="1250">
                      <a:schemeClr val="tx2"/>
                    </a:gs>
                    <a:gs pos="99000">
                      <a:schemeClr val="tx2"/>
                    </a:gs>
                  </a:gsLst>
                  <a:lin ang="5400000" scaled="0"/>
                </a:gra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6068140" y="6567021"/>
            <a:ext cx="55721"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 </a:t>
            </a:r>
          </a:p>
        </p:txBody>
      </p:sp>
    </p:spTree>
    <p:extLst>
      <p:ext uri="{BB962C8B-B14F-4D97-AF65-F5344CB8AC3E}">
        <p14:creationId xmlns:p14="http://schemas.microsoft.com/office/powerpoint/2010/main" val="15004076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19"/>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6068140" y="6567021"/>
            <a:ext cx="55721"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 </a:t>
            </a:r>
          </a:p>
        </p:txBody>
      </p:sp>
    </p:spTree>
    <p:extLst>
      <p:ext uri="{BB962C8B-B14F-4D97-AF65-F5344CB8AC3E}">
        <p14:creationId xmlns:p14="http://schemas.microsoft.com/office/powerpoint/2010/main" val="119282202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045716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5">
                <a:gradFill>
                  <a:gsLst>
                    <a:gs pos="1250">
                      <a:schemeClr val="tx2"/>
                    </a:gs>
                    <a:gs pos="99000">
                      <a:schemeClr val="tx2"/>
                    </a:gs>
                  </a:gsLst>
                  <a:lin ang="5400000" scaled="0"/>
                </a:gradFill>
              </a:defRPr>
            </a:lvl1pPr>
            <a:lvl2pPr marL="0" indent="0">
              <a:buNone/>
              <a:defRPr sz="1960"/>
            </a:lvl2pPr>
            <a:lvl3pPr marL="227120" indent="0">
              <a:buNone/>
              <a:tabLst/>
              <a:defRPr sz="1960"/>
            </a:lvl3pPr>
            <a:lvl4pPr marL="451127" indent="0">
              <a:buNone/>
              <a:defRPr/>
            </a:lvl4pPr>
            <a:lvl5pPr marL="672024"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5">
                <a:gradFill>
                  <a:gsLst>
                    <a:gs pos="1250">
                      <a:schemeClr val="tx2"/>
                    </a:gs>
                    <a:gs pos="99000">
                      <a:schemeClr val="tx2"/>
                    </a:gs>
                  </a:gsLst>
                  <a:lin ang="5400000" scaled="0"/>
                </a:gradFill>
              </a:defRPr>
            </a:lvl1pPr>
            <a:lvl2pPr marL="0" indent="0">
              <a:buNone/>
              <a:defRPr sz="1960"/>
            </a:lvl2pPr>
            <a:lvl3pPr marL="227120" indent="0">
              <a:buNone/>
              <a:tabLst/>
              <a:defRPr sz="1960"/>
            </a:lvl3pPr>
            <a:lvl4pPr marL="451127" indent="0">
              <a:buNone/>
              <a:defRPr/>
            </a:lvl4pPr>
            <a:lvl5pPr marL="672024"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7"/>
          <p:cNvSpPr txBox="1"/>
          <p:nvPr userDrawn="1"/>
        </p:nvSpPr>
        <p:spPr bwMode="white">
          <a:xfrm>
            <a:off x="6068140" y="6567021"/>
            <a:ext cx="55721"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 </a:t>
            </a:r>
          </a:p>
        </p:txBody>
      </p:sp>
    </p:spTree>
    <p:extLst>
      <p:ext uri="{BB962C8B-B14F-4D97-AF65-F5344CB8AC3E}">
        <p14:creationId xmlns:p14="http://schemas.microsoft.com/office/powerpoint/2010/main" val="236338554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0"/>
            </a:lvl2pPr>
            <a:lvl3pPr marL="227120" indent="0">
              <a:buNone/>
              <a:tabLst/>
              <a:defRPr sz="1960"/>
            </a:lvl3pPr>
            <a:lvl4pPr marL="451127" indent="0">
              <a:buNone/>
              <a:defRPr/>
            </a:lvl4pPr>
            <a:lvl5pPr marL="672024"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0"/>
            </a:lvl2pPr>
            <a:lvl3pPr marL="227120" indent="0">
              <a:buNone/>
              <a:tabLst/>
              <a:defRPr sz="1960"/>
            </a:lvl3pPr>
            <a:lvl4pPr marL="451127" indent="0">
              <a:buNone/>
              <a:defRPr/>
            </a:lvl4pPr>
            <a:lvl5pPr marL="672024"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7"/>
          <p:cNvSpPr txBox="1"/>
          <p:nvPr userDrawn="1"/>
        </p:nvSpPr>
        <p:spPr bwMode="white">
          <a:xfrm>
            <a:off x="6068140" y="6567021"/>
            <a:ext cx="55721"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 </a:t>
            </a:r>
          </a:p>
        </p:txBody>
      </p:sp>
    </p:spTree>
    <p:extLst>
      <p:ext uri="{BB962C8B-B14F-4D97-AF65-F5344CB8AC3E}">
        <p14:creationId xmlns:p14="http://schemas.microsoft.com/office/powerpoint/2010/main" val="89017935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566" indent="-281566">
              <a:spcBef>
                <a:spcPts val="1200"/>
              </a:spcBef>
              <a:buClr>
                <a:schemeClr val="tx2"/>
              </a:buClr>
              <a:buFont typeface="Arial" pitchFamily="34" charset="0"/>
              <a:buChar char="•"/>
              <a:defRPr sz="3135">
                <a:gradFill>
                  <a:gsLst>
                    <a:gs pos="1250">
                      <a:schemeClr val="tx2"/>
                    </a:gs>
                    <a:gs pos="99000">
                      <a:schemeClr val="tx2"/>
                    </a:gs>
                  </a:gsLst>
                  <a:lin ang="5400000" scaled="0"/>
                </a:gradFill>
              </a:defRPr>
            </a:lvl1pPr>
            <a:lvl2pPr marL="520496" indent="-228510">
              <a:defRPr sz="2352"/>
            </a:lvl2pPr>
            <a:lvl3pPr marL="685532" indent="-165035">
              <a:tabLst/>
              <a:defRPr sz="1960"/>
            </a:lvl3pPr>
            <a:lvl4pPr marL="863261" indent="-177731">
              <a:defRPr/>
            </a:lvl4pPr>
            <a:lvl5pPr marL="1028296" indent="-165035">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5" y="1189176"/>
            <a:ext cx="5378548" cy="2377940"/>
          </a:xfrm>
        </p:spPr>
        <p:txBody>
          <a:bodyPr wrap="square">
            <a:spAutoFit/>
          </a:bodyPr>
          <a:lstStyle>
            <a:lvl1pPr marL="281566" indent="-281566">
              <a:spcBef>
                <a:spcPts val="1200"/>
              </a:spcBef>
              <a:buClr>
                <a:schemeClr val="tx2"/>
              </a:buClr>
              <a:buFont typeface="Arial" pitchFamily="34" charset="0"/>
              <a:buChar char="•"/>
              <a:defRPr sz="3135">
                <a:gradFill>
                  <a:gsLst>
                    <a:gs pos="1250">
                      <a:schemeClr val="tx2"/>
                    </a:gs>
                    <a:gs pos="99000">
                      <a:schemeClr val="tx2"/>
                    </a:gs>
                  </a:gsLst>
                  <a:lin ang="5400000" scaled="0"/>
                </a:gradFill>
              </a:defRPr>
            </a:lvl1pPr>
            <a:lvl2pPr marL="520496" indent="-228510">
              <a:defRPr sz="2352"/>
            </a:lvl2pPr>
            <a:lvl3pPr marL="685532" indent="-165035">
              <a:tabLst/>
              <a:defRPr sz="1960"/>
            </a:lvl3pPr>
            <a:lvl4pPr marL="863261" indent="-177731">
              <a:defRPr/>
            </a:lvl4pPr>
            <a:lvl5pPr marL="1028296" indent="-165035">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7"/>
          <p:cNvSpPr txBox="1"/>
          <p:nvPr userDrawn="1"/>
        </p:nvSpPr>
        <p:spPr bwMode="white">
          <a:xfrm>
            <a:off x="6068140" y="6567021"/>
            <a:ext cx="55721"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 </a:t>
            </a:r>
          </a:p>
        </p:txBody>
      </p:sp>
    </p:spTree>
    <p:extLst>
      <p:ext uri="{BB962C8B-B14F-4D97-AF65-F5344CB8AC3E}">
        <p14:creationId xmlns:p14="http://schemas.microsoft.com/office/powerpoint/2010/main" val="180534532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566" indent="-281566">
              <a:spcBef>
                <a:spcPts val="1200"/>
              </a:spcBef>
              <a:buClr>
                <a:schemeClr val="tx1"/>
              </a:buClr>
              <a:buFont typeface="Arial" pitchFamily="34" charset="0"/>
              <a:buChar char="•"/>
              <a:defRPr sz="3135"/>
            </a:lvl1pPr>
            <a:lvl2pPr marL="520496" indent="-228510">
              <a:defRPr sz="2352"/>
            </a:lvl2pPr>
            <a:lvl3pPr marL="685532" indent="-165035">
              <a:tabLst/>
              <a:defRPr sz="1960"/>
            </a:lvl3pPr>
            <a:lvl4pPr marL="863261" indent="-177731">
              <a:defRPr/>
            </a:lvl4pPr>
            <a:lvl5pPr marL="1028296" indent="-165035">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5" y="1189176"/>
            <a:ext cx="5378548" cy="2377940"/>
          </a:xfrm>
        </p:spPr>
        <p:txBody>
          <a:bodyPr wrap="square">
            <a:spAutoFit/>
          </a:bodyPr>
          <a:lstStyle>
            <a:lvl1pPr marL="281566" indent="-281566">
              <a:spcBef>
                <a:spcPts val="1200"/>
              </a:spcBef>
              <a:buClr>
                <a:schemeClr val="tx1"/>
              </a:buClr>
              <a:buFont typeface="Arial" pitchFamily="34" charset="0"/>
              <a:buChar char="•"/>
              <a:defRPr sz="3135"/>
            </a:lvl1pPr>
            <a:lvl2pPr marL="520496" indent="-228510">
              <a:defRPr sz="2352"/>
            </a:lvl2pPr>
            <a:lvl3pPr marL="685532" indent="-165035">
              <a:tabLst/>
              <a:defRPr sz="1960"/>
            </a:lvl3pPr>
            <a:lvl4pPr marL="863261" indent="-177731">
              <a:defRPr/>
            </a:lvl4pPr>
            <a:lvl5pPr marL="1028296" indent="-165035">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7"/>
          <p:cNvSpPr txBox="1"/>
          <p:nvPr userDrawn="1"/>
        </p:nvSpPr>
        <p:spPr bwMode="white">
          <a:xfrm>
            <a:off x="6068140" y="6567021"/>
            <a:ext cx="55721"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 </a:t>
            </a:r>
          </a:p>
        </p:txBody>
      </p:sp>
    </p:spTree>
    <p:extLst>
      <p:ext uri="{BB962C8B-B14F-4D97-AF65-F5344CB8AC3E}">
        <p14:creationId xmlns:p14="http://schemas.microsoft.com/office/powerpoint/2010/main" val="290993475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TextBox 7"/>
          <p:cNvSpPr txBox="1"/>
          <p:nvPr userDrawn="1"/>
        </p:nvSpPr>
        <p:spPr bwMode="white">
          <a:xfrm>
            <a:off x="6068140" y="6567021"/>
            <a:ext cx="55721"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 </a:t>
            </a:r>
          </a:p>
        </p:txBody>
      </p:sp>
    </p:spTree>
    <p:extLst>
      <p:ext uri="{BB962C8B-B14F-4D97-AF65-F5344CB8AC3E}">
        <p14:creationId xmlns:p14="http://schemas.microsoft.com/office/powerpoint/2010/main" val="8791438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7"/>
            <a:ext cx="7171398" cy="1158793"/>
          </a:xfrm>
          <a:noFill/>
        </p:spPr>
        <p:txBody>
          <a:bodyPr wrap="square" tIns="91440" bIns="91440" anchor="t" anchorCtr="0">
            <a:spAutoFit/>
          </a:bodyPr>
          <a:lstStyle>
            <a:lvl1pPr>
              <a:defRPr sz="7055"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4773829"/>
            <a:ext cx="7171397" cy="724246"/>
          </a:xfrm>
          <a:noFill/>
        </p:spPr>
        <p:txBody>
          <a:bodyPr wrap="square" lIns="182880" tIns="146304" rIns="182880" bIns="146304">
            <a:spAutoFit/>
          </a:bodyPr>
          <a:lstStyle>
            <a:lvl1pPr marL="0" indent="0">
              <a:spcBef>
                <a:spcPts val="0"/>
              </a:spcBef>
              <a:buNone/>
              <a:defRPr sz="3135" spc="0" baseline="0">
                <a:gradFill>
                  <a:gsLst>
                    <a:gs pos="0">
                      <a:schemeClr val="tx1"/>
                    </a:gs>
                    <a:gs pos="10000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604953" y="298255"/>
            <a:ext cx="4322760" cy="6275864"/>
          </a:xfrm>
          <a:prstGeom prst="rect">
            <a:avLst/>
          </a:prstGeom>
        </p:spPr>
      </p:pic>
      <p:sp>
        <p:nvSpPr>
          <p:cNvPr id="8" name="TextBox 7"/>
          <p:cNvSpPr txBox="1"/>
          <p:nvPr userDrawn="1"/>
        </p:nvSpPr>
        <p:spPr bwMode="white">
          <a:xfrm>
            <a:off x="6068140" y="6567021"/>
            <a:ext cx="55721"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5995" rtl="0" eaLnBrk="1" latinLnBrk="0" hangingPunct="1"/>
            <a:r>
              <a:rPr lang="en-US" sz="1028" b="0" kern="1200" spc="147" baseline="0" dirty="0">
                <a:gradFill>
                  <a:gsLst>
                    <a:gs pos="0">
                      <a:schemeClr val="tx1">
                        <a:alpha val="50000"/>
                      </a:schemeClr>
                    </a:gs>
                    <a:gs pos="86000">
                      <a:schemeClr val="tx1">
                        <a:alpha val="50000"/>
                      </a:schemeClr>
                    </a:gs>
                  </a:gsLst>
                  <a:lin ang="5400000" scaled="0"/>
                </a:gradFill>
                <a:latin typeface="+mn-lt"/>
                <a:ea typeface="+mn-ea"/>
                <a:cs typeface="+mn-cs"/>
              </a:rPr>
              <a:t> </a:t>
            </a:r>
          </a:p>
        </p:txBody>
      </p:sp>
    </p:spTree>
    <p:extLst>
      <p:ext uri="{BB962C8B-B14F-4D97-AF65-F5344CB8AC3E}">
        <p14:creationId xmlns:p14="http://schemas.microsoft.com/office/powerpoint/2010/main" val="15226361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7"/>
            <a:ext cx="4481416" cy="1158793"/>
          </a:xfrm>
          <a:noFill/>
        </p:spPr>
        <p:txBody>
          <a:bodyPr wrap="square" tIns="91440" bIns="91440" anchor="t" anchorCtr="0">
            <a:spAutoFit/>
          </a:bodyPr>
          <a:lstStyle>
            <a:lvl1pPr>
              <a:defRPr sz="7055" spc="-98" baseline="0">
                <a:gradFill>
                  <a:gsLst>
                    <a:gs pos="0">
                      <a:schemeClr val="tx1"/>
                    </a:gs>
                    <a:gs pos="100000">
                      <a:schemeClr val="tx1"/>
                    </a:gs>
                  </a:gsLst>
                  <a:lin ang="5400000" scaled="0"/>
                </a:gradFill>
              </a:defRPr>
            </a:lvl1pPr>
          </a:lstStyle>
          <a:p>
            <a:r>
              <a:rPr lang="en-US" dirty="0"/>
              <a:t>Video title</a:t>
            </a:r>
          </a:p>
        </p:txBody>
      </p:sp>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623" y="3343635"/>
            <a:ext cx="12191377" cy="3043622"/>
          </a:xfrm>
          <a:prstGeom prst="rect">
            <a:avLst/>
          </a:prstGeom>
        </p:spPr>
      </p:pic>
      <p:sp>
        <p:nvSpPr>
          <p:cNvPr id="5" name="TextBox 7"/>
          <p:cNvSpPr txBox="1"/>
          <p:nvPr userDrawn="1"/>
        </p:nvSpPr>
        <p:spPr bwMode="white">
          <a:xfrm>
            <a:off x="6068140" y="6567021"/>
            <a:ext cx="55721"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5995" rtl="0" eaLnBrk="1" latinLnBrk="0" hangingPunct="1"/>
            <a:r>
              <a:rPr lang="en-US" sz="1028" b="0" kern="1200" spc="147" baseline="0" dirty="0">
                <a:gradFill>
                  <a:gsLst>
                    <a:gs pos="0">
                      <a:schemeClr val="tx1">
                        <a:alpha val="50000"/>
                      </a:schemeClr>
                    </a:gs>
                    <a:gs pos="86000">
                      <a:schemeClr val="tx1">
                        <a:alpha val="50000"/>
                      </a:schemeClr>
                    </a:gs>
                  </a:gsLst>
                  <a:lin ang="5400000" scaled="0"/>
                </a:gradFill>
                <a:latin typeface="+mn-lt"/>
                <a:ea typeface="+mn-ea"/>
                <a:cs typeface="+mn-cs"/>
              </a:rPr>
              <a:t> </a:t>
            </a:r>
          </a:p>
        </p:txBody>
      </p:sp>
    </p:spTree>
    <p:extLst>
      <p:ext uri="{BB962C8B-B14F-4D97-AF65-F5344CB8AC3E}">
        <p14:creationId xmlns:p14="http://schemas.microsoft.com/office/powerpoint/2010/main" val="30833410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3"/>
            <a:ext cx="11653523" cy="1158793"/>
          </a:xfrm>
          <a:noFill/>
        </p:spPr>
        <p:txBody>
          <a:bodyPr tIns="91440" bIns="91440" anchor="t" anchorCtr="0">
            <a:spAutoFit/>
          </a:bodyPr>
          <a:lstStyle>
            <a:lvl1pPr>
              <a:defRPr sz="7055"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9129986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3"/>
            <a:ext cx="11653523" cy="1158793"/>
          </a:xfrm>
          <a:noFill/>
        </p:spPr>
        <p:txBody>
          <a:bodyPr tIns="91440" bIns="91440" anchor="t" anchorCtr="0">
            <a:spAutoFit/>
          </a:bodyPr>
          <a:lstStyle>
            <a:lvl1pPr>
              <a:defRPr sz="7055"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3766919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userDrawn="1">
  <p:cSld name="Fact Layout_Accent Color 1">
    <p:spTree>
      <p:nvGrpSpPr>
        <p:cNvPr id="1" name=""/>
        <p:cNvGrpSpPr/>
        <p:nvPr/>
      </p:nvGrpSpPr>
      <p:grpSpPr>
        <a:xfrm>
          <a:off x="0" y="0"/>
          <a:ext cx="0" cy="0"/>
          <a:chOff x="0" y="0"/>
          <a:chExt cx="0" cy="0"/>
        </a:xfrm>
      </p:grpSpPr>
      <p:sp>
        <p:nvSpPr>
          <p:cNvPr id="2" name="Title 1"/>
          <p:cNvSpPr>
            <a:spLocks noGrp="1"/>
          </p:cNvSpPr>
          <p:nvPr>
            <p:ph type="title"/>
          </p:nvPr>
        </p:nvSpPr>
        <p:spPr>
          <a:xfrm>
            <a:off x="2071685" y="2084173"/>
            <a:ext cx="8058229" cy="1793104"/>
          </a:xfrm>
        </p:spPr>
        <p:txBody>
          <a:bodyPr/>
          <a:lstStyle>
            <a:lvl1pPr>
              <a:defRPr sz="5880" baseline="0"/>
            </a:lvl1pPr>
          </a:lstStyle>
          <a:p>
            <a:r>
              <a:rPr lang="en-US" dirty="0"/>
              <a:t>Click to edit Master title style</a:t>
            </a:r>
          </a:p>
        </p:txBody>
      </p:sp>
      <p:sp>
        <p:nvSpPr>
          <p:cNvPr id="3" name="TextBox 7"/>
          <p:cNvSpPr txBox="1"/>
          <p:nvPr userDrawn="1"/>
        </p:nvSpPr>
        <p:spPr bwMode="white">
          <a:xfrm>
            <a:off x="6068140" y="6567021"/>
            <a:ext cx="55721"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5995" rtl="0" eaLnBrk="1" latinLnBrk="0" hangingPunct="1"/>
            <a:r>
              <a:rPr lang="en-US" sz="1028" b="0" kern="1200" spc="147" baseline="0" dirty="0">
                <a:gradFill>
                  <a:gsLst>
                    <a:gs pos="0">
                      <a:schemeClr val="tx1">
                        <a:alpha val="50000"/>
                      </a:schemeClr>
                    </a:gs>
                    <a:gs pos="86000">
                      <a:schemeClr val="tx1">
                        <a:alpha val="50000"/>
                      </a:schemeClr>
                    </a:gs>
                  </a:gsLst>
                  <a:lin ang="5400000" scaled="0"/>
                </a:gradFill>
                <a:latin typeface="+mn-lt"/>
                <a:ea typeface="+mn-ea"/>
                <a:cs typeface="+mn-cs"/>
              </a:rPr>
              <a:t> </a:t>
            </a:r>
          </a:p>
        </p:txBody>
      </p:sp>
    </p:spTree>
    <p:extLst>
      <p:ext uri="{BB962C8B-B14F-4D97-AF65-F5344CB8AC3E}">
        <p14:creationId xmlns:p14="http://schemas.microsoft.com/office/powerpoint/2010/main" val="20318970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6E6E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4247392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userDrawn="1">
  <p:cSld name="Quote Layout_Accent Color 2">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5" y="2084174"/>
            <a:ext cx="9860672" cy="899665"/>
          </a:xfrm>
        </p:spPr>
        <p:txBody>
          <a:bodyPr/>
          <a:lstStyle>
            <a:lvl1pPr marL="276898" indent="-276898">
              <a:tabLst>
                <a:tab pos="276898" algn="l"/>
              </a:tabLst>
              <a:defRPr sz="5880"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lgn="r">
              <a:spcBef>
                <a:spcPts val="0"/>
              </a:spcBef>
              <a:buNone/>
              <a:defRPr sz="3135" baseline="0">
                <a:latin typeface="+mj-lt"/>
              </a:defRPr>
            </a:lvl1pPr>
          </a:lstStyle>
          <a:p>
            <a:pPr lvl="0"/>
            <a:r>
              <a:rPr lang="en-US" dirty="0"/>
              <a:t>Author’s Name</a:t>
            </a:r>
          </a:p>
          <a:p>
            <a:pPr lvl="0"/>
            <a:r>
              <a:rPr lang="en-US" dirty="0"/>
              <a:t>Title</a:t>
            </a:r>
          </a:p>
        </p:txBody>
      </p:sp>
      <p:sp>
        <p:nvSpPr>
          <p:cNvPr id="5" name="TextBox 7"/>
          <p:cNvSpPr txBox="1"/>
          <p:nvPr userDrawn="1"/>
        </p:nvSpPr>
        <p:spPr bwMode="white">
          <a:xfrm>
            <a:off x="6068140" y="6567021"/>
            <a:ext cx="55721"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 </a:t>
            </a:r>
          </a:p>
        </p:txBody>
      </p:sp>
    </p:spTree>
    <p:extLst>
      <p:ext uri="{BB962C8B-B14F-4D97-AF65-F5344CB8AC3E}">
        <p14:creationId xmlns:p14="http://schemas.microsoft.com/office/powerpoint/2010/main" val="85235640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17195"/>
            <a:ext cx="5378548" cy="1973570"/>
          </a:xfrm>
        </p:spPr>
        <p:txBody>
          <a:bodyPr>
            <a:spAutoFit/>
          </a:bodyPr>
          <a:lstStyle>
            <a:lvl1pPr>
              <a:defRPr sz="6468"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cstate="email">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413254728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
        <p:nvSpPr>
          <p:cNvPr id="2" name="TextBox 7"/>
          <p:cNvSpPr txBox="1"/>
          <p:nvPr userDrawn="1"/>
        </p:nvSpPr>
        <p:spPr bwMode="white">
          <a:xfrm>
            <a:off x="6068140" y="6567021"/>
            <a:ext cx="55721"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 </a:t>
            </a:r>
          </a:p>
        </p:txBody>
      </p:sp>
    </p:spTree>
    <p:extLst>
      <p:ext uri="{BB962C8B-B14F-4D97-AF65-F5344CB8AC3E}">
        <p14:creationId xmlns:p14="http://schemas.microsoft.com/office/powerpoint/2010/main" val="35460910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
        <p:nvSpPr>
          <p:cNvPr id="2" name="TextBox 7"/>
          <p:cNvSpPr txBox="1"/>
          <p:nvPr userDrawn="1"/>
        </p:nvSpPr>
        <p:spPr bwMode="white">
          <a:xfrm>
            <a:off x="6068140" y="6567021"/>
            <a:ext cx="55721"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 </a:t>
            </a:r>
          </a:p>
        </p:txBody>
      </p:sp>
    </p:spTree>
    <p:extLst>
      <p:ext uri="{BB962C8B-B14F-4D97-AF65-F5344CB8AC3E}">
        <p14:creationId xmlns:p14="http://schemas.microsoft.com/office/powerpoint/2010/main" val="82192843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2"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4" tIns="45704" rIns="45704" bIns="45704" numCol="1" spcCol="0" rtlCol="0" fromWordArt="0" anchor="ctr" anchorCtr="0" forceAA="0" compatLnSpc="1">
            <a:prstTxWarp prst="textNoShape">
              <a:avLst/>
            </a:prstTxWarp>
            <a:noAutofit/>
          </a:bodyPr>
          <a:lstStyle/>
          <a:p>
            <a:pPr algn="ctr" defTabSz="913741" fontAlgn="base">
              <a:spcBef>
                <a:spcPct val="0"/>
              </a:spcBef>
              <a:spcAft>
                <a:spcPct val="0"/>
              </a:spcAft>
            </a:pPr>
            <a:endParaRPr lang="en-US" sz="2156"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0" y="1197323"/>
            <a:ext cx="11653522" cy="1956973"/>
          </a:xfrm>
        </p:spPr>
        <p:txBody>
          <a:bodyPr/>
          <a:lstStyle>
            <a:lvl1pPr marL="0" indent="0">
              <a:buNone/>
              <a:defRPr sz="3233">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5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8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19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2988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86943162"/>
      </p:ext>
    </p:extLst>
  </p:cSld>
  <p:clrMapOvr>
    <a:masterClrMapping/>
  </p:clrMapOvr>
  <p:transition>
    <p:fade/>
  </p:transition>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userDrawn="1">
  <p:cSld name="Closing logo slide_color">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171617"/>
            <a:ext cx="11653522" cy="395317"/>
          </a:xfrm>
          <a:prstGeom prst="rect">
            <a:avLst/>
          </a:prstGeom>
          <a:noFill/>
          <a:ln w="12700">
            <a:noFill/>
            <a:miter lim="800000"/>
            <a:headEnd type="none" w="sm" len="sm"/>
            <a:tailEnd type="none" w="sm" len="sm"/>
          </a:ln>
          <a:effectLst/>
        </p:spPr>
        <p:txBody>
          <a:bodyPr vert="horz" wrap="square" lIns="179212" tIns="143371" rIns="179212" bIns="143371" numCol="1" anchor="t" anchorCtr="0" compatLnSpc="1">
            <a:prstTxWarp prst="textNoShape">
              <a:avLst/>
            </a:prstTxWarp>
            <a:spAutoFit/>
          </a:bodyPr>
          <a:lstStyle/>
          <a:p>
            <a:pPr defTabSz="913561"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email">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7325160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8"/>
            <a:ext cx="11653523" cy="2396047"/>
          </a:xfrm>
          <a:prstGeom prst="rect">
            <a:avLst/>
          </a:prstGeom>
        </p:spPr>
        <p:txBody>
          <a:bodyPr/>
          <a:lstStyle>
            <a:lvl1pPr marL="284677" indent="-284677">
              <a:buClr>
                <a:schemeClr val="tx1"/>
              </a:buClr>
              <a:buSzPct val="90000"/>
              <a:buFont typeface="Arial" pitchFamily="34" charset="0"/>
              <a:buChar char="•"/>
              <a:defRPr sz="352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20" indent="-275343">
              <a:buClr>
                <a:schemeClr val="tx1"/>
              </a:buClr>
              <a:buSzPct val="90000"/>
              <a:buFont typeface="Arial" pitchFamily="34" charset="0"/>
              <a:buChar char="•"/>
              <a:defRPr sz="3135">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697" indent="-284677">
              <a:buClr>
                <a:schemeClr val="tx1"/>
              </a:buClr>
              <a:buSzPct val="90000"/>
              <a:buFont typeface="Arial" pitchFamily="34" charset="0"/>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704" indent="-224008">
              <a:buClr>
                <a:schemeClr val="tx1"/>
              </a:buClr>
              <a:buSzPct val="90000"/>
              <a:buFont typeface="Arial" pitchFamily="34" charset="0"/>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713" indent="-224008">
              <a:buClr>
                <a:schemeClr val="tx1"/>
              </a:buClr>
              <a:buSzPct val="90000"/>
              <a:buFont typeface="Arial" pitchFamily="34" charset="0"/>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5"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1924701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7.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806659536"/>
      </p:ext>
    </p:extLst>
  </p:cSld>
  <p:clrMapOvr>
    <a:overrideClrMapping bg1="dk1" tx1="lt1" bg2="dk2" tx2="lt2" accent1="accent1" accent2="accent2" accent3="accent3" accent4="accent4" accent5="accent5" accent6="accent6" hlink="hlink" folHlink="folHlink"/>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07126226"/>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userDrawn="1">
  <p:cSld name="1_Title Slide 1">
    <p:spTree>
      <p:nvGrpSpPr>
        <p:cNvPr id="1" name=""/>
        <p:cNvGrpSpPr/>
        <p:nvPr/>
      </p:nvGrpSpPr>
      <p:grpSpPr>
        <a:xfrm>
          <a:off x="0" y="0"/>
          <a:ext cx="0" cy="0"/>
          <a:chOff x="0" y="0"/>
          <a:chExt cx="0" cy="0"/>
        </a:xfrm>
      </p:grpSpPr>
      <p:sp>
        <p:nvSpPr>
          <p:cNvPr id="7" name="Rectangle 6"/>
          <p:cNvSpPr/>
          <p:nvPr userDrawn="1"/>
        </p:nvSpPr>
        <p:spPr bwMode="auto">
          <a:xfrm>
            <a:off x="1" y="2021398"/>
            <a:ext cx="12192000" cy="3765518"/>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741"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636860" y="79373"/>
            <a:ext cx="4555141" cy="6791497"/>
          </a:xfrm>
          <a:prstGeom prst="rect">
            <a:avLst/>
          </a:prstGeom>
        </p:spPr>
      </p:pic>
      <p:pic>
        <p:nvPicPr>
          <p:cNvPr id="4" name="Picture 4"/>
          <p:cNvPicPr>
            <a:picLocks noChangeAspect="1"/>
          </p:cNvPicPr>
          <p:nvPr userDrawn="1"/>
        </p:nvPicPr>
        <p:blipFill>
          <a:blip r:embed="rId3" cstate="email">
            <a:extLst>
              <a:ext uri="{28A0092B-C50C-407E-A947-70E740481C1C}">
                <a14:useLocalDpi xmlns:a14="http://schemas.microsoft.com/office/drawing/2010/main"/>
              </a:ext>
            </a:extLst>
          </a:blip>
          <a:srcRect/>
          <a:stretch>
            <a:fillRect/>
          </a:stretch>
        </p:blipFill>
        <p:spPr bwMode="invGray">
          <a:xfrm>
            <a:off x="449770" y="471626"/>
            <a:ext cx="1702585" cy="36422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 name="Text Placeholder 4"/>
          <p:cNvSpPr>
            <a:spLocks noGrp="1"/>
          </p:cNvSpPr>
          <p:nvPr>
            <p:ph type="body" sz="quarter" idx="12"/>
          </p:nvPr>
        </p:nvSpPr>
        <p:spPr>
          <a:xfrm>
            <a:off x="271105" y="4263287"/>
            <a:ext cx="6273418" cy="1239992"/>
          </a:xfrm>
          <a:noFill/>
        </p:spPr>
        <p:txBody>
          <a:bodyPr tIns="109728" bIns="109728">
            <a:noAutofit/>
          </a:bodyPr>
          <a:lstStyle>
            <a:lvl1pPr marL="0" indent="0">
              <a:spcBef>
                <a:spcPts val="0"/>
              </a:spcBef>
              <a:buNone/>
              <a:defRPr sz="3527" spc="0" baseline="0">
                <a:gradFill>
                  <a:gsLst>
                    <a:gs pos="0">
                      <a:srgbClr val="FFFFFF"/>
                    </a:gs>
                    <a:gs pos="100000">
                      <a:srgbClr val="FFFFFF"/>
                    </a:gs>
                  </a:gsLst>
                  <a:lin ang="5400000" scaled="0"/>
                </a:gradFill>
                <a:latin typeface="+mj-lt"/>
              </a:defRPr>
            </a:lvl1pPr>
          </a:lstStyle>
          <a:p>
            <a:pPr lvl="0"/>
            <a:r>
              <a:rPr lang="en-US"/>
              <a:t>Click to edit Master text styles</a:t>
            </a:r>
          </a:p>
        </p:txBody>
      </p:sp>
      <p:sp>
        <p:nvSpPr>
          <p:cNvPr id="9" name="Title 1"/>
          <p:cNvSpPr>
            <a:spLocks noGrp="1"/>
          </p:cNvSpPr>
          <p:nvPr>
            <p:ph type="title"/>
          </p:nvPr>
        </p:nvSpPr>
        <p:spPr>
          <a:xfrm>
            <a:off x="269304" y="2291187"/>
            <a:ext cx="6491234" cy="1972099"/>
          </a:xfrm>
          <a:noFill/>
        </p:spPr>
        <p:txBody>
          <a:bodyPr anchorCtr="0"/>
          <a:lstStyle>
            <a:lvl1pPr>
              <a:defRPr sz="5880" spc="-98" baseline="0">
                <a:gradFill>
                  <a:gsLst>
                    <a:gs pos="0">
                      <a:srgbClr val="FFFFFF"/>
                    </a:gs>
                    <a:gs pos="100000">
                      <a:srgbClr val="FFFFFF"/>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948171613"/>
      </p:ext>
    </p:extLst>
  </p:cSld>
  <p:clrMapOvr>
    <a:masterClrMapping/>
  </p:clrMapOvr>
  <p:transition spd="slow"/>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2015022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60.xml><?xml version="1.0" encoding="utf-8"?>
<p:sldLayout xmlns:a="http://schemas.openxmlformats.org/drawingml/2006/main" xmlns:r="http://schemas.openxmlformats.org/officeDocument/2006/relationships" xmlns:p="http://schemas.openxmlformats.org/presentationml/2006/main" userDrawn="1">
  <p:cSld name="1_Title Slide Europe ">
    <p:spTree>
      <p:nvGrpSpPr>
        <p:cNvPr id="1" name=""/>
        <p:cNvGrpSpPr/>
        <p:nvPr/>
      </p:nvGrpSpPr>
      <p:grpSpPr>
        <a:xfrm>
          <a:off x="0" y="0"/>
          <a:ext cx="0" cy="0"/>
          <a:chOff x="0" y="0"/>
          <a:chExt cx="0" cy="0"/>
        </a:xfrm>
      </p:grpSpPr>
      <p:sp>
        <p:nvSpPr>
          <p:cNvPr id="100" name="Rectangle 99"/>
          <p:cNvSpPr/>
          <p:nvPr userDrawn="1"/>
        </p:nvSpPr>
        <p:spPr bwMode="auto">
          <a:xfrm>
            <a:off x="269239" y="3866380"/>
            <a:ext cx="8964248" cy="179310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algn="ctr" defTabSz="913652"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6220647" y="3866380"/>
            <a:ext cx="3012841" cy="179310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algn="ctr" defTabSz="913652"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Rectangle 2"/>
          <p:cNvSpPr/>
          <p:nvPr userDrawn="1"/>
        </p:nvSpPr>
        <p:spPr bwMode="ltGray">
          <a:xfrm>
            <a:off x="269239" y="2084175"/>
            <a:ext cx="8964248" cy="179310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algn="ctr" defTabSz="913652"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303" y="2084188"/>
            <a:ext cx="8964185" cy="999056"/>
          </a:xfrm>
          <a:noFill/>
        </p:spPr>
        <p:txBody>
          <a:bodyPr lIns="146304" tIns="91440" rIns="146304" bIns="91440" anchor="t" anchorCtr="0"/>
          <a:lstStyle>
            <a:lvl1pPr>
              <a:defRPr sz="5879" spc="-98" baseline="0">
                <a:gradFill>
                  <a:gsLst>
                    <a:gs pos="5833">
                      <a:srgbClr val="FFFFFF"/>
                    </a:gs>
                    <a:gs pos="18000">
                      <a:srgbClr val="FFFFFF"/>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3" y="3878574"/>
            <a:ext cx="5951344" cy="1792326"/>
          </a:xfrm>
          <a:noFill/>
        </p:spPr>
        <p:txBody>
          <a:bodyPr lIns="182880" tIns="146304" rIns="182880" bIns="146304">
            <a:noAutofit/>
          </a:bodyPr>
          <a:lstStyle>
            <a:lvl1pPr marL="0" indent="0">
              <a:spcBef>
                <a:spcPts val="0"/>
              </a:spcBef>
              <a:buNone/>
              <a:defRPr sz="3527" spc="0" baseline="0">
                <a:gradFill>
                  <a:gsLst>
                    <a:gs pos="0">
                      <a:schemeClr val="bg2"/>
                    </a:gs>
                    <a:gs pos="100000">
                      <a:schemeClr val="bg2"/>
                    </a:gs>
                  </a:gsLst>
                  <a:lin ang="5400000" scaled="0"/>
                </a:gradFill>
                <a:latin typeface="+mj-lt"/>
              </a:defRPr>
            </a:lvl1pPr>
          </a:lstStyle>
          <a:p>
            <a:pPr lvl="0"/>
            <a:r>
              <a:rPr lang="en-US" dirty="0"/>
              <a:t>Speaker Name</a:t>
            </a:r>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449323" y="6087148"/>
            <a:ext cx="1522405" cy="326167"/>
          </a:xfrm>
          <a:prstGeom prst="rect">
            <a:avLst/>
          </a:prstGeom>
        </p:spPr>
      </p:pic>
      <p:grpSp>
        <p:nvGrpSpPr>
          <p:cNvPr id="98" name="Group 97"/>
          <p:cNvGrpSpPr/>
          <p:nvPr userDrawn="1"/>
        </p:nvGrpSpPr>
        <p:grpSpPr>
          <a:xfrm>
            <a:off x="6996387" y="4030595"/>
            <a:ext cx="1461360" cy="1486471"/>
            <a:chOff x="18853150" y="1957388"/>
            <a:chExt cx="1490663" cy="1516063"/>
          </a:xfrm>
        </p:grpSpPr>
        <p:sp>
          <p:nvSpPr>
            <p:cNvPr id="58" name="Freeform 51"/>
            <p:cNvSpPr>
              <a:spLocks noEditPoints="1"/>
            </p:cNvSpPr>
            <p:nvPr userDrawn="1"/>
          </p:nvSpPr>
          <p:spPr bwMode="auto">
            <a:xfrm>
              <a:off x="18875375" y="2527300"/>
              <a:ext cx="1468438" cy="909638"/>
            </a:xfrm>
            <a:custGeom>
              <a:avLst/>
              <a:gdLst>
                <a:gd name="T0" fmla="*/ 475 w 529"/>
                <a:gd name="T1" fmla="*/ 128 h 328"/>
                <a:gd name="T2" fmla="*/ 449 w 529"/>
                <a:gd name="T3" fmla="*/ 95 h 328"/>
                <a:gd name="T4" fmla="*/ 400 w 529"/>
                <a:gd name="T5" fmla="*/ 48 h 328"/>
                <a:gd name="T6" fmla="*/ 377 w 529"/>
                <a:gd name="T7" fmla="*/ 1 h 328"/>
                <a:gd name="T8" fmla="*/ 328 w 529"/>
                <a:gd name="T9" fmla="*/ 43 h 328"/>
                <a:gd name="T10" fmla="*/ 305 w 529"/>
                <a:gd name="T11" fmla="*/ 82 h 328"/>
                <a:gd name="T12" fmla="*/ 220 w 529"/>
                <a:gd name="T13" fmla="*/ 82 h 328"/>
                <a:gd name="T14" fmla="*/ 216 w 529"/>
                <a:gd name="T15" fmla="*/ 41 h 328"/>
                <a:gd name="T16" fmla="*/ 203 w 529"/>
                <a:gd name="T17" fmla="*/ 89 h 328"/>
                <a:gd name="T18" fmla="*/ 141 w 529"/>
                <a:gd name="T19" fmla="*/ 126 h 328"/>
                <a:gd name="T20" fmla="*/ 71 w 529"/>
                <a:gd name="T21" fmla="*/ 162 h 328"/>
                <a:gd name="T22" fmla="*/ 86 w 529"/>
                <a:gd name="T23" fmla="*/ 236 h 328"/>
                <a:gd name="T24" fmla="*/ 18 w 529"/>
                <a:gd name="T25" fmla="*/ 317 h 328"/>
                <a:gd name="T26" fmla="*/ 105 w 529"/>
                <a:gd name="T27" fmla="*/ 294 h 328"/>
                <a:gd name="T28" fmla="*/ 192 w 529"/>
                <a:gd name="T29" fmla="*/ 229 h 328"/>
                <a:gd name="T30" fmla="*/ 274 w 529"/>
                <a:gd name="T31" fmla="*/ 304 h 328"/>
                <a:gd name="T32" fmla="*/ 250 w 529"/>
                <a:gd name="T33" fmla="*/ 205 h 328"/>
                <a:gd name="T34" fmla="*/ 310 w 529"/>
                <a:gd name="T35" fmla="*/ 259 h 328"/>
                <a:gd name="T36" fmla="*/ 344 w 529"/>
                <a:gd name="T37" fmla="*/ 311 h 328"/>
                <a:gd name="T38" fmla="*/ 357 w 529"/>
                <a:gd name="T39" fmla="*/ 267 h 328"/>
                <a:gd name="T40" fmla="*/ 395 w 529"/>
                <a:gd name="T41" fmla="*/ 242 h 328"/>
                <a:gd name="T42" fmla="*/ 461 w 529"/>
                <a:gd name="T43" fmla="*/ 199 h 328"/>
                <a:gd name="T44" fmla="*/ 507 w 529"/>
                <a:gd name="T45" fmla="*/ 185 h 328"/>
                <a:gd name="T46" fmla="*/ 343 w 529"/>
                <a:gd name="T47" fmla="*/ 151 h 328"/>
                <a:gd name="T48" fmla="*/ 342 w 529"/>
                <a:gd name="T49" fmla="*/ 224 h 328"/>
                <a:gd name="T50" fmla="*/ 341 w 529"/>
                <a:gd name="T51" fmla="*/ 221 h 328"/>
                <a:gd name="T52" fmla="*/ 326 w 529"/>
                <a:gd name="T53" fmla="*/ 196 h 328"/>
                <a:gd name="T54" fmla="*/ 345 w 529"/>
                <a:gd name="T55" fmla="*/ 172 h 328"/>
                <a:gd name="T56" fmla="*/ 352 w 529"/>
                <a:gd name="T57" fmla="*/ 122 h 328"/>
                <a:gd name="T58" fmla="*/ 352 w 529"/>
                <a:gd name="T59" fmla="*/ 118 h 328"/>
                <a:gd name="T60" fmla="*/ 383 w 529"/>
                <a:gd name="T61" fmla="*/ 170 h 328"/>
                <a:gd name="T62" fmla="*/ 393 w 529"/>
                <a:gd name="T63" fmla="*/ 166 h 328"/>
                <a:gd name="T64" fmla="*/ 346 w 529"/>
                <a:gd name="T65" fmla="*/ 83 h 328"/>
                <a:gd name="T66" fmla="*/ 340 w 529"/>
                <a:gd name="T67" fmla="*/ 168 h 328"/>
                <a:gd name="T68" fmla="*/ 277 w 529"/>
                <a:gd name="T69" fmla="*/ 189 h 328"/>
                <a:gd name="T70" fmla="*/ 279 w 529"/>
                <a:gd name="T71" fmla="*/ 193 h 328"/>
                <a:gd name="T72" fmla="*/ 249 w 529"/>
                <a:gd name="T73" fmla="*/ 166 h 328"/>
                <a:gd name="T74" fmla="*/ 277 w 529"/>
                <a:gd name="T75" fmla="*/ 194 h 328"/>
                <a:gd name="T76" fmla="*/ 274 w 529"/>
                <a:gd name="T77" fmla="*/ 196 h 328"/>
                <a:gd name="T78" fmla="*/ 308 w 529"/>
                <a:gd name="T79" fmla="*/ 215 h 328"/>
                <a:gd name="T80" fmla="*/ 308 w 529"/>
                <a:gd name="T81" fmla="*/ 231 h 328"/>
                <a:gd name="T82" fmla="*/ 309 w 529"/>
                <a:gd name="T83" fmla="*/ 225 h 328"/>
                <a:gd name="T84" fmla="*/ 309 w 529"/>
                <a:gd name="T85" fmla="*/ 219 h 328"/>
                <a:gd name="T86" fmla="*/ 318 w 529"/>
                <a:gd name="T87" fmla="*/ 248 h 328"/>
                <a:gd name="T88" fmla="*/ 383 w 529"/>
                <a:gd name="T89" fmla="*/ 255 h 328"/>
                <a:gd name="T90" fmla="*/ 403 w 529"/>
                <a:gd name="T91" fmla="*/ 207 h 328"/>
                <a:gd name="T92" fmla="*/ 408 w 529"/>
                <a:gd name="T93" fmla="*/ 199 h 328"/>
                <a:gd name="T94" fmla="*/ 404 w 529"/>
                <a:gd name="T95" fmla="*/ 206 h 328"/>
                <a:gd name="T96" fmla="*/ 303 w 529"/>
                <a:gd name="T97" fmla="*/ 152 h 328"/>
                <a:gd name="T98" fmla="*/ 265 w 529"/>
                <a:gd name="T99" fmla="*/ 126 h 328"/>
                <a:gd name="T100" fmla="*/ 210 w 529"/>
                <a:gd name="T101" fmla="*/ 180 h 328"/>
                <a:gd name="T102" fmla="*/ 187 w 529"/>
                <a:gd name="T103" fmla="*/ 174 h 328"/>
                <a:gd name="T104" fmla="*/ 176 w 529"/>
                <a:gd name="T105" fmla="*/ 154 h 328"/>
                <a:gd name="T106" fmla="*/ 182 w 529"/>
                <a:gd name="T107" fmla="*/ 208 h 328"/>
                <a:gd name="T108" fmla="*/ 171 w 529"/>
                <a:gd name="T109" fmla="*/ 126 h 328"/>
                <a:gd name="T110" fmla="*/ 219 w 529"/>
                <a:gd name="T111" fmla="*/ 189 h 328"/>
                <a:gd name="T112" fmla="*/ 315 w 529"/>
                <a:gd name="T113" fmla="*/ 246 h 328"/>
                <a:gd name="T114" fmla="*/ 332 w 529"/>
                <a:gd name="T115" fmla="*/ 267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29" h="328">
                  <a:moveTo>
                    <a:pt x="525" y="158"/>
                  </a:moveTo>
                  <a:cubicBezTo>
                    <a:pt x="525" y="157"/>
                    <a:pt x="529" y="155"/>
                    <a:pt x="529" y="153"/>
                  </a:cubicBezTo>
                  <a:cubicBezTo>
                    <a:pt x="528" y="152"/>
                    <a:pt x="525" y="151"/>
                    <a:pt x="522" y="150"/>
                  </a:cubicBezTo>
                  <a:cubicBezTo>
                    <a:pt x="519" y="148"/>
                    <a:pt x="516" y="149"/>
                    <a:pt x="513" y="147"/>
                  </a:cubicBezTo>
                  <a:cubicBezTo>
                    <a:pt x="511" y="146"/>
                    <a:pt x="505" y="147"/>
                    <a:pt x="505" y="146"/>
                  </a:cubicBezTo>
                  <a:cubicBezTo>
                    <a:pt x="505" y="145"/>
                    <a:pt x="501" y="142"/>
                    <a:pt x="500" y="140"/>
                  </a:cubicBezTo>
                  <a:cubicBezTo>
                    <a:pt x="499" y="139"/>
                    <a:pt x="496" y="140"/>
                    <a:pt x="494" y="141"/>
                  </a:cubicBezTo>
                  <a:cubicBezTo>
                    <a:pt x="492" y="142"/>
                    <a:pt x="490" y="142"/>
                    <a:pt x="489" y="141"/>
                  </a:cubicBezTo>
                  <a:cubicBezTo>
                    <a:pt x="487" y="140"/>
                    <a:pt x="485" y="138"/>
                    <a:pt x="483" y="139"/>
                  </a:cubicBezTo>
                  <a:cubicBezTo>
                    <a:pt x="482" y="140"/>
                    <a:pt x="479" y="139"/>
                    <a:pt x="479" y="137"/>
                  </a:cubicBezTo>
                  <a:cubicBezTo>
                    <a:pt x="480" y="134"/>
                    <a:pt x="476" y="129"/>
                    <a:pt x="475" y="128"/>
                  </a:cubicBezTo>
                  <a:cubicBezTo>
                    <a:pt x="473" y="128"/>
                    <a:pt x="468" y="129"/>
                    <a:pt x="467" y="126"/>
                  </a:cubicBezTo>
                  <a:cubicBezTo>
                    <a:pt x="466" y="124"/>
                    <a:pt x="463" y="122"/>
                    <a:pt x="464" y="121"/>
                  </a:cubicBezTo>
                  <a:cubicBezTo>
                    <a:pt x="465" y="119"/>
                    <a:pt x="464" y="114"/>
                    <a:pt x="463" y="113"/>
                  </a:cubicBezTo>
                  <a:cubicBezTo>
                    <a:pt x="462" y="111"/>
                    <a:pt x="456" y="111"/>
                    <a:pt x="454" y="112"/>
                  </a:cubicBezTo>
                  <a:cubicBezTo>
                    <a:pt x="453" y="112"/>
                    <a:pt x="449" y="111"/>
                    <a:pt x="447" y="112"/>
                  </a:cubicBezTo>
                  <a:cubicBezTo>
                    <a:pt x="445" y="113"/>
                    <a:pt x="444" y="114"/>
                    <a:pt x="442" y="114"/>
                  </a:cubicBezTo>
                  <a:cubicBezTo>
                    <a:pt x="441" y="114"/>
                    <a:pt x="440" y="114"/>
                    <a:pt x="439" y="113"/>
                  </a:cubicBezTo>
                  <a:cubicBezTo>
                    <a:pt x="439" y="112"/>
                    <a:pt x="438" y="111"/>
                    <a:pt x="438" y="109"/>
                  </a:cubicBezTo>
                  <a:cubicBezTo>
                    <a:pt x="436" y="104"/>
                    <a:pt x="435" y="100"/>
                    <a:pt x="436" y="99"/>
                  </a:cubicBezTo>
                  <a:cubicBezTo>
                    <a:pt x="437" y="97"/>
                    <a:pt x="441" y="101"/>
                    <a:pt x="444" y="100"/>
                  </a:cubicBezTo>
                  <a:cubicBezTo>
                    <a:pt x="446" y="99"/>
                    <a:pt x="449" y="97"/>
                    <a:pt x="449" y="95"/>
                  </a:cubicBezTo>
                  <a:cubicBezTo>
                    <a:pt x="449" y="93"/>
                    <a:pt x="445" y="90"/>
                    <a:pt x="443" y="90"/>
                  </a:cubicBezTo>
                  <a:cubicBezTo>
                    <a:pt x="441" y="89"/>
                    <a:pt x="440" y="85"/>
                    <a:pt x="437" y="84"/>
                  </a:cubicBezTo>
                  <a:cubicBezTo>
                    <a:pt x="434" y="82"/>
                    <a:pt x="435" y="79"/>
                    <a:pt x="432" y="77"/>
                  </a:cubicBezTo>
                  <a:cubicBezTo>
                    <a:pt x="429" y="75"/>
                    <a:pt x="431" y="72"/>
                    <a:pt x="431" y="69"/>
                  </a:cubicBezTo>
                  <a:cubicBezTo>
                    <a:pt x="431" y="67"/>
                    <a:pt x="431" y="63"/>
                    <a:pt x="430" y="62"/>
                  </a:cubicBezTo>
                  <a:cubicBezTo>
                    <a:pt x="428" y="61"/>
                    <a:pt x="422" y="58"/>
                    <a:pt x="420" y="59"/>
                  </a:cubicBezTo>
                  <a:cubicBezTo>
                    <a:pt x="417" y="60"/>
                    <a:pt x="415" y="61"/>
                    <a:pt x="414" y="59"/>
                  </a:cubicBezTo>
                  <a:cubicBezTo>
                    <a:pt x="413" y="57"/>
                    <a:pt x="411" y="56"/>
                    <a:pt x="409" y="57"/>
                  </a:cubicBezTo>
                  <a:cubicBezTo>
                    <a:pt x="406" y="57"/>
                    <a:pt x="404" y="56"/>
                    <a:pt x="403" y="55"/>
                  </a:cubicBezTo>
                  <a:cubicBezTo>
                    <a:pt x="403" y="55"/>
                    <a:pt x="403" y="54"/>
                    <a:pt x="402" y="54"/>
                  </a:cubicBezTo>
                  <a:cubicBezTo>
                    <a:pt x="402" y="52"/>
                    <a:pt x="402" y="49"/>
                    <a:pt x="400" y="48"/>
                  </a:cubicBezTo>
                  <a:cubicBezTo>
                    <a:pt x="399" y="46"/>
                    <a:pt x="396" y="43"/>
                    <a:pt x="397" y="41"/>
                  </a:cubicBezTo>
                  <a:cubicBezTo>
                    <a:pt x="398" y="40"/>
                    <a:pt x="398" y="37"/>
                    <a:pt x="396" y="36"/>
                  </a:cubicBezTo>
                  <a:cubicBezTo>
                    <a:pt x="395" y="35"/>
                    <a:pt x="394" y="34"/>
                    <a:pt x="394" y="33"/>
                  </a:cubicBezTo>
                  <a:cubicBezTo>
                    <a:pt x="393" y="32"/>
                    <a:pt x="393" y="31"/>
                    <a:pt x="394" y="30"/>
                  </a:cubicBezTo>
                  <a:cubicBezTo>
                    <a:pt x="396" y="29"/>
                    <a:pt x="399" y="29"/>
                    <a:pt x="397" y="26"/>
                  </a:cubicBezTo>
                  <a:cubicBezTo>
                    <a:pt x="395" y="24"/>
                    <a:pt x="395" y="23"/>
                    <a:pt x="395" y="21"/>
                  </a:cubicBezTo>
                  <a:cubicBezTo>
                    <a:pt x="395" y="18"/>
                    <a:pt x="394" y="16"/>
                    <a:pt x="394" y="14"/>
                  </a:cubicBezTo>
                  <a:cubicBezTo>
                    <a:pt x="394" y="13"/>
                    <a:pt x="396" y="12"/>
                    <a:pt x="398" y="9"/>
                  </a:cubicBezTo>
                  <a:cubicBezTo>
                    <a:pt x="399" y="6"/>
                    <a:pt x="402" y="6"/>
                    <a:pt x="400" y="2"/>
                  </a:cubicBezTo>
                  <a:cubicBezTo>
                    <a:pt x="399" y="2"/>
                    <a:pt x="399" y="3"/>
                    <a:pt x="397" y="3"/>
                  </a:cubicBezTo>
                  <a:cubicBezTo>
                    <a:pt x="393" y="4"/>
                    <a:pt x="383" y="0"/>
                    <a:pt x="377" y="1"/>
                  </a:cubicBezTo>
                  <a:cubicBezTo>
                    <a:pt x="372" y="2"/>
                    <a:pt x="360" y="2"/>
                    <a:pt x="357" y="5"/>
                  </a:cubicBezTo>
                  <a:cubicBezTo>
                    <a:pt x="355" y="8"/>
                    <a:pt x="348" y="9"/>
                    <a:pt x="351" y="11"/>
                  </a:cubicBezTo>
                  <a:cubicBezTo>
                    <a:pt x="354" y="14"/>
                    <a:pt x="351" y="15"/>
                    <a:pt x="353" y="18"/>
                  </a:cubicBezTo>
                  <a:cubicBezTo>
                    <a:pt x="355" y="21"/>
                    <a:pt x="356" y="22"/>
                    <a:pt x="359" y="22"/>
                  </a:cubicBezTo>
                  <a:cubicBezTo>
                    <a:pt x="362" y="21"/>
                    <a:pt x="365" y="23"/>
                    <a:pt x="362" y="26"/>
                  </a:cubicBezTo>
                  <a:cubicBezTo>
                    <a:pt x="362" y="26"/>
                    <a:pt x="361" y="26"/>
                    <a:pt x="361" y="26"/>
                  </a:cubicBezTo>
                  <a:cubicBezTo>
                    <a:pt x="359" y="29"/>
                    <a:pt x="361" y="32"/>
                    <a:pt x="360" y="37"/>
                  </a:cubicBezTo>
                  <a:cubicBezTo>
                    <a:pt x="360" y="42"/>
                    <a:pt x="355" y="41"/>
                    <a:pt x="352" y="41"/>
                  </a:cubicBezTo>
                  <a:cubicBezTo>
                    <a:pt x="349" y="41"/>
                    <a:pt x="344" y="32"/>
                    <a:pt x="342" y="30"/>
                  </a:cubicBezTo>
                  <a:cubicBezTo>
                    <a:pt x="341" y="28"/>
                    <a:pt x="336" y="32"/>
                    <a:pt x="332" y="34"/>
                  </a:cubicBezTo>
                  <a:cubicBezTo>
                    <a:pt x="328" y="37"/>
                    <a:pt x="330" y="41"/>
                    <a:pt x="328" y="43"/>
                  </a:cubicBezTo>
                  <a:cubicBezTo>
                    <a:pt x="325" y="45"/>
                    <a:pt x="324" y="48"/>
                    <a:pt x="326" y="53"/>
                  </a:cubicBezTo>
                  <a:cubicBezTo>
                    <a:pt x="326" y="53"/>
                    <a:pt x="326" y="53"/>
                    <a:pt x="326" y="54"/>
                  </a:cubicBezTo>
                  <a:cubicBezTo>
                    <a:pt x="329" y="58"/>
                    <a:pt x="328" y="62"/>
                    <a:pt x="325" y="65"/>
                  </a:cubicBezTo>
                  <a:cubicBezTo>
                    <a:pt x="324" y="67"/>
                    <a:pt x="325" y="67"/>
                    <a:pt x="326" y="68"/>
                  </a:cubicBezTo>
                  <a:cubicBezTo>
                    <a:pt x="329" y="68"/>
                    <a:pt x="331" y="67"/>
                    <a:pt x="332" y="69"/>
                  </a:cubicBezTo>
                  <a:cubicBezTo>
                    <a:pt x="334" y="70"/>
                    <a:pt x="337" y="72"/>
                    <a:pt x="339" y="71"/>
                  </a:cubicBezTo>
                  <a:cubicBezTo>
                    <a:pt x="340" y="70"/>
                    <a:pt x="345" y="73"/>
                    <a:pt x="345" y="75"/>
                  </a:cubicBezTo>
                  <a:cubicBezTo>
                    <a:pt x="345" y="76"/>
                    <a:pt x="344" y="80"/>
                    <a:pt x="344" y="82"/>
                  </a:cubicBezTo>
                  <a:cubicBezTo>
                    <a:pt x="337" y="83"/>
                    <a:pt x="318" y="81"/>
                    <a:pt x="317" y="81"/>
                  </a:cubicBezTo>
                  <a:cubicBezTo>
                    <a:pt x="316" y="80"/>
                    <a:pt x="313" y="79"/>
                    <a:pt x="311" y="79"/>
                  </a:cubicBezTo>
                  <a:cubicBezTo>
                    <a:pt x="310" y="80"/>
                    <a:pt x="308" y="82"/>
                    <a:pt x="305" y="82"/>
                  </a:cubicBezTo>
                  <a:cubicBezTo>
                    <a:pt x="301" y="82"/>
                    <a:pt x="300" y="77"/>
                    <a:pt x="300" y="75"/>
                  </a:cubicBezTo>
                  <a:cubicBezTo>
                    <a:pt x="300" y="73"/>
                    <a:pt x="282" y="77"/>
                    <a:pt x="277" y="82"/>
                  </a:cubicBezTo>
                  <a:cubicBezTo>
                    <a:pt x="272" y="86"/>
                    <a:pt x="261" y="85"/>
                    <a:pt x="260" y="87"/>
                  </a:cubicBezTo>
                  <a:cubicBezTo>
                    <a:pt x="260" y="89"/>
                    <a:pt x="258" y="90"/>
                    <a:pt x="257" y="90"/>
                  </a:cubicBezTo>
                  <a:cubicBezTo>
                    <a:pt x="257" y="89"/>
                    <a:pt x="257" y="89"/>
                    <a:pt x="256" y="88"/>
                  </a:cubicBezTo>
                  <a:cubicBezTo>
                    <a:pt x="256" y="86"/>
                    <a:pt x="254" y="85"/>
                    <a:pt x="250" y="85"/>
                  </a:cubicBezTo>
                  <a:cubicBezTo>
                    <a:pt x="246" y="85"/>
                    <a:pt x="253" y="81"/>
                    <a:pt x="251" y="79"/>
                  </a:cubicBezTo>
                  <a:cubicBezTo>
                    <a:pt x="249" y="77"/>
                    <a:pt x="245" y="83"/>
                    <a:pt x="242" y="81"/>
                  </a:cubicBezTo>
                  <a:cubicBezTo>
                    <a:pt x="238" y="80"/>
                    <a:pt x="233" y="86"/>
                    <a:pt x="230" y="88"/>
                  </a:cubicBezTo>
                  <a:cubicBezTo>
                    <a:pt x="226" y="91"/>
                    <a:pt x="222" y="88"/>
                    <a:pt x="224" y="84"/>
                  </a:cubicBezTo>
                  <a:cubicBezTo>
                    <a:pt x="227" y="80"/>
                    <a:pt x="224" y="81"/>
                    <a:pt x="220" y="82"/>
                  </a:cubicBezTo>
                  <a:cubicBezTo>
                    <a:pt x="216" y="84"/>
                    <a:pt x="212" y="82"/>
                    <a:pt x="212" y="78"/>
                  </a:cubicBezTo>
                  <a:cubicBezTo>
                    <a:pt x="212" y="78"/>
                    <a:pt x="212" y="77"/>
                    <a:pt x="212" y="76"/>
                  </a:cubicBezTo>
                  <a:cubicBezTo>
                    <a:pt x="210" y="74"/>
                    <a:pt x="207" y="72"/>
                    <a:pt x="207" y="70"/>
                  </a:cubicBezTo>
                  <a:cubicBezTo>
                    <a:pt x="208" y="68"/>
                    <a:pt x="211" y="69"/>
                    <a:pt x="213" y="71"/>
                  </a:cubicBezTo>
                  <a:cubicBezTo>
                    <a:pt x="215" y="73"/>
                    <a:pt x="220" y="74"/>
                    <a:pt x="221" y="71"/>
                  </a:cubicBezTo>
                  <a:cubicBezTo>
                    <a:pt x="221" y="70"/>
                    <a:pt x="220" y="63"/>
                    <a:pt x="217" y="65"/>
                  </a:cubicBezTo>
                  <a:cubicBezTo>
                    <a:pt x="214" y="66"/>
                    <a:pt x="213" y="65"/>
                    <a:pt x="212" y="64"/>
                  </a:cubicBezTo>
                  <a:cubicBezTo>
                    <a:pt x="211" y="62"/>
                    <a:pt x="214" y="60"/>
                    <a:pt x="215" y="57"/>
                  </a:cubicBezTo>
                  <a:cubicBezTo>
                    <a:pt x="216" y="55"/>
                    <a:pt x="221" y="56"/>
                    <a:pt x="222" y="54"/>
                  </a:cubicBezTo>
                  <a:cubicBezTo>
                    <a:pt x="222" y="52"/>
                    <a:pt x="218" y="49"/>
                    <a:pt x="217" y="49"/>
                  </a:cubicBezTo>
                  <a:cubicBezTo>
                    <a:pt x="215" y="48"/>
                    <a:pt x="214" y="43"/>
                    <a:pt x="216" y="41"/>
                  </a:cubicBezTo>
                  <a:cubicBezTo>
                    <a:pt x="218" y="40"/>
                    <a:pt x="219" y="34"/>
                    <a:pt x="217" y="32"/>
                  </a:cubicBezTo>
                  <a:cubicBezTo>
                    <a:pt x="216" y="30"/>
                    <a:pt x="210" y="32"/>
                    <a:pt x="210" y="36"/>
                  </a:cubicBezTo>
                  <a:cubicBezTo>
                    <a:pt x="209" y="41"/>
                    <a:pt x="205" y="39"/>
                    <a:pt x="203" y="40"/>
                  </a:cubicBezTo>
                  <a:cubicBezTo>
                    <a:pt x="202" y="41"/>
                    <a:pt x="206" y="42"/>
                    <a:pt x="204" y="44"/>
                  </a:cubicBezTo>
                  <a:cubicBezTo>
                    <a:pt x="202" y="46"/>
                    <a:pt x="201" y="41"/>
                    <a:pt x="198" y="41"/>
                  </a:cubicBezTo>
                  <a:cubicBezTo>
                    <a:pt x="194" y="41"/>
                    <a:pt x="194" y="46"/>
                    <a:pt x="192" y="49"/>
                  </a:cubicBezTo>
                  <a:cubicBezTo>
                    <a:pt x="191" y="52"/>
                    <a:pt x="192" y="57"/>
                    <a:pt x="192" y="61"/>
                  </a:cubicBezTo>
                  <a:cubicBezTo>
                    <a:pt x="193" y="65"/>
                    <a:pt x="198" y="67"/>
                    <a:pt x="196" y="70"/>
                  </a:cubicBezTo>
                  <a:cubicBezTo>
                    <a:pt x="196" y="72"/>
                    <a:pt x="197" y="73"/>
                    <a:pt x="198" y="75"/>
                  </a:cubicBezTo>
                  <a:cubicBezTo>
                    <a:pt x="199" y="77"/>
                    <a:pt x="201" y="79"/>
                    <a:pt x="200" y="80"/>
                  </a:cubicBezTo>
                  <a:cubicBezTo>
                    <a:pt x="198" y="83"/>
                    <a:pt x="201" y="85"/>
                    <a:pt x="203" y="89"/>
                  </a:cubicBezTo>
                  <a:cubicBezTo>
                    <a:pt x="205" y="93"/>
                    <a:pt x="198" y="91"/>
                    <a:pt x="198" y="94"/>
                  </a:cubicBezTo>
                  <a:cubicBezTo>
                    <a:pt x="198" y="96"/>
                    <a:pt x="192" y="93"/>
                    <a:pt x="190" y="92"/>
                  </a:cubicBezTo>
                  <a:cubicBezTo>
                    <a:pt x="188" y="92"/>
                    <a:pt x="182" y="92"/>
                    <a:pt x="182" y="94"/>
                  </a:cubicBezTo>
                  <a:cubicBezTo>
                    <a:pt x="182" y="94"/>
                    <a:pt x="182" y="95"/>
                    <a:pt x="182" y="96"/>
                  </a:cubicBezTo>
                  <a:cubicBezTo>
                    <a:pt x="181" y="97"/>
                    <a:pt x="181" y="98"/>
                    <a:pt x="179" y="97"/>
                  </a:cubicBezTo>
                  <a:cubicBezTo>
                    <a:pt x="177" y="96"/>
                    <a:pt x="173" y="96"/>
                    <a:pt x="168" y="97"/>
                  </a:cubicBezTo>
                  <a:cubicBezTo>
                    <a:pt x="164" y="98"/>
                    <a:pt x="162" y="103"/>
                    <a:pt x="164" y="105"/>
                  </a:cubicBezTo>
                  <a:cubicBezTo>
                    <a:pt x="166" y="107"/>
                    <a:pt x="159" y="108"/>
                    <a:pt x="159" y="105"/>
                  </a:cubicBezTo>
                  <a:cubicBezTo>
                    <a:pt x="159" y="103"/>
                    <a:pt x="154" y="104"/>
                    <a:pt x="154" y="108"/>
                  </a:cubicBezTo>
                  <a:cubicBezTo>
                    <a:pt x="154" y="111"/>
                    <a:pt x="149" y="112"/>
                    <a:pt x="149" y="116"/>
                  </a:cubicBezTo>
                  <a:cubicBezTo>
                    <a:pt x="150" y="120"/>
                    <a:pt x="144" y="124"/>
                    <a:pt x="141" y="126"/>
                  </a:cubicBezTo>
                  <a:cubicBezTo>
                    <a:pt x="140" y="127"/>
                    <a:pt x="140" y="127"/>
                    <a:pt x="139" y="127"/>
                  </a:cubicBezTo>
                  <a:cubicBezTo>
                    <a:pt x="137" y="129"/>
                    <a:pt x="134" y="130"/>
                    <a:pt x="132" y="130"/>
                  </a:cubicBezTo>
                  <a:cubicBezTo>
                    <a:pt x="131" y="130"/>
                    <a:pt x="130" y="131"/>
                    <a:pt x="129" y="131"/>
                  </a:cubicBezTo>
                  <a:cubicBezTo>
                    <a:pt x="126" y="130"/>
                    <a:pt x="122" y="133"/>
                    <a:pt x="123" y="140"/>
                  </a:cubicBezTo>
                  <a:cubicBezTo>
                    <a:pt x="124" y="146"/>
                    <a:pt x="118" y="147"/>
                    <a:pt x="112" y="147"/>
                  </a:cubicBezTo>
                  <a:cubicBezTo>
                    <a:pt x="105" y="148"/>
                    <a:pt x="108" y="153"/>
                    <a:pt x="105" y="155"/>
                  </a:cubicBezTo>
                  <a:cubicBezTo>
                    <a:pt x="102" y="157"/>
                    <a:pt x="93" y="154"/>
                    <a:pt x="92" y="150"/>
                  </a:cubicBezTo>
                  <a:cubicBezTo>
                    <a:pt x="90" y="147"/>
                    <a:pt x="82" y="150"/>
                    <a:pt x="85" y="154"/>
                  </a:cubicBezTo>
                  <a:cubicBezTo>
                    <a:pt x="89" y="158"/>
                    <a:pt x="89" y="164"/>
                    <a:pt x="87" y="166"/>
                  </a:cubicBezTo>
                  <a:cubicBezTo>
                    <a:pt x="85" y="167"/>
                    <a:pt x="80" y="163"/>
                    <a:pt x="78" y="165"/>
                  </a:cubicBezTo>
                  <a:cubicBezTo>
                    <a:pt x="75" y="167"/>
                    <a:pt x="75" y="163"/>
                    <a:pt x="71" y="162"/>
                  </a:cubicBezTo>
                  <a:cubicBezTo>
                    <a:pt x="68" y="161"/>
                    <a:pt x="66" y="164"/>
                    <a:pt x="61" y="163"/>
                  </a:cubicBezTo>
                  <a:cubicBezTo>
                    <a:pt x="55" y="163"/>
                    <a:pt x="52" y="166"/>
                    <a:pt x="54" y="168"/>
                  </a:cubicBezTo>
                  <a:cubicBezTo>
                    <a:pt x="56" y="170"/>
                    <a:pt x="54" y="173"/>
                    <a:pt x="55" y="175"/>
                  </a:cubicBezTo>
                  <a:cubicBezTo>
                    <a:pt x="57" y="177"/>
                    <a:pt x="64" y="176"/>
                    <a:pt x="69" y="179"/>
                  </a:cubicBezTo>
                  <a:cubicBezTo>
                    <a:pt x="75" y="182"/>
                    <a:pt x="76" y="180"/>
                    <a:pt x="79" y="182"/>
                  </a:cubicBezTo>
                  <a:cubicBezTo>
                    <a:pt x="81" y="184"/>
                    <a:pt x="82" y="183"/>
                    <a:pt x="82" y="187"/>
                  </a:cubicBezTo>
                  <a:cubicBezTo>
                    <a:pt x="82" y="191"/>
                    <a:pt x="85" y="194"/>
                    <a:pt x="91" y="196"/>
                  </a:cubicBezTo>
                  <a:cubicBezTo>
                    <a:pt x="96" y="197"/>
                    <a:pt x="92" y="201"/>
                    <a:pt x="93" y="204"/>
                  </a:cubicBezTo>
                  <a:cubicBezTo>
                    <a:pt x="95" y="208"/>
                    <a:pt x="91" y="213"/>
                    <a:pt x="92" y="217"/>
                  </a:cubicBezTo>
                  <a:cubicBezTo>
                    <a:pt x="93" y="221"/>
                    <a:pt x="89" y="235"/>
                    <a:pt x="87" y="236"/>
                  </a:cubicBezTo>
                  <a:cubicBezTo>
                    <a:pt x="87" y="236"/>
                    <a:pt x="86" y="236"/>
                    <a:pt x="86" y="236"/>
                  </a:cubicBezTo>
                  <a:cubicBezTo>
                    <a:pt x="83" y="237"/>
                    <a:pt x="74" y="234"/>
                    <a:pt x="68" y="234"/>
                  </a:cubicBezTo>
                  <a:cubicBezTo>
                    <a:pt x="61" y="235"/>
                    <a:pt x="41" y="233"/>
                    <a:pt x="33" y="234"/>
                  </a:cubicBezTo>
                  <a:cubicBezTo>
                    <a:pt x="24" y="235"/>
                    <a:pt x="24" y="231"/>
                    <a:pt x="20" y="231"/>
                  </a:cubicBezTo>
                  <a:cubicBezTo>
                    <a:pt x="15" y="231"/>
                    <a:pt x="17" y="236"/>
                    <a:pt x="11" y="236"/>
                  </a:cubicBezTo>
                  <a:cubicBezTo>
                    <a:pt x="4" y="236"/>
                    <a:pt x="4" y="240"/>
                    <a:pt x="8" y="244"/>
                  </a:cubicBezTo>
                  <a:cubicBezTo>
                    <a:pt x="11" y="246"/>
                    <a:pt x="11" y="250"/>
                    <a:pt x="10" y="254"/>
                  </a:cubicBezTo>
                  <a:cubicBezTo>
                    <a:pt x="10" y="257"/>
                    <a:pt x="10" y="260"/>
                    <a:pt x="11" y="262"/>
                  </a:cubicBezTo>
                  <a:cubicBezTo>
                    <a:pt x="13" y="265"/>
                    <a:pt x="8" y="282"/>
                    <a:pt x="4" y="287"/>
                  </a:cubicBezTo>
                  <a:cubicBezTo>
                    <a:pt x="0" y="292"/>
                    <a:pt x="4" y="293"/>
                    <a:pt x="8" y="296"/>
                  </a:cubicBezTo>
                  <a:cubicBezTo>
                    <a:pt x="12" y="300"/>
                    <a:pt x="9" y="312"/>
                    <a:pt x="9" y="315"/>
                  </a:cubicBezTo>
                  <a:cubicBezTo>
                    <a:pt x="9" y="317"/>
                    <a:pt x="13" y="317"/>
                    <a:pt x="18" y="317"/>
                  </a:cubicBezTo>
                  <a:cubicBezTo>
                    <a:pt x="20" y="317"/>
                    <a:pt x="23" y="316"/>
                    <a:pt x="26" y="315"/>
                  </a:cubicBezTo>
                  <a:cubicBezTo>
                    <a:pt x="28" y="315"/>
                    <a:pt x="30" y="315"/>
                    <a:pt x="32" y="315"/>
                  </a:cubicBezTo>
                  <a:cubicBezTo>
                    <a:pt x="36" y="317"/>
                    <a:pt x="39" y="328"/>
                    <a:pt x="45" y="328"/>
                  </a:cubicBezTo>
                  <a:cubicBezTo>
                    <a:pt x="47" y="327"/>
                    <a:pt x="46" y="326"/>
                    <a:pt x="47" y="324"/>
                  </a:cubicBezTo>
                  <a:cubicBezTo>
                    <a:pt x="49" y="323"/>
                    <a:pt x="51" y="324"/>
                    <a:pt x="54" y="324"/>
                  </a:cubicBezTo>
                  <a:cubicBezTo>
                    <a:pt x="56" y="324"/>
                    <a:pt x="57" y="320"/>
                    <a:pt x="63" y="320"/>
                  </a:cubicBezTo>
                  <a:cubicBezTo>
                    <a:pt x="69" y="320"/>
                    <a:pt x="73" y="320"/>
                    <a:pt x="77" y="320"/>
                  </a:cubicBezTo>
                  <a:cubicBezTo>
                    <a:pt x="81" y="320"/>
                    <a:pt x="84" y="319"/>
                    <a:pt x="85" y="316"/>
                  </a:cubicBezTo>
                  <a:cubicBezTo>
                    <a:pt x="86" y="313"/>
                    <a:pt x="89" y="311"/>
                    <a:pt x="93" y="310"/>
                  </a:cubicBezTo>
                  <a:cubicBezTo>
                    <a:pt x="97" y="310"/>
                    <a:pt x="97" y="305"/>
                    <a:pt x="97" y="303"/>
                  </a:cubicBezTo>
                  <a:cubicBezTo>
                    <a:pt x="97" y="300"/>
                    <a:pt x="104" y="296"/>
                    <a:pt x="105" y="294"/>
                  </a:cubicBezTo>
                  <a:cubicBezTo>
                    <a:pt x="105" y="293"/>
                    <a:pt x="101" y="285"/>
                    <a:pt x="105" y="279"/>
                  </a:cubicBezTo>
                  <a:cubicBezTo>
                    <a:pt x="109" y="272"/>
                    <a:pt x="114" y="272"/>
                    <a:pt x="114" y="268"/>
                  </a:cubicBezTo>
                  <a:cubicBezTo>
                    <a:pt x="114" y="265"/>
                    <a:pt x="118" y="264"/>
                    <a:pt x="124" y="263"/>
                  </a:cubicBezTo>
                  <a:cubicBezTo>
                    <a:pt x="129" y="263"/>
                    <a:pt x="131" y="259"/>
                    <a:pt x="135" y="257"/>
                  </a:cubicBezTo>
                  <a:cubicBezTo>
                    <a:pt x="139" y="255"/>
                    <a:pt x="141" y="253"/>
                    <a:pt x="140" y="248"/>
                  </a:cubicBezTo>
                  <a:cubicBezTo>
                    <a:pt x="140" y="247"/>
                    <a:pt x="139" y="246"/>
                    <a:pt x="139" y="245"/>
                  </a:cubicBezTo>
                  <a:cubicBezTo>
                    <a:pt x="137" y="239"/>
                    <a:pt x="143" y="236"/>
                    <a:pt x="148" y="235"/>
                  </a:cubicBezTo>
                  <a:cubicBezTo>
                    <a:pt x="153" y="234"/>
                    <a:pt x="165" y="237"/>
                    <a:pt x="168" y="239"/>
                  </a:cubicBezTo>
                  <a:cubicBezTo>
                    <a:pt x="171" y="241"/>
                    <a:pt x="175" y="240"/>
                    <a:pt x="180" y="235"/>
                  </a:cubicBezTo>
                  <a:cubicBezTo>
                    <a:pt x="182" y="232"/>
                    <a:pt x="185" y="231"/>
                    <a:pt x="187" y="231"/>
                  </a:cubicBezTo>
                  <a:cubicBezTo>
                    <a:pt x="188" y="230"/>
                    <a:pt x="190" y="230"/>
                    <a:pt x="192" y="229"/>
                  </a:cubicBezTo>
                  <a:cubicBezTo>
                    <a:pt x="195" y="227"/>
                    <a:pt x="194" y="224"/>
                    <a:pt x="199" y="223"/>
                  </a:cubicBezTo>
                  <a:cubicBezTo>
                    <a:pt x="205" y="221"/>
                    <a:pt x="212" y="226"/>
                    <a:pt x="214" y="229"/>
                  </a:cubicBezTo>
                  <a:cubicBezTo>
                    <a:pt x="216" y="232"/>
                    <a:pt x="217" y="233"/>
                    <a:pt x="217" y="235"/>
                  </a:cubicBezTo>
                  <a:cubicBezTo>
                    <a:pt x="218" y="238"/>
                    <a:pt x="220" y="243"/>
                    <a:pt x="228" y="248"/>
                  </a:cubicBezTo>
                  <a:cubicBezTo>
                    <a:pt x="235" y="253"/>
                    <a:pt x="238" y="259"/>
                    <a:pt x="242" y="261"/>
                  </a:cubicBezTo>
                  <a:cubicBezTo>
                    <a:pt x="246" y="263"/>
                    <a:pt x="250" y="262"/>
                    <a:pt x="252" y="265"/>
                  </a:cubicBezTo>
                  <a:cubicBezTo>
                    <a:pt x="255" y="268"/>
                    <a:pt x="258" y="270"/>
                    <a:pt x="262" y="271"/>
                  </a:cubicBezTo>
                  <a:cubicBezTo>
                    <a:pt x="265" y="273"/>
                    <a:pt x="266" y="277"/>
                    <a:pt x="269" y="278"/>
                  </a:cubicBezTo>
                  <a:cubicBezTo>
                    <a:pt x="273" y="278"/>
                    <a:pt x="270" y="281"/>
                    <a:pt x="273" y="284"/>
                  </a:cubicBezTo>
                  <a:cubicBezTo>
                    <a:pt x="275" y="287"/>
                    <a:pt x="276" y="292"/>
                    <a:pt x="273" y="296"/>
                  </a:cubicBezTo>
                  <a:cubicBezTo>
                    <a:pt x="271" y="299"/>
                    <a:pt x="272" y="304"/>
                    <a:pt x="274" y="304"/>
                  </a:cubicBezTo>
                  <a:cubicBezTo>
                    <a:pt x="275" y="304"/>
                    <a:pt x="279" y="298"/>
                    <a:pt x="279" y="295"/>
                  </a:cubicBezTo>
                  <a:cubicBezTo>
                    <a:pt x="279" y="292"/>
                    <a:pt x="283" y="292"/>
                    <a:pt x="285" y="289"/>
                  </a:cubicBezTo>
                  <a:cubicBezTo>
                    <a:pt x="288" y="286"/>
                    <a:pt x="281" y="285"/>
                    <a:pt x="280" y="281"/>
                  </a:cubicBezTo>
                  <a:cubicBezTo>
                    <a:pt x="279" y="276"/>
                    <a:pt x="285" y="272"/>
                    <a:pt x="291" y="276"/>
                  </a:cubicBezTo>
                  <a:cubicBezTo>
                    <a:pt x="296" y="279"/>
                    <a:pt x="298" y="282"/>
                    <a:pt x="299" y="276"/>
                  </a:cubicBezTo>
                  <a:cubicBezTo>
                    <a:pt x="299" y="271"/>
                    <a:pt x="282" y="264"/>
                    <a:pt x="277" y="261"/>
                  </a:cubicBezTo>
                  <a:cubicBezTo>
                    <a:pt x="273" y="259"/>
                    <a:pt x="276" y="255"/>
                    <a:pt x="270" y="255"/>
                  </a:cubicBezTo>
                  <a:cubicBezTo>
                    <a:pt x="263" y="255"/>
                    <a:pt x="255" y="247"/>
                    <a:pt x="253" y="238"/>
                  </a:cubicBezTo>
                  <a:cubicBezTo>
                    <a:pt x="251" y="229"/>
                    <a:pt x="240" y="228"/>
                    <a:pt x="238" y="223"/>
                  </a:cubicBezTo>
                  <a:cubicBezTo>
                    <a:pt x="235" y="217"/>
                    <a:pt x="240" y="217"/>
                    <a:pt x="238" y="212"/>
                  </a:cubicBezTo>
                  <a:cubicBezTo>
                    <a:pt x="236" y="207"/>
                    <a:pt x="246" y="204"/>
                    <a:pt x="250" y="205"/>
                  </a:cubicBezTo>
                  <a:cubicBezTo>
                    <a:pt x="251" y="206"/>
                    <a:pt x="251" y="207"/>
                    <a:pt x="251" y="208"/>
                  </a:cubicBezTo>
                  <a:cubicBezTo>
                    <a:pt x="252" y="210"/>
                    <a:pt x="252" y="213"/>
                    <a:pt x="253" y="213"/>
                  </a:cubicBezTo>
                  <a:cubicBezTo>
                    <a:pt x="256" y="213"/>
                    <a:pt x="261" y="212"/>
                    <a:pt x="262" y="216"/>
                  </a:cubicBezTo>
                  <a:cubicBezTo>
                    <a:pt x="262" y="220"/>
                    <a:pt x="269" y="228"/>
                    <a:pt x="271" y="231"/>
                  </a:cubicBezTo>
                  <a:cubicBezTo>
                    <a:pt x="274" y="234"/>
                    <a:pt x="279" y="233"/>
                    <a:pt x="280" y="236"/>
                  </a:cubicBezTo>
                  <a:cubicBezTo>
                    <a:pt x="280" y="238"/>
                    <a:pt x="284" y="240"/>
                    <a:pt x="289" y="241"/>
                  </a:cubicBezTo>
                  <a:cubicBezTo>
                    <a:pt x="290" y="241"/>
                    <a:pt x="292" y="242"/>
                    <a:pt x="293" y="243"/>
                  </a:cubicBezTo>
                  <a:cubicBezTo>
                    <a:pt x="295" y="244"/>
                    <a:pt x="297" y="245"/>
                    <a:pt x="299" y="247"/>
                  </a:cubicBezTo>
                  <a:cubicBezTo>
                    <a:pt x="302" y="249"/>
                    <a:pt x="304" y="251"/>
                    <a:pt x="306" y="252"/>
                  </a:cubicBezTo>
                  <a:cubicBezTo>
                    <a:pt x="307" y="252"/>
                    <a:pt x="307" y="252"/>
                    <a:pt x="307" y="253"/>
                  </a:cubicBezTo>
                  <a:cubicBezTo>
                    <a:pt x="311" y="255"/>
                    <a:pt x="313" y="256"/>
                    <a:pt x="310" y="259"/>
                  </a:cubicBezTo>
                  <a:cubicBezTo>
                    <a:pt x="307" y="262"/>
                    <a:pt x="306" y="272"/>
                    <a:pt x="309" y="275"/>
                  </a:cubicBezTo>
                  <a:cubicBezTo>
                    <a:pt x="313" y="278"/>
                    <a:pt x="314" y="283"/>
                    <a:pt x="317" y="284"/>
                  </a:cubicBezTo>
                  <a:cubicBezTo>
                    <a:pt x="317" y="284"/>
                    <a:pt x="317" y="284"/>
                    <a:pt x="317" y="284"/>
                  </a:cubicBezTo>
                  <a:cubicBezTo>
                    <a:pt x="321" y="285"/>
                    <a:pt x="323" y="290"/>
                    <a:pt x="323" y="293"/>
                  </a:cubicBezTo>
                  <a:cubicBezTo>
                    <a:pt x="322" y="297"/>
                    <a:pt x="328" y="299"/>
                    <a:pt x="330" y="296"/>
                  </a:cubicBezTo>
                  <a:cubicBezTo>
                    <a:pt x="333" y="293"/>
                    <a:pt x="340" y="298"/>
                    <a:pt x="340" y="299"/>
                  </a:cubicBezTo>
                  <a:cubicBezTo>
                    <a:pt x="340" y="301"/>
                    <a:pt x="333" y="297"/>
                    <a:pt x="329" y="300"/>
                  </a:cubicBezTo>
                  <a:cubicBezTo>
                    <a:pt x="324" y="303"/>
                    <a:pt x="332" y="306"/>
                    <a:pt x="331" y="309"/>
                  </a:cubicBezTo>
                  <a:cubicBezTo>
                    <a:pt x="330" y="313"/>
                    <a:pt x="333" y="317"/>
                    <a:pt x="336" y="317"/>
                  </a:cubicBezTo>
                  <a:cubicBezTo>
                    <a:pt x="340" y="317"/>
                    <a:pt x="344" y="323"/>
                    <a:pt x="346" y="322"/>
                  </a:cubicBezTo>
                  <a:cubicBezTo>
                    <a:pt x="348" y="320"/>
                    <a:pt x="344" y="312"/>
                    <a:pt x="344" y="311"/>
                  </a:cubicBezTo>
                  <a:cubicBezTo>
                    <a:pt x="345" y="310"/>
                    <a:pt x="350" y="313"/>
                    <a:pt x="352" y="311"/>
                  </a:cubicBezTo>
                  <a:cubicBezTo>
                    <a:pt x="354" y="308"/>
                    <a:pt x="350" y="306"/>
                    <a:pt x="347" y="306"/>
                  </a:cubicBezTo>
                  <a:cubicBezTo>
                    <a:pt x="344" y="306"/>
                    <a:pt x="347" y="302"/>
                    <a:pt x="351" y="304"/>
                  </a:cubicBezTo>
                  <a:cubicBezTo>
                    <a:pt x="355" y="307"/>
                    <a:pt x="357" y="304"/>
                    <a:pt x="358" y="303"/>
                  </a:cubicBezTo>
                  <a:cubicBezTo>
                    <a:pt x="360" y="303"/>
                    <a:pt x="361" y="296"/>
                    <a:pt x="355" y="295"/>
                  </a:cubicBezTo>
                  <a:cubicBezTo>
                    <a:pt x="349" y="293"/>
                    <a:pt x="350" y="299"/>
                    <a:pt x="346" y="295"/>
                  </a:cubicBezTo>
                  <a:cubicBezTo>
                    <a:pt x="342" y="291"/>
                    <a:pt x="350" y="293"/>
                    <a:pt x="350" y="289"/>
                  </a:cubicBezTo>
                  <a:cubicBezTo>
                    <a:pt x="350" y="286"/>
                    <a:pt x="344" y="281"/>
                    <a:pt x="341" y="277"/>
                  </a:cubicBezTo>
                  <a:cubicBezTo>
                    <a:pt x="338" y="273"/>
                    <a:pt x="345" y="271"/>
                    <a:pt x="346" y="274"/>
                  </a:cubicBezTo>
                  <a:cubicBezTo>
                    <a:pt x="348" y="277"/>
                    <a:pt x="352" y="277"/>
                    <a:pt x="355" y="275"/>
                  </a:cubicBezTo>
                  <a:cubicBezTo>
                    <a:pt x="358" y="274"/>
                    <a:pt x="352" y="269"/>
                    <a:pt x="357" y="267"/>
                  </a:cubicBezTo>
                  <a:cubicBezTo>
                    <a:pt x="362" y="266"/>
                    <a:pt x="362" y="269"/>
                    <a:pt x="363" y="269"/>
                  </a:cubicBezTo>
                  <a:cubicBezTo>
                    <a:pt x="365" y="270"/>
                    <a:pt x="366" y="266"/>
                    <a:pt x="372" y="266"/>
                  </a:cubicBezTo>
                  <a:cubicBezTo>
                    <a:pt x="374" y="266"/>
                    <a:pt x="376" y="267"/>
                    <a:pt x="379" y="269"/>
                  </a:cubicBezTo>
                  <a:cubicBezTo>
                    <a:pt x="381" y="270"/>
                    <a:pt x="383" y="272"/>
                    <a:pt x="385" y="272"/>
                  </a:cubicBezTo>
                  <a:cubicBezTo>
                    <a:pt x="386" y="272"/>
                    <a:pt x="387" y="272"/>
                    <a:pt x="388" y="271"/>
                  </a:cubicBezTo>
                  <a:cubicBezTo>
                    <a:pt x="407" y="265"/>
                    <a:pt x="407" y="265"/>
                    <a:pt x="407" y="265"/>
                  </a:cubicBezTo>
                  <a:cubicBezTo>
                    <a:pt x="408" y="265"/>
                    <a:pt x="409" y="265"/>
                    <a:pt x="409" y="264"/>
                  </a:cubicBezTo>
                  <a:cubicBezTo>
                    <a:pt x="411" y="263"/>
                    <a:pt x="404" y="260"/>
                    <a:pt x="401" y="258"/>
                  </a:cubicBezTo>
                  <a:cubicBezTo>
                    <a:pt x="400" y="257"/>
                    <a:pt x="399" y="254"/>
                    <a:pt x="399" y="252"/>
                  </a:cubicBezTo>
                  <a:cubicBezTo>
                    <a:pt x="398" y="251"/>
                    <a:pt x="398" y="250"/>
                    <a:pt x="397" y="250"/>
                  </a:cubicBezTo>
                  <a:cubicBezTo>
                    <a:pt x="395" y="250"/>
                    <a:pt x="393" y="242"/>
                    <a:pt x="395" y="242"/>
                  </a:cubicBezTo>
                  <a:cubicBezTo>
                    <a:pt x="397" y="241"/>
                    <a:pt x="400" y="234"/>
                    <a:pt x="403" y="233"/>
                  </a:cubicBezTo>
                  <a:cubicBezTo>
                    <a:pt x="405" y="232"/>
                    <a:pt x="405" y="231"/>
                    <a:pt x="406" y="230"/>
                  </a:cubicBezTo>
                  <a:cubicBezTo>
                    <a:pt x="406" y="229"/>
                    <a:pt x="406" y="227"/>
                    <a:pt x="406" y="225"/>
                  </a:cubicBezTo>
                  <a:cubicBezTo>
                    <a:pt x="406" y="221"/>
                    <a:pt x="408" y="216"/>
                    <a:pt x="411" y="216"/>
                  </a:cubicBezTo>
                  <a:cubicBezTo>
                    <a:pt x="414" y="216"/>
                    <a:pt x="417" y="216"/>
                    <a:pt x="417" y="210"/>
                  </a:cubicBezTo>
                  <a:cubicBezTo>
                    <a:pt x="417" y="210"/>
                    <a:pt x="417" y="210"/>
                    <a:pt x="416" y="210"/>
                  </a:cubicBezTo>
                  <a:cubicBezTo>
                    <a:pt x="416" y="205"/>
                    <a:pt x="417" y="205"/>
                    <a:pt x="422" y="202"/>
                  </a:cubicBezTo>
                  <a:cubicBezTo>
                    <a:pt x="426" y="198"/>
                    <a:pt x="427" y="192"/>
                    <a:pt x="431" y="191"/>
                  </a:cubicBezTo>
                  <a:cubicBezTo>
                    <a:pt x="435" y="190"/>
                    <a:pt x="437" y="188"/>
                    <a:pt x="443" y="189"/>
                  </a:cubicBezTo>
                  <a:cubicBezTo>
                    <a:pt x="449" y="190"/>
                    <a:pt x="440" y="194"/>
                    <a:pt x="444" y="196"/>
                  </a:cubicBezTo>
                  <a:cubicBezTo>
                    <a:pt x="448" y="198"/>
                    <a:pt x="460" y="196"/>
                    <a:pt x="461" y="199"/>
                  </a:cubicBezTo>
                  <a:cubicBezTo>
                    <a:pt x="462" y="202"/>
                    <a:pt x="447" y="205"/>
                    <a:pt x="447" y="207"/>
                  </a:cubicBezTo>
                  <a:cubicBezTo>
                    <a:pt x="447" y="208"/>
                    <a:pt x="455" y="210"/>
                    <a:pt x="458" y="212"/>
                  </a:cubicBezTo>
                  <a:cubicBezTo>
                    <a:pt x="460" y="213"/>
                    <a:pt x="457" y="218"/>
                    <a:pt x="458" y="220"/>
                  </a:cubicBezTo>
                  <a:cubicBezTo>
                    <a:pt x="459" y="221"/>
                    <a:pt x="463" y="220"/>
                    <a:pt x="467" y="218"/>
                  </a:cubicBezTo>
                  <a:cubicBezTo>
                    <a:pt x="470" y="215"/>
                    <a:pt x="473" y="216"/>
                    <a:pt x="477" y="213"/>
                  </a:cubicBezTo>
                  <a:cubicBezTo>
                    <a:pt x="481" y="210"/>
                    <a:pt x="490" y="213"/>
                    <a:pt x="491" y="211"/>
                  </a:cubicBezTo>
                  <a:cubicBezTo>
                    <a:pt x="492" y="209"/>
                    <a:pt x="489" y="208"/>
                    <a:pt x="480" y="208"/>
                  </a:cubicBezTo>
                  <a:cubicBezTo>
                    <a:pt x="472" y="209"/>
                    <a:pt x="472" y="201"/>
                    <a:pt x="472" y="200"/>
                  </a:cubicBezTo>
                  <a:cubicBezTo>
                    <a:pt x="472" y="198"/>
                    <a:pt x="480" y="192"/>
                    <a:pt x="485" y="191"/>
                  </a:cubicBezTo>
                  <a:cubicBezTo>
                    <a:pt x="490" y="191"/>
                    <a:pt x="494" y="189"/>
                    <a:pt x="499" y="187"/>
                  </a:cubicBezTo>
                  <a:cubicBezTo>
                    <a:pt x="501" y="186"/>
                    <a:pt x="504" y="185"/>
                    <a:pt x="507" y="185"/>
                  </a:cubicBezTo>
                  <a:cubicBezTo>
                    <a:pt x="507" y="182"/>
                    <a:pt x="506" y="180"/>
                    <a:pt x="508" y="180"/>
                  </a:cubicBezTo>
                  <a:cubicBezTo>
                    <a:pt x="509" y="179"/>
                    <a:pt x="514" y="174"/>
                    <a:pt x="516" y="174"/>
                  </a:cubicBezTo>
                  <a:cubicBezTo>
                    <a:pt x="518" y="174"/>
                    <a:pt x="525" y="175"/>
                    <a:pt x="525" y="174"/>
                  </a:cubicBezTo>
                  <a:cubicBezTo>
                    <a:pt x="525" y="173"/>
                    <a:pt x="527" y="169"/>
                    <a:pt x="527" y="168"/>
                  </a:cubicBezTo>
                  <a:cubicBezTo>
                    <a:pt x="526" y="167"/>
                    <a:pt x="524" y="165"/>
                    <a:pt x="524" y="164"/>
                  </a:cubicBezTo>
                  <a:cubicBezTo>
                    <a:pt x="525" y="162"/>
                    <a:pt x="528" y="162"/>
                    <a:pt x="528" y="161"/>
                  </a:cubicBezTo>
                  <a:cubicBezTo>
                    <a:pt x="528" y="160"/>
                    <a:pt x="525" y="159"/>
                    <a:pt x="525" y="158"/>
                  </a:cubicBezTo>
                  <a:moveTo>
                    <a:pt x="343" y="151"/>
                  </a:moveTo>
                  <a:cubicBezTo>
                    <a:pt x="343" y="153"/>
                    <a:pt x="344" y="157"/>
                    <a:pt x="343" y="158"/>
                  </a:cubicBezTo>
                  <a:cubicBezTo>
                    <a:pt x="343" y="157"/>
                    <a:pt x="343" y="157"/>
                    <a:pt x="343" y="157"/>
                  </a:cubicBezTo>
                  <a:cubicBezTo>
                    <a:pt x="344" y="156"/>
                    <a:pt x="343" y="153"/>
                    <a:pt x="343" y="151"/>
                  </a:cubicBezTo>
                  <a:moveTo>
                    <a:pt x="340" y="248"/>
                  </a:moveTo>
                  <a:cubicBezTo>
                    <a:pt x="340" y="248"/>
                    <a:pt x="340" y="248"/>
                    <a:pt x="340" y="248"/>
                  </a:cubicBezTo>
                  <a:cubicBezTo>
                    <a:pt x="340" y="248"/>
                    <a:pt x="340" y="248"/>
                    <a:pt x="340" y="248"/>
                  </a:cubicBezTo>
                  <a:close/>
                  <a:moveTo>
                    <a:pt x="343" y="171"/>
                  </a:moveTo>
                  <a:cubicBezTo>
                    <a:pt x="343" y="171"/>
                    <a:pt x="344" y="171"/>
                    <a:pt x="344" y="171"/>
                  </a:cubicBezTo>
                  <a:cubicBezTo>
                    <a:pt x="344" y="171"/>
                    <a:pt x="343" y="171"/>
                    <a:pt x="343" y="171"/>
                  </a:cubicBezTo>
                  <a:moveTo>
                    <a:pt x="341" y="245"/>
                  </a:moveTo>
                  <a:cubicBezTo>
                    <a:pt x="341" y="244"/>
                    <a:pt x="341" y="244"/>
                    <a:pt x="341" y="244"/>
                  </a:cubicBezTo>
                  <a:cubicBezTo>
                    <a:pt x="341" y="244"/>
                    <a:pt x="341" y="244"/>
                    <a:pt x="341" y="245"/>
                  </a:cubicBezTo>
                  <a:moveTo>
                    <a:pt x="342" y="224"/>
                  </a:moveTo>
                  <a:cubicBezTo>
                    <a:pt x="342" y="224"/>
                    <a:pt x="342" y="224"/>
                    <a:pt x="342" y="224"/>
                  </a:cubicBezTo>
                  <a:cubicBezTo>
                    <a:pt x="342" y="224"/>
                    <a:pt x="342" y="224"/>
                    <a:pt x="342" y="224"/>
                  </a:cubicBezTo>
                  <a:moveTo>
                    <a:pt x="341" y="225"/>
                  </a:moveTo>
                  <a:cubicBezTo>
                    <a:pt x="341" y="225"/>
                    <a:pt x="341" y="225"/>
                    <a:pt x="341" y="225"/>
                  </a:cubicBezTo>
                  <a:cubicBezTo>
                    <a:pt x="341" y="225"/>
                    <a:pt x="341" y="225"/>
                    <a:pt x="341" y="225"/>
                  </a:cubicBezTo>
                  <a:moveTo>
                    <a:pt x="342" y="224"/>
                  </a:moveTo>
                  <a:cubicBezTo>
                    <a:pt x="342" y="224"/>
                    <a:pt x="342" y="224"/>
                    <a:pt x="342" y="224"/>
                  </a:cubicBezTo>
                  <a:cubicBezTo>
                    <a:pt x="342" y="224"/>
                    <a:pt x="342" y="224"/>
                    <a:pt x="342" y="224"/>
                  </a:cubicBezTo>
                  <a:cubicBezTo>
                    <a:pt x="342" y="224"/>
                    <a:pt x="342" y="224"/>
                    <a:pt x="342" y="224"/>
                  </a:cubicBezTo>
                  <a:moveTo>
                    <a:pt x="341" y="221"/>
                  </a:moveTo>
                  <a:cubicBezTo>
                    <a:pt x="341" y="221"/>
                    <a:pt x="341" y="221"/>
                    <a:pt x="341" y="221"/>
                  </a:cubicBezTo>
                  <a:cubicBezTo>
                    <a:pt x="341" y="221"/>
                    <a:pt x="341" y="221"/>
                    <a:pt x="341" y="221"/>
                  </a:cubicBezTo>
                  <a:moveTo>
                    <a:pt x="345" y="172"/>
                  </a:moveTo>
                  <a:cubicBezTo>
                    <a:pt x="345" y="172"/>
                    <a:pt x="345" y="172"/>
                    <a:pt x="345" y="172"/>
                  </a:cubicBezTo>
                  <a:close/>
                  <a:moveTo>
                    <a:pt x="344" y="174"/>
                  </a:moveTo>
                  <a:cubicBezTo>
                    <a:pt x="345" y="173"/>
                    <a:pt x="345" y="173"/>
                    <a:pt x="345" y="173"/>
                  </a:cubicBezTo>
                  <a:cubicBezTo>
                    <a:pt x="345" y="173"/>
                    <a:pt x="345" y="173"/>
                    <a:pt x="344" y="174"/>
                  </a:cubicBezTo>
                  <a:moveTo>
                    <a:pt x="345" y="173"/>
                  </a:moveTo>
                  <a:cubicBezTo>
                    <a:pt x="345" y="173"/>
                    <a:pt x="345" y="173"/>
                    <a:pt x="345" y="173"/>
                  </a:cubicBezTo>
                  <a:cubicBezTo>
                    <a:pt x="345" y="173"/>
                    <a:pt x="345" y="173"/>
                    <a:pt x="345" y="173"/>
                  </a:cubicBezTo>
                  <a:moveTo>
                    <a:pt x="326" y="196"/>
                  </a:moveTo>
                  <a:cubicBezTo>
                    <a:pt x="326" y="196"/>
                    <a:pt x="326" y="196"/>
                    <a:pt x="326" y="196"/>
                  </a:cubicBezTo>
                  <a:cubicBezTo>
                    <a:pt x="326" y="196"/>
                    <a:pt x="326" y="196"/>
                    <a:pt x="326" y="196"/>
                  </a:cubicBezTo>
                  <a:moveTo>
                    <a:pt x="324" y="197"/>
                  </a:moveTo>
                  <a:cubicBezTo>
                    <a:pt x="325" y="197"/>
                    <a:pt x="325" y="197"/>
                    <a:pt x="325" y="197"/>
                  </a:cubicBezTo>
                  <a:cubicBezTo>
                    <a:pt x="325" y="197"/>
                    <a:pt x="325" y="197"/>
                    <a:pt x="324" y="197"/>
                  </a:cubicBezTo>
                  <a:moveTo>
                    <a:pt x="341" y="245"/>
                  </a:moveTo>
                  <a:cubicBezTo>
                    <a:pt x="341" y="245"/>
                    <a:pt x="341" y="245"/>
                    <a:pt x="340" y="245"/>
                  </a:cubicBezTo>
                  <a:cubicBezTo>
                    <a:pt x="341" y="245"/>
                    <a:pt x="341" y="245"/>
                    <a:pt x="341" y="245"/>
                  </a:cubicBezTo>
                  <a:moveTo>
                    <a:pt x="341" y="249"/>
                  </a:moveTo>
                  <a:cubicBezTo>
                    <a:pt x="340" y="249"/>
                    <a:pt x="340" y="249"/>
                    <a:pt x="340" y="249"/>
                  </a:cubicBezTo>
                  <a:cubicBezTo>
                    <a:pt x="340" y="249"/>
                    <a:pt x="340" y="249"/>
                    <a:pt x="341" y="249"/>
                  </a:cubicBezTo>
                  <a:moveTo>
                    <a:pt x="345" y="172"/>
                  </a:moveTo>
                  <a:cubicBezTo>
                    <a:pt x="345" y="172"/>
                    <a:pt x="345" y="172"/>
                    <a:pt x="345" y="172"/>
                  </a:cubicBezTo>
                  <a:cubicBezTo>
                    <a:pt x="345" y="172"/>
                    <a:pt x="345" y="172"/>
                    <a:pt x="345" y="172"/>
                  </a:cubicBezTo>
                  <a:cubicBezTo>
                    <a:pt x="345" y="172"/>
                    <a:pt x="345" y="172"/>
                    <a:pt x="345" y="172"/>
                  </a:cubicBezTo>
                  <a:moveTo>
                    <a:pt x="344" y="171"/>
                  </a:moveTo>
                  <a:cubicBezTo>
                    <a:pt x="344" y="171"/>
                    <a:pt x="344" y="171"/>
                    <a:pt x="344" y="171"/>
                  </a:cubicBezTo>
                  <a:cubicBezTo>
                    <a:pt x="344" y="171"/>
                    <a:pt x="344" y="171"/>
                    <a:pt x="344" y="171"/>
                  </a:cubicBezTo>
                  <a:moveTo>
                    <a:pt x="345" y="171"/>
                  </a:moveTo>
                  <a:cubicBezTo>
                    <a:pt x="345" y="171"/>
                    <a:pt x="345" y="171"/>
                    <a:pt x="345" y="171"/>
                  </a:cubicBezTo>
                  <a:cubicBezTo>
                    <a:pt x="345" y="171"/>
                    <a:pt x="345" y="171"/>
                    <a:pt x="345" y="171"/>
                  </a:cubicBezTo>
                  <a:moveTo>
                    <a:pt x="353" y="123"/>
                  </a:moveTo>
                  <a:cubicBezTo>
                    <a:pt x="352" y="122"/>
                    <a:pt x="352" y="122"/>
                    <a:pt x="352" y="121"/>
                  </a:cubicBezTo>
                  <a:cubicBezTo>
                    <a:pt x="352" y="121"/>
                    <a:pt x="352" y="122"/>
                    <a:pt x="352" y="122"/>
                  </a:cubicBezTo>
                  <a:cubicBezTo>
                    <a:pt x="352" y="123"/>
                    <a:pt x="352" y="123"/>
                    <a:pt x="353" y="123"/>
                  </a:cubicBezTo>
                  <a:moveTo>
                    <a:pt x="353" y="125"/>
                  </a:moveTo>
                  <a:cubicBezTo>
                    <a:pt x="353" y="125"/>
                    <a:pt x="353" y="125"/>
                    <a:pt x="353" y="125"/>
                  </a:cubicBezTo>
                  <a:cubicBezTo>
                    <a:pt x="353" y="125"/>
                    <a:pt x="353" y="125"/>
                    <a:pt x="353" y="125"/>
                  </a:cubicBezTo>
                  <a:moveTo>
                    <a:pt x="353" y="124"/>
                  </a:moveTo>
                  <a:cubicBezTo>
                    <a:pt x="353" y="124"/>
                    <a:pt x="353" y="124"/>
                    <a:pt x="353" y="123"/>
                  </a:cubicBezTo>
                  <a:cubicBezTo>
                    <a:pt x="353" y="124"/>
                    <a:pt x="353" y="124"/>
                    <a:pt x="353" y="124"/>
                  </a:cubicBezTo>
                  <a:moveTo>
                    <a:pt x="352" y="117"/>
                  </a:moveTo>
                  <a:cubicBezTo>
                    <a:pt x="352" y="117"/>
                    <a:pt x="352" y="117"/>
                    <a:pt x="353" y="116"/>
                  </a:cubicBezTo>
                  <a:cubicBezTo>
                    <a:pt x="352" y="117"/>
                    <a:pt x="352" y="117"/>
                    <a:pt x="352" y="117"/>
                  </a:cubicBezTo>
                  <a:moveTo>
                    <a:pt x="352" y="118"/>
                  </a:moveTo>
                  <a:cubicBezTo>
                    <a:pt x="352" y="118"/>
                    <a:pt x="352" y="118"/>
                    <a:pt x="352" y="119"/>
                  </a:cubicBezTo>
                  <a:cubicBezTo>
                    <a:pt x="352" y="118"/>
                    <a:pt x="352" y="118"/>
                    <a:pt x="352" y="118"/>
                  </a:cubicBezTo>
                  <a:moveTo>
                    <a:pt x="352" y="119"/>
                  </a:moveTo>
                  <a:cubicBezTo>
                    <a:pt x="352" y="120"/>
                    <a:pt x="352" y="120"/>
                    <a:pt x="352" y="121"/>
                  </a:cubicBezTo>
                  <a:cubicBezTo>
                    <a:pt x="352" y="120"/>
                    <a:pt x="352" y="120"/>
                    <a:pt x="352" y="119"/>
                  </a:cubicBezTo>
                  <a:moveTo>
                    <a:pt x="353" y="88"/>
                  </a:moveTo>
                  <a:cubicBezTo>
                    <a:pt x="353" y="88"/>
                    <a:pt x="353" y="88"/>
                    <a:pt x="353" y="88"/>
                  </a:cubicBezTo>
                  <a:cubicBezTo>
                    <a:pt x="353" y="88"/>
                    <a:pt x="353" y="88"/>
                    <a:pt x="353" y="88"/>
                  </a:cubicBezTo>
                  <a:moveTo>
                    <a:pt x="383" y="170"/>
                  </a:moveTo>
                  <a:cubicBezTo>
                    <a:pt x="383" y="170"/>
                    <a:pt x="382" y="170"/>
                    <a:pt x="382" y="170"/>
                  </a:cubicBezTo>
                  <a:cubicBezTo>
                    <a:pt x="382" y="170"/>
                    <a:pt x="383" y="170"/>
                    <a:pt x="383" y="170"/>
                  </a:cubicBezTo>
                  <a:moveTo>
                    <a:pt x="393" y="166"/>
                  </a:moveTo>
                  <a:cubicBezTo>
                    <a:pt x="391" y="167"/>
                    <a:pt x="389" y="167"/>
                    <a:pt x="387" y="168"/>
                  </a:cubicBezTo>
                  <a:cubicBezTo>
                    <a:pt x="385" y="168"/>
                    <a:pt x="384" y="169"/>
                    <a:pt x="383" y="170"/>
                  </a:cubicBezTo>
                  <a:cubicBezTo>
                    <a:pt x="385" y="168"/>
                    <a:pt x="389" y="167"/>
                    <a:pt x="393" y="166"/>
                  </a:cubicBezTo>
                  <a:moveTo>
                    <a:pt x="395" y="166"/>
                  </a:moveTo>
                  <a:cubicBezTo>
                    <a:pt x="395" y="166"/>
                    <a:pt x="395" y="166"/>
                    <a:pt x="395" y="166"/>
                  </a:cubicBezTo>
                  <a:cubicBezTo>
                    <a:pt x="395" y="166"/>
                    <a:pt x="395" y="166"/>
                    <a:pt x="395" y="166"/>
                  </a:cubicBezTo>
                  <a:moveTo>
                    <a:pt x="394" y="166"/>
                  </a:moveTo>
                  <a:cubicBezTo>
                    <a:pt x="394" y="166"/>
                    <a:pt x="394" y="166"/>
                    <a:pt x="394" y="166"/>
                  </a:cubicBezTo>
                  <a:cubicBezTo>
                    <a:pt x="394" y="166"/>
                    <a:pt x="394" y="166"/>
                    <a:pt x="394" y="166"/>
                  </a:cubicBezTo>
                  <a:moveTo>
                    <a:pt x="393" y="166"/>
                  </a:moveTo>
                  <a:cubicBezTo>
                    <a:pt x="393" y="166"/>
                    <a:pt x="393" y="166"/>
                    <a:pt x="393" y="166"/>
                  </a:cubicBezTo>
                  <a:cubicBezTo>
                    <a:pt x="393" y="166"/>
                    <a:pt x="393" y="166"/>
                    <a:pt x="393" y="166"/>
                  </a:cubicBezTo>
                  <a:moveTo>
                    <a:pt x="387" y="61"/>
                  </a:moveTo>
                  <a:cubicBezTo>
                    <a:pt x="387" y="61"/>
                    <a:pt x="388" y="60"/>
                    <a:pt x="388" y="60"/>
                  </a:cubicBezTo>
                  <a:cubicBezTo>
                    <a:pt x="388" y="60"/>
                    <a:pt x="387" y="61"/>
                    <a:pt x="387" y="61"/>
                  </a:cubicBezTo>
                  <a:moveTo>
                    <a:pt x="346" y="82"/>
                  </a:moveTo>
                  <a:cubicBezTo>
                    <a:pt x="346" y="82"/>
                    <a:pt x="346" y="82"/>
                    <a:pt x="346" y="82"/>
                  </a:cubicBezTo>
                  <a:cubicBezTo>
                    <a:pt x="346" y="82"/>
                    <a:pt x="346" y="82"/>
                    <a:pt x="346" y="82"/>
                  </a:cubicBezTo>
                  <a:moveTo>
                    <a:pt x="346" y="83"/>
                  </a:moveTo>
                  <a:cubicBezTo>
                    <a:pt x="346" y="83"/>
                    <a:pt x="346" y="83"/>
                    <a:pt x="347" y="83"/>
                  </a:cubicBezTo>
                  <a:cubicBezTo>
                    <a:pt x="346" y="83"/>
                    <a:pt x="346" y="83"/>
                    <a:pt x="346" y="83"/>
                  </a:cubicBezTo>
                  <a:moveTo>
                    <a:pt x="347" y="83"/>
                  </a:moveTo>
                  <a:cubicBezTo>
                    <a:pt x="347" y="83"/>
                    <a:pt x="347" y="83"/>
                    <a:pt x="347" y="83"/>
                  </a:cubicBezTo>
                  <a:close/>
                  <a:moveTo>
                    <a:pt x="339" y="166"/>
                  </a:moveTo>
                  <a:cubicBezTo>
                    <a:pt x="339" y="166"/>
                    <a:pt x="339" y="166"/>
                    <a:pt x="339" y="166"/>
                  </a:cubicBezTo>
                  <a:cubicBezTo>
                    <a:pt x="339" y="166"/>
                    <a:pt x="339" y="166"/>
                    <a:pt x="339" y="166"/>
                  </a:cubicBezTo>
                  <a:moveTo>
                    <a:pt x="339" y="167"/>
                  </a:moveTo>
                  <a:cubicBezTo>
                    <a:pt x="339" y="167"/>
                    <a:pt x="339" y="167"/>
                    <a:pt x="339" y="167"/>
                  </a:cubicBezTo>
                  <a:cubicBezTo>
                    <a:pt x="339" y="167"/>
                    <a:pt x="339" y="167"/>
                    <a:pt x="339" y="167"/>
                  </a:cubicBezTo>
                  <a:moveTo>
                    <a:pt x="340" y="168"/>
                  </a:moveTo>
                  <a:cubicBezTo>
                    <a:pt x="340" y="168"/>
                    <a:pt x="340" y="168"/>
                    <a:pt x="340" y="168"/>
                  </a:cubicBezTo>
                  <a:cubicBezTo>
                    <a:pt x="340" y="168"/>
                    <a:pt x="340" y="168"/>
                    <a:pt x="340" y="168"/>
                  </a:cubicBezTo>
                  <a:moveTo>
                    <a:pt x="340" y="169"/>
                  </a:moveTo>
                  <a:cubicBezTo>
                    <a:pt x="341" y="169"/>
                    <a:pt x="341" y="169"/>
                    <a:pt x="341" y="169"/>
                  </a:cubicBezTo>
                  <a:cubicBezTo>
                    <a:pt x="341" y="169"/>
                    <a:pt x="341" y="169"/>
                    <a:pt x="341" y="169"/>
                  </a:cubicBezTo>
                  <a:cubicBezTo>
                    <a:pt x="341" y="169"/>
                    <a:pt x="341" y="169"/>
                    <a:pt x="340" y="169"/>
                  </a:cubicBezTo>
                  <a:moveTo>
                    <a:pt x="342" y="170"/>
                  </a:moveTo>
                  <a:cubicBezTo>
                    <a:pt x="342" y="170"/>
                    <a:pt x="342" y="170"/>
                    <a:pt x="342" y="170"/>
                  </a:cubicBezTo>
                  <a:cubicBezTo>
                    <a:pt x="342" y="170"/>
                    <a:pt x="342" y="170"/>
                    <a:pt x="342" y="170"/>
                  </a:cubicBezTo>
                  <a:moveTo>
                    <a:pt x="284" y="165"/>
                  </a:moveTo>
                  <a:cubicBezTo>
                    <a:pt x="284" y="165"/>
                    <a:pt x="284" y="165"/>
                    <a:pt x="284" y="165"/>
                  </a:cubicBezTo>
                  <a:cubicBezTo>
                    <a:pt x="284" y="165"/>
                    <a:pt x="284" y="165"/>
                    <a:pt x="284" y="165"/>
                  </a:cubicBezTo>
                  <a:moveTo>
                    <a:pt x="277" y="189"/>
                  </a:moveTo>
                  <a:cubicBezTo>
                    <a:pt x="276" y="189"/>
                    <a:pt x="276" y="189"/>
                    <a:pt x="276" y="189"/>
                  </a:cubicBezTo>
                  <a:cubicBezTo>
                    <a:pt x="276" y="189"/>
                    <a:pt x="276" y="189"/>
                    <a:pt x="277" y="189"/>
                  </a:cubicBezTo>
                  <a:moveTo>
                    <a:pt x="277" y="189"/>
                  </a:moveTo>
                  <a:cubicBezTo>
                    <a:pt x="277" y="189"/>
                    <a:pt x="277" y="189"/>
                    <a:pt x="277" y="189"/>
                  </a:cubicBezTo>
                  <a:cubicBezTo>
                    <a:pt x="277" y="189"/>
                    <a:pt x="277" y="189"/>
                    <a:pt x="277" y="189"/>
                  </a:cubicBezTo>
                  <a:moveTo>
                    <a:pt x="277" y="190"/>
                  </a:moveTo>
                  <a:cubicBezTo>
                    <a:pt x="277" y="190"/>
                    <a:pt x="277" y="190"/>
                    <a:pt x="277" y="190"/>
                  </a:cubicBezTo>
                  <a:cubicBezTo>
                    <a:pt x="277" y="190"/>
                    <a:pt x="277" y="190"/>
                    <a:pt x="277" y="190"/>
                  </a:cubicBezTo>
                  <a:moveTo>
                    <a:pt x="278" y="193"/>
                  </a:moveTo>
                  <a:cubicBezTo>
                    <a:pt x="278" y="193"/>
                    <a:pt x="278" y="193"/>
                    <a:pt x="277" y="194"/>
                  </a:cubicBezTo>
                  <a:cubicBezTo>
                    <a:pt x="278" y="193"/>
                    <a:pt x="278" y="193"/>
                    <a:pt x="279" y="193"/>
                  </a:cubicBezTo>
                  <a:cubicBezTo>
                    <a:pt x="278" y="193"/>
                    <a:pt x="278" y="193"/>
                    <a:pt x="278" y="193"/>
                  </a:cubicBezTo>
                  <a:moveTo>
                    <a:pt x="303" y="151"/>
                  </a:moveTo>
                  <a:cubicBezTo>
                    <a:pt x="303" y="151"/>
                    <a:pt x="303" y="151"/>
                    <a:pt x="303" y="151"/>
                  </a:cubicBezTo>
                  <a:cubicBezTo>
                    <a:pt x="303" y="151"/>
                    <a:pt x="303" y="151"/>
                    <a:pt x="303" y="151"/>
                  </a:cubicBezTo>
                  <a:cubicBezTo>
                    <a:pt x="303" y="151"/>
                    <a:pt x="303" y="151"/>
                    <a:pt x="303" y="151"/>
                  </a:cubicBezTo>
                  <a:moveTo>
                    <a:pt x="283" y="163"/>
                  </a:moveTo>
                  <a:cubicBezTo>
                    <a:pt x="283" y="163"/>
                    <a:pt x="283" y="164"/>
                    <a:pt x="283" y="165"/>
                  </a:cubicBezTo>
                  <a:cubicBezTo>
                    <a:pt x="283" y="164"/>
                    <a:pt x="283" y="163"/>
                    <a:pt x="283" y="163"/>
                  </a:cubicBezTo>
                  <a:moveTo>
                    <a:pt x="249" y="166"/>
                  </a:moveTo>
                  <a:cubicBezTo>
                    <a:pt x="249" y="166"/>
                    <a:pt x="249" y="167"/>
                    <a:pt x="249" y="167"/>
                  </a:cubicBezTo>
                  <a:cubicBezTo>
                    <a:pt x="249" y="167"/>
                    <a:pt x="249" y="166"/>
                    <a:pt x="249" y="166"/>
                  </a:cubicBezTo>
                  <a:moveTo>
                    <a:pt x="249" y="167"/>
                  </a:moveTo>
                  <a:cubicBezTo>
                    <a:pt x="249" y="167"/>
                    <a:pt x="248" y="167"/>
                    <a:pt x="248" y="167"/>
                  </a:cubicBezTo>
                  <a:cubicBezTo>
                    <a:pt x="248" y="167"/>
                    <a:pt x="249" y="167"/>
                    <a:pt x="249" y="167"/>
                  </a:cubicBezTo>
                  <a:moveTo>
                    <a:pt x="248" y="167"/>
                  </a:moveTo>
                  <a:cubicBezTo>
                    <a:pt x="248" y="168"/>
                    <a:pt x="248" y="168"/>
                    <a:pt x="248" y="168"/>
                  </a:cubicBezTo>
                  <a:cubicBezTo>
                    <a:pt x="248" y="168"/>
                    <a:pt x="248" y="168"/>
                    <a:pt x="248" y="167"/>
                  </a:cubicBezTo>
                  <a:moveTo>
                    <a:pt x="276" y="189"/>
                  </a:moveTo>
                  <a:cubicBezTo>
                    <a:pt x="276" y="189"/>
                    <a:pt x="276" y="189"/>
                    <a:pt x="276" y="189"/>
                  </a:cubicBezTo>
                  <a:cubicBezTo>
                    <a:pt x="276" y="189"/>
                    <a:pt x="276" y="189"/>
                    <a:pt x="276" y="189"/>
                  </a:cubicBezTo>
                  <a:cubicBezTo>
                    <a:pt x="276" y="189"/>
                    <a:pt x="276" y="189"/>
                    <a:pt x="276" y="189"/>
                  </a:cubicBezTo>
                  <a:moveTo>
                    <a:pt x="277" y="194"/>
                  </a:moveTo>
                  <a:cubicBezTo>
                    <a:pt x="277" y="194"/>
                    <a:pt x="276" y="194"/>
                    <a:pt x="276" y="195"/>
                  </a:cubicBezTo>
                  <a:cubicBezTo>
                    <a:pt x="276" y="194"/>
                    <a:pt x="277" y="194"/>
                    <a:pt x="277" y="194"/>
                  </a:cubicBezTo>
                  <a:moveTo>
                    <a:pt x="276" y="195"/>
                  </a:moveTo>
                  <a:cubicBezTo>
                    <a:pt x="276" y="195"/>
                    <a:pt x="275" y="195"/>
                    <a:pt x="275" y="195"/>
                  </a:cubicBezTo>
                  <a:lnTo>
                    <a:pt x="276" y="195"/>
                  </a:lnTo>
                  <a:close/>
                  <a:moveTo>
                    <a:pt x="275" y="196"/>
                  </a:moveTo>
                  <a:cubicBezTo>
                    <a:pt x="275" y="196"/>
                    <a:pt x="274" y="196"/>
                    <a:pt x="274" y="196"/>
                  </a:cubicBezTo>
                  <a:cubicBezTo>
                    <a:pt x="274" y="196"/>
                    <a:pt x="275" y="196"/>
                    <a:pt x="275" y="196"/>
                  </a:cubicBezTo>
                  <a:moveTo>
                    <a:pt x="274" y="196"/>
                  </a:moveTo>
                  <a:cubicBezTo>
                    <a:pt x="274" y="196"/>
                    <a:pt x="273" y="197"/>
                    <a:pt x="273" y="197"/>
                  </a:cubicBezTo>
                  <a:cubicBezTo>
                    <a:pt x="273" y="197"/>
                    <a:pt x="274" y="196"/>
                    <a:pt x="274" y="196"/>
                  </a:cubicBezTo>
                  <a:moveTo>
                    <a:pt x="273" y="197"/>
                  </a:moveTo>
                  <a:cubicBezTo>
                    <a:pt x="273" y="197"/>
                    <a:pt x="272" y="197"/>
                    <a:pt x="272" y="197"/>
                  </a:cubicBezTo>
                  <a:cubicBezTo>
                    <a:pt x="272" y="197"/>
                    <a:pt x="273" y="197"/>
                    <a:pt x="273" y="197"/>
                  </a:cubicBezTo>
                  <a:moveTo>
                    <a:pt x="299" y="202"/>
                  </a:moveTo>
                  <a:cubicBezTo>
                    <a:pt x="300" y="202"/>
                    <a:pt x="300" y="201"/>
                    <a:pt x="301" y="201"/>
                  </a:cubicBezTo>
                  <a:cubicBezTo>
                    <a:pt x="300" y="201"/>
                    <a:pt x="300" y="202"/>
                    <a:pt x="299" y="202"/>
                  </a:cubicBezTo>
                  <a:moveTo>
                    <a:pt x="308" y="216"/>
                  </a:moveTo>
                  <a:cubicBezTo>
                    <a:pt x="309" y="217"/>
                    <a:pt x="309" y="217"/>
                    <a:pt x="309" y="218"/>
                  </a:cubicBezTo>
                  <a:cubicBezTo>
                    <a:pt x="309" y="218"/>
                    <a:pt x="309" y="217"/>
                    <a:pt x="309" y="217"/>
                  </a:cubicBezTo>
                  <a:cubicBezTo>
                    <a:pt x="309" y="217"/>
                    <a:pt x="309" y="216"/>
                    <a:pt x="308" y="216"/>
                  </a:cubicBezTo>
                  <a:moveTo>
                    <a:pt x="308" y="215"/>
                  </a:moveTo>
                  <a:cubicBezTo>
                    <a:pt x="308" y="216"/>
                    <a:pt x="308" y="216"/>
                    <a:pt x="308" y="216"/>
                  </a:cubicBezTo>
                  <a:cubicBezTo>
                    <a:pt x="308" y="216"/>
                    <a:pt x="308" y="216"/>
                    <a:pt x="308" y="215"/>
                  </a:cubicBezTo>
                  <a:moveTo>
                    <a:pt x="308" y="229"/>
                  </a:moveTo>
                  <a:cubicBezTo>
                    <a:pt x="308" y="229"/>
                    <a:pt x="308" y="229"/>
                    <a:pt x="308" y="229"/>
                  </a:cubicBezTo>
                  <a:cubicBezTo>
                    <a:pt x="308" y="229"/>
                    <a:pt x="308" y="229"/>
                    <a:pt x="308" y="229"/>
                  </a:cubicBezTo>
                  <a:moveTo>
                    <a:pt x="308" y="230"/>
                  </a:moveTo>
                  <a:cubicBezTo>
                    <a:pt x="308" y="230"/>
                    <a:pt x="308" y="230"/>
                    <a:pt x="308" y="230"/>
                  </a:cubicBezTo>
                  <a:cubicBezTo>
                    <a:pt x="308" y="230"/>
                    <a:pt x="308" y="230"/>
                    <a:pt x="308" y="230"/>
                  </a:cubicBezTo>
                  <a:moveTo>
                    <a:pt x="308" y="231"/>
                  </a:moveTo>
                  <a:cubicBezTo>
                    <a:pt x="308" y="231"/>
                    <a:pt x="308" y="231"/>
                    <a:pt x="308" y="231"/>
                  </a:cubicBezTo>
                  <a:cubicBezTo>
                    <a:pt x="308" y="231"/>
                    <a:pt x="308" y="231"/>
                    <a:pt x="308" y="231"/>
                  </a:cubicBezTo>
                  <a:moveTo>
                    <a:pt x="308" y="231"/>
                  </a:moveTo>
                  <a:cubicBezTo>
                    <a:pt x="308" y="231"/>
                    <a:pt x="308" y="231"/>
                    <a:pt x="308" y="231"/>
                  </a:cubicBezTo>
                  <a:cubicBezTo>
                    <a:pt x="308" y="231"/>
                    <a:pt x="308" y="231"/>
                    <a:pt x="308" y="231"/>
                  </a:cubicBezTo>
                  <a:moveTo>
                    <a:pt x="309" y="221"/>
                  </a:moveTo>
                  <a:cubicBezTo>
                    <a:pt x="309" y="221"/>
                    <a:pt x="309" y="222"/>
                    <a:pt x="309" y="222"/>
                  </a:cubicBezTo>
                  <a:cubicBezTo>
                    <a:pt x="309" y="222"/>
                    <a:pt x="309" y="221"/>
                    <a:pt x="309" y="221"/>
                  </a:cubicBezTo>
                  <a:moveTo>
                    <a:pt x="309" y="223"/>
                  </a:moveTo>
                  <a:cubicBezTo>
                    <a:pt x="309" y="223"/>
                    <a:pt x="309" y="223"/>
                    <a:pt x="309" y="223"/>
                  </a:cubicBezTo>
                  <a:cubicBezTo>
                    <a:pt x="309" y="223"/>
                    <a:pt x="309" y="223"/>
                    <a:pt x="309" y="223"/>
                  </a:cubicBezTo>
                  <a:moveTo>
                    <a:pt x="309" y="224"/>
                  </a:moveTo>
                  <a:cubicBezTo>
                    <a:pt x="309" y="224"/>
                    <a:pt x="309" y="224"/>
                    <a:pt x="309" y="225"/>
                  </a:cubicBezTo>
                  <a:cubicBezTo>
                    <a:pt x="309" y="224"/>
                    <a:pt x="309" y="224"/>
                    <a:pt x="309" y="224"/>
                  </a:cubicBezTo>
                  <a:moveTo>
                    <a:pt x="309" y="225"/>
                  </a:moveTo>
                  <a:cubicBezTo>
                    <a:pt x="309" y="226"/>
                    <a:pt x="309" y="226"/>
                    <a:pt x="309" y="226"/>
                  </a:cubicBezTo>
                  <a:cubicBezTo>
                    <a:pt x="309" y="226"/>
                    <a:pt x="309" y="226"/>
                    <a:pt x="309" y="225"/>
                  </a:cubicBezTo>
                  <a:moveTo>
                    <a:pt x="309" y="227"/>
                  </a:moveTo>
                  <a:cubicBezTo>
                    <a:pt x="309" y="227"/>
                    <a:pt x="309" y="227"/>
                    <a:pt x="309" y="227"/>
                  </a:cubicBezTo>
                  <a:cubicBezTo>
                    <a:pt x="309" y="227"/>
                    <a:pt x="309" y="227"/>
                    <a:pt x="309" y="227"/>
                  </a:cubicBezTo>
                  <a:moveTo>
                    <a:pt x="309" y="218"/>
                  </a:moveTo>
                  <a:cubicBezTo>
                    <a:pt x="309" y="219"/>
                    <a:pt x="309" y="219"/>
                    <a:pt x="309" y="219"/>
                  </a:cubicBezTo>
                  <a:cubicBezTo>
                    <a:pt x="309" y="219"/>
                    <a:pt x="309" y="219"/>
                    <a:pt x="309" y="218"/>
                  </a:cubicBezTo>
                  <a:moveTo>
                    <a:pt x="309" y="219"/>
                  </a:moveTo>
                  <a:cubicBezTo>
                    <a:pt x="309" y="220"/>
                    <a:pt x="309" y="220"/>
                    <a:pt x="309" y="220"/>
                  </a:cubicBezTo>
                  <a:cubicBezTo>
                    <a:pt x="309" y="220"/>
                    <a:pt x="309" y="220"/>
                    <a:pt x="309" y="219"/>
                  </a:cubicBezTo>
                  <a:moveTo>
                    <a:pt x="302" y="201"/>
                  </a:moveTo>
                  <a:cubicBezTo>
                    <a:pt x="302" y="201"/>
                    <a:pt x="302" y="201"/>
                    <a:pt x="302" y="201"/>
                  </a:cubicBezTo>
                  <a:cubicBezTo>
                    <a:pt x="302" y="201"/>
                    <a:pt x="302" y="201"/>
                    <a:pt x="302" y="201"/>
                  </a:cubicBezTo>
                  <a:cubicBezTo>
                    <a:pt x="302" y="201"/>
                    <a:pt x="302" y="201"/>
                    <a:pt x="302" y="201"/>
                  </a:cubicBezTo>
                  <a:moveTo>
                    <a:pt x="320" y="249"/>
                  </a:moveTo>
                  <a:cubicBezTo>
                    <a:pt x="320" y="249"/>
                    <a:pt x="320" y="249"/>
                    <a:pt x="320" y="249"/>
                  </a:cubicBezTo>
                  <a:cubicBezTo>
                    <a:pt x="320" y="249"/>
                    <a:pt x="320" y="249"/>
                    <a:pt x="320" y="249"/>
                  </a:cubicBezTo>
                  <a:moveTo>
                    <a:pt x="319" y="249"/>
                  </a:moveTo>
                  <a:cubicBezTo>
                    <a:pt x="319" y="248"/>
                    <a:pt x="319" y="248"/>
                    <a:pt x="318" y="248"/>
                  </a:cubicBezTo>
                  <a:cubicBezTo>
                    <a:pt x="319" y="248"/>
                    <a:pt x="319" y="248"/>
                    <a:pt x="319" y="249"/>
                  </a:cubicBezTo>
                  <a:moveTo>
                    <a:pt x="318" y="248"/>
                  </a:moveTo>
                  <a:cubicBezTo>
                    <a:pt x="317" y="248"/>
                    <a:pt x="317" y="247"/>
                    <a:pt x="317" y="247"/>
                  </a:cubicBezTo>
                  <a:cubicBezTo>
                    <a:pt x="317" y="247"/>
                    <a:pt x="317" y="248"/>
                    <a:pt x="318" y="248"/>
                  </a:cubicBezTo>
                  <a:moveTo>
                    <a:pt x="340" y="247"/>
                  </a:moveTo>
                  <a:cubicBezTo>
                    <a:pt x="340" y="247"/>
                    <a:pt x="340" y="247"/>
                    <a:pt x="340" y="247"/>
                  </a:cubicBezTo>
                  <a:cubicBezTo>
                    <a:pt x="340" y="247"/>
                    <a:pt x="340" y="247"/>
                    <a:pt x="340" y="247"/>
                  </a:cubicBezTo>
                  <a:close/>
                  <a:moveTo>
                    <a:pt x="383" y="254"/>
                  </a:moveTo>
                  <a:cubicBezTo>
                    <a:pt x="383" y="254"/>
                    <a:pt x="383" y="254"/>
                    <a:pt x="383" y="254"/>
                  </a:cubicBezTo>
                  <a:cubicBezTo>
                    <a:pt x="383" y="254"/>
                    <a:pt x="383" y="254"/>
                    <a:pt x="383" y="254"/>
                  </a:cubicBezTo>
                  <a:moveTo>
                    <a:pt x="383" y="255"/>
                  </a:moveTo>
                  <a:cubicBezTo>
                    <a:pt x="383" y="255"/>
                    <a:pt x="383" y="255"/>
                    <a:pt x="383" y="256"/>
                  </a:cubicBezTo>
                  <a:cubicBezTo>
                    <a:pt x="383" y="255"/>
                    <a:pt x="383" y="255"/>
                    <a:pt x="383" y="255"/>
                  </a:cubicBezTo>
                  <a:moveTo>
                    <a:pt x="383" y="256"/>
                  </a:moveTo>
                  <a:cubicBezTo>
                    <a:pt x="384" y="256"/>
                    <a:pt x="384" y="257"/>
                    <a:pt x="384" y="257"/>
                  </a:cubicBezTo>
                  <a:cubicBezTo>
                    <a:pt x="384" y="257"/>
                    <a:pt x="384" y="256"/>
                    <a:pt x="383" y="256"/>
                  </a:cubicBezTo>
                  <a:cubicBezTo>
                    <a:pt x="383" y="256"/>
                    <a:pt x="383" y="256"/>
                    <a:pt x="383" y="256"/>
                  </a:cubicBezTo>
                  <a:moveTo>
                    <a:pt x="383" y="254"/>
                  </a:moveTo>
                  <a:cubicBezTo>
                    <a:pt x="383" y="254"/>
                    <a:pt x="383" y="254"/>
                    <a:pt x="383" y="254"/>
                  </a:cubicBezTo>
                  <a:cubicBezTo>
                    <a:pt x="383" y="254"/>
                    <a:pt x="383" y="254"/>
                    <a:pt x="383" y="254"/>
                  </a:cubicBezTo>
                  <a:moveTo>
                    <a:pt x="403" y="207"/>
                  </a:moveTo>
                  <a:cubicBezTo>
                    <a:pt x="403" y="207"/>
                    <a:pt x="403" y="207"/>
                    <a:pt x="403" y="207"/>
                  </a:cubicBezTo>
                  <a:cubicBezTo>
                    <a:pt x="403" y="207"/>
                    <a:pt x="403" y="206"/>
                    <a:pt x="403" y="206"/>
                  </a:cubicBezTo>
                  <a:cubicBezTo>
                    <a:pt x="403" y="206"/>
                    <a:pt x="403" y="207"/>
                    <a:pt x="403" y="207"/>
                  </a:cubicBezTo>
                  <a:moveTo>
                    <a:pt x="409" y="197"/>
                  </a:moveTo>
                  <a:cubicBezTo>
                    <a:pt x="409" y="198"/>
                    <a:pt x="409" y="198"/>
                    <a:pt x="409" y="198"/>
                  </a:cubicBezTo>
                  <a:cubicBezTo>
                    <a:pt x="409" y="198"/>
                    <a:pt x="409" y="198"/>
                    <a:pt x="409" y="197"/>
                  </a:cubicBezTo>
                  <a:moveTo>
                    <a:pt x="409" y="198"/>
                  </a:moveTo>
                  <a:cubicBezTo>
                    <a:pt x="409" y="198"/>
                    <a:pt x="408" y="199"/>
                    <a:pt x="408" y="199"/>
                  </a:cubicBezTo>
                  <a:cubicBezTo>
                    <a:pt x="408" y="199"/>
                    <a:pt x="409" y="198"/>
                    <a:pt x="409" y="198"/>
                  </a:cubicBezTo>
                  <a:moveTo>
                    <a:pt x="408" y="199"/>
                  </a:moveTo>
                  <a:cubicBezTo>
                    <a:pt x="408" y="200"/>
                    <a:pt x="408" y="200"/>
                    <a:pt x="408" y="200"/>
                  </a:cubicBezTo>
                  <a:cubicBezTo>
                    <a:pt x="408" y="200"/>
                    <a:pt x="408" y="200"/>
                    <a:pt x="408" y="199"/>
                  </a:cubicBezTo>
                  <a:moveTo>
                    <a:pt x="407" y="201"/>
                  </a:moveTo>
                  <a:cubicBezTo>
                    <a:pt x="407" y="201"/>
                    <a:pt x="407" y="201"/>
                    <a:pt x="407" y="202"/>
                  </a:cubicBezTo>
                  <a:cubicBezTo>
                    <a:pt x="407" y="201"/>
                    <a:pt x="407" y="201"/>
                    <a:pt x="407" y="201"/>
                  </a:cubicBezTo>
                  <a:moveTo>
                    <a:pt x="406" y="202"/>
                  </a:moveTo>
                  <a:cubicBezTo>
                    <a:pt x="406" y="203"/>
                    <a:pt x="406" y="203"/>
                    <a:pt x="406" y="203"/>
                  </a:cubicBezTo>
                  <a:cubicBezTo>
                    <a:pt x="406" y="203"/>
                    <a:pt x="406" y="203"/>
                    <a:pt x="406" y="202"/>
                  </a:cubicBezTo>
                  <a:moveTo>
                    <a:pt x="405" y="204"/>
                  </a:moveTo>
                  <a:cubicBezTo>
                    <a:pt x="405" y="204"/>
                    <a:pt x="405" y="204"/>
                    <a:pt x="405" y="204"/>
                  </a:cubicBezTo>
                  <a:cubicBezTo>
                    <a:pt x="405" y="204"/>
                    <a:pt x="405" y="204"/>
                    <a:pt x="405" y="204"/>
                  </a:cubicBezTo>
                  <a:moveTo>
                    <a:pt x="404" y="205"/>
                  </a:moveTo>
                  <a:cubicBezTo>
                    <a:pt x="404" y="205"/>
                    <a:pt x="404" y="206"/>
                    <a:pt x="404" y="206"/>
                  </a:cubicBezTo>
                  <a:cubicBezTo>
                    <a:pt x="404" y="206"/>
                    <a:pt x="404" y="205"/>
                    <a:pt x="404" y="205"/>
                  </a:cubicBezTo>
                  <a:moveTo>
                    <a:pt x="345" y="82"/>
                  </a:moveTo>
                  <a:cubicBezTo>
                    <a:pt x="345" y="82"/>
                    <a:pt x="345" y="82"/>
                    <a:pt x="345" y="82"/>
                  </a:cubicBezTo>
                  <a:cubicBezTo>
                    <a:pt x="345" y="82"/>
                    <a:pt x="345" y="82"/>
                    <a:pt x="345" y="82"/>
                  </a:cubicBezTo>
                  <a:moveTo>
                    <a:pt x="345" y="82"/>
                  </a:moveTo>
                  <a:cubicBezTo>
                    <a:pt x="345" y="82"/>
                    <a:pt x="345" y="82"/>
                    <a:pt x="345" y="82"/>
                  </a:cubicBezTo>
                  <a:cubicBezTo>
                    <a:pt x="345" y="82"/>
                    <a:pt x="345" y="82"/>
                    <a:pt x="345" y="82"/>
                  </a:cubicBezTo>
                  <a:moveTo>
                    <a:pt x="343" y="150"/>
                  </a:moveTo>
                  <a:cubicBezTo>
                    <a:pt x="343" y="150"/>
                    <a:pt x="343" y="151"/>
                    <a:pt x="343" y="151"/>
                  </a:cubicBezTo>
                  <a:cubicBezTo>
                    <a:pt x="343" y="151"/>
                    <a:pt x="343" y="150"/>
                    <a:pt x="343" y="150"/>
                  </a:cubicBezTo>
                  <a:moveTo>
                    <a:pt x="303" y="152"/>
                  </a:moveTo>
                  <a:cubicBezTo>
                    <a:pt x="304" y="152"/>
                    <a:pt x="304" y="152"/>
                    <a:pt x="304" y="152"/>
                  </a:cubicBezTo>
                  <a:cubicBezTo>
                    <a:pt x="304" y="152"/>
                    <a:pt x="304" y="152"/>
                    <a:pt x="303" y="152"/>
                  </a:cubicBezTo>
                  <a:moveTo>
                    <a:pt x="301" y="147"/>
                  </a:moveTo>
                  <a:cubicBezTo>
                    <a:pt x="300" y="147"/>
                    <a:pt x="300" y="147"/>
                    <a:pt x="300" y="147"/>
                  </a:cubicBezTo>
                  <a:cubicBezTo>
                    <a:pt x="300" y="147"/>
                    <a:pt x="300" y="147"/>
                    <a:pt x="301" y="147"/>
                  </a:cubicBezTo>
                  <a:moveTo>
                    <a:pt x="300" y="147"/>
                  </a:moveTo>
                  <a:cubicBezTo>
                    <a:pt x="300" y="147"/>
                    <a:pt x="300" y="147"/>
                    <a:pt x="300" y="147"/>
                  </a:cubicBezTo>
                  <a:cubicBezTo>
                    <a:pt x="300" y="147"/>
                    <a:pt x="300" y="147"/>
                    <a:pt x="300" y="147"/>
                  </a:cubicBezTo>
                  <a:moveTo>
                    <a:pt x="265" y="126"/>
                  </a:moveTo>
                  <a:cubicBezTo>
                    <a:pt x="265" y="126"/>
                    <a:pt x="264" y="126"/>
                    <a:pt x="264" y="126"/>
                  </a:cubicBezTo>
                  <a:cubicBezTo>
                    <a:pt x="264" y="126"/>
                    <a:pt x="265" y="126"/>
                    <a:pt x="265" y="126"/>
                  </a:cubicBezTo>
                  <a:moveTo>
                    <a:pt x="265" y="128"/>
                  </a:moveTo>
                  <a:cubicBezTo>
                    <a:pt x="265" y="128"/>
                    <a:pt x="265" y="127"/>
                    <a:pt x="265" y="127"/>
                  </a:cubicBezTo>
                  <a:cubicBezTo>
                    <a:pt x="265" y="127"/>
                    <a:pt x="265" y="128"/>
                    <a:pt x="265" y="128"/>
                  </a:cubicBezTo>
                  <a:moveTo>
                    <a:pt x="265" y="127"/>
                  </a:moveTo>
                  <a:cubicBezTo>
                    <a:pt x="265" y="127"/>
                    <a:pt x="265" y="127"/>
                    <a:pt x="265" y="127"/>
                  </a:cubicBezTo>
                  <a:cubicBezTo>
                    <a:pt x="265" y="127"/>
                    <a:pt x="265" y="127"/>
                    <a:pt x="265" y="127"/>
                  </a:cubicBezTo>
                  <a:moveTo>
                    <a:pt x="209" y="180"/>
                  </a:moveTo>
                  <a:cubicBezTo>
                    <a:pt x="209" y="180"/>
                    <a:pt x="209" y="180"/>
                    <a:pt x="209" y="180"/>
                  </a:cubicBezTo>
                  <a:cubicBezTo>
                    <a:pt x="209" y="180"/>
                    <a:pt x="209" y="180"/>
                    <a:pt x="209" y="180"/>
                  </a:cubicBezTo>
                  <a:moveTo>
                    <a:pt x="209" y="180"/>
                  </a:moveTo>
                  <a:cubicBezTo>
                    <a:pt x="209" y="180"/>
                    <a:pt x="210" y="180"/>
                    <a:pt x="210" y="180"/>
                  </a:cubicBezTo>
                  <a:cubicBezTo>
                    <a:pt x="210" y="180"/>
                    <a:pt x="209" y="180"/>
                    <a:pt x="209" y="180"/>
                  </a:cubicBezTo>
                  <a:moveTo>
                    <a:pt x="217" y="188"/>
                  </a:moveTo>
                  <a:cubicBezTo>
                    <a:pt x="217" y="188"/>
                    <a:pt x="216" y="188"/>
                    <a:pt x="216" y="188"/>
                  </a:cubicBezTo>
                  <a:cubicBezTo>
                    <a:pt x="216" y="188"/>
                    <a:pt x="217" y="188"/>
                    <a:pt x="217" y="188"/>
                  </a:cubicBezTo>
                  <a:moveTo>
                    <a:pt x="216" y="190"/>
                  </a:moveTo>
                  <a:cubicBezTo>
                    <a:pt x="216" y="190"/>
                    <a:pt x="216" y="190"/>
                    <a:pt x="216" y="190"/>
                  </a:cubicBezTo>
                  <a:close/>
                  <a:moveTo>
                    <a:pt x="215" y="188"/>
                  </a:moveTo>
                  <a:cubicBezTo>
                    <a:pt x="215" y="188"/>
                    <a:pt x="215" y="188"/>
                    <a:pt x="215" y="188"/>
                  </a:cubicBezTo>
                  <a:cubicBezTo>
                    <a:pt x="215" y="188"/>
                    <a:pt x="215" y="188"/>
                    <a:pt x="215" y="188"/>
                  </a:cubicBezTo>
                  <a:moveTo>
                    <a:pt x="187" y="172"/>
                  </a:moveTo>
                  <a:cubicBezTo>
                    <a:pt x="187" y="173"/>
                    <a:pt x="187" y="173"/>
                    <a:pt x="187" y="174"/>
                  </a:cubicBezTo>
                  <a:cubicBezTo>
                    <a:pt x="187" y="173"/>
                    <a:pt x="187" y="173"/>
                    <a:pt x="187" y="172"/>
                  </a:cubicBezTo>
                  <a:moveTo>
                    <a:pt x="187" y="174"/>
                  </a:moveTo>
                  <a:cubicBezTo>
                    <a:pt x="187" y="174"/>
                    <a:pt x="187" y="175"/>
                    <a:pt x="187" y="175"/>
                  </a:cubicBezTo>
                  <a:cubicBezTo>
                    <a:pt x="187" y="175"/>
                    <a:pt x="187" y="174"/>
                    <a:pt x="187" y="174"/>
                  </a:cubicBezTo>
                  <a:moveTo>
                    <a:pt x="185" y="180"/>
                  </a:moveTo>
                  <a:cubicBezTo>
                    <a:pt x="185" y="180"/>
                    <a:pt x="185" y="180"/>
                    <a:pt x="185" y="180"/>
                  </a:cubicBezTo>
                  <a:cubicBezTo>
                    <a:pt x="185" y="180"/>
                    <a:pt x="185" y="180"/>
                    <a:pt x="185" y="180"/>
                  </a:cubicBezTo>
                  <a:moveTo>
                    <a:pt x="169" y="144"/>
                  </a:moveTo>
                  <a:cubicBezTo>
                    <a:pt x="169" y="144"/>
                    <a:pt x="169" y="144"/>
                    <a:pt x="169" y="144"/>
                  </a:cubicBezTo>
                  <a:close/>
                  <a:moveTo>
                    <a:pt x="176" y="154"/>
                  </a:moveTo>
                  <a:cubicBezTo>
                    <a:pt x="176" y="154"/>
                    <a:pt x="176" y="154"/>
                    <a:pt x="176" y="154"/>
                  </a:cubicBezTo>
                  <a:cubicBezTo>
                    <a:pt x="176" y="154"/>
                    <a:pt x="176" y="154"/>
                    <a:pt x="176" y="154"/>
                  </a:cubicBezTo>
                  <a:moveTo>
                    <a:pt x="171" y="143"/>
                  </a:moveTo>
                  <a:cubicBezTo>
                    <a:pt x="171" y="143"/>
                    <a:pt x="171" y="143"/>
                    <a:pt x="171" y="143"/>
                  </a:cubicBezTo>
                  <a:cubicBezTo>
                    <a:pt x="171" y="143"/>
                    <a:pt x="171" y="143"/>
                    <a:pt x="171" y="143"/>
                  </a:cubicBezTo>
                  <a:moveTo>
                    <a:pt x="172" y="142"/>
                  </a:moveTo>
                  <a:cubicBezTo>
                    <a:pt x="172" y="142"/>
                    <a:pt x="172" y="142"/>
                    <a:pt x="173" y="141"/>
                  </a:cubicBezTo>
                  <a:cubicBezTo>
                    <a:pt x="172" y="142"/>
                    <a:pt x="172" y="142"/>
                    <a:pt x="172" y="142"/>
                  </a:cubicBezTo>
                  <a:moveTo>
                    <a:pt x="173" y="141"/>
                  </a:moveTo>
                  <a:cubicBezTo>
                    <a:pt x="173" y="141"/>
                    <a:pt x="173" y="141"/>
                    <a:pt x="173" y="140"/>
                  </a:cubicBezTo>
                  <a:cubicBezTo>
                    <a:pt x="173" y="141"/>
                    <a:pt x="173" y="141"/>
                    <a:pt x="173" y="141"/>
                  </a:cubicBezTo>
                  <a:moveTo>
                    <a:pt x="182" y="208"/>
                  </a:moveTo>
                  <a:cubicBezTo>
                    <a:pt x="180" y="207"/>
                    <a:pt x="179" y="205"/>
                    <a:pt x="180" y="203"/>
                  </a:cubicBezTo>
                  <a:cubicBezTo>
                    <a:pt x="180" y="203"/>
                    <a:pt x="180" y="203"/>
                    <a:pt x="180" y="203"/>
                  </a:cubicBezTo>
                  <a:cubicBezTo>
                    <a:pt x="180" y="205"/>
                    <a:pt x="180" y="207"/>
                    <a:pt x="182" y="208"/>
                  </a:cubicBezTo>
                  <a:moveTo>
                    <a:pt x="171" y="125"/>
                  </a:moveTo>
                  <a:cubicBezTo>
                    <a:pt x="171" y="126"/>
                    <a:pt x="171" y="126"/>
                    <a:pt x="171" y="126"/>
                  </a:cubicBezTo>
                  <a:cubicBezTo>
                    <a:pt x="171" y="126"/>
                    <a:pt x="171" y="126"/>
                    <a:pt x="171" y="125"/>
                  </a:cubicBezTo>
                  <a:moveTo>
                    <a:pt x="171" y="129"/>
                  </a:moveTo>
                  <a:cubicBezTo>
                    <a:pt x="170" y="131"/>
                    <a:pt x="170" y="133"/>
                    <a:pt x="170" y="134"/>
                  </a:cubicBezTo>
                  <a:cubicBezTo>
                    <a:pt x="170" y="134"/>
                    <a:pt x="170" y="134"/>
                    <a:pt x="170" y="133"/>
                  </a:cubicBezTo>
                  <a:cubicBezTo>
                    <a:pt x="170" y="132"/>
                    <a:pt x="170" y="130"/>
                    <a:pt x="171" y="129"/>
                  </a:cubicBezTo>
                  <a:moveTo>
                    <a:pt x="171" y="126"/>
                  </a:moveTo>
                  <a:cubicBezTo>
                    <a:pt x="171" y="127"/>
                    <a:pt x="171" y="127"/>
                    <a:pt x="171" y="127"/>
                  </a:cubicBezTo>
                  <a:cubicBezTo>
                    <a:pt x="171" y="127"/>
                    <a:pt x="171" y="127"/>
                    <a:pt x="171" y="126"/>
                  </a:cubicBezTo>
                  <a:moveTo>
                    <a:pt x="171" y="127"/>
                  </a:moveTo>
                  <a:cubicBezTo>
                    <a:pt x="171" y="128"/>
                    <a:pt x="171" y="128"/>
                    <a:pt x="171" y="128"/>
                  </a:cubicBezTo>
                  <a:cubicBezTo>
                    <a:pt x="171" y="128"/>
                    <a:pt x="171" y="128"/>
                    <a:pt x="171" y="127"/>
                  </a:cubicBezTo>
                  <a:moveTo>
                    <a:pt x="166" y="153"/>
                  </a:moveTo>
                  <a:cubicBezTo>
                    <a:pt x="166" y="153"/>
                    <a:pt x="166" y="153"/>
                    <a:pt x="166" y="153"/>
                  </a:cubicBezTo>
                  <a:close/>
                  <a:moveTo>
                    <a:pt x="219" y="189"/>
                  </a:moveTo>
                  <a:cubicBezTo>
                    <a:pt x="219" y="188"/>
                    <a:pt x="218" y="188"/>
                    <a:pt x="217" y="188"/>
                  </a:cubicBezTo>
                  <a:cubicBezTo>
                    <a:pt x="218" y="188"/>
                    <a:pt x="220" y="189"/>
                    <a:pt x="221" y="189"/>
                  </a:cubicBezTo>
                  <a:cubicBezTo>
                    <a:pt x="220" y="189"/>
                    <a:pt x="220" y="189"/>
                    <a:pt x="219" y="189"/>
                  </a:cubicBezTo>
                  <a:moveTo>
                    <a:pt x="313" y="245"/>
                  </a:moveTo>
                  <a:cubicBezTo>
                    <a:pt x="312" y="245"/>
                    <a:pt x="312" y="245"/>
                    <a:pt x="312" y="245"/>
                  </a:cubicBezTo>
                  <a:cubicBezTo>
                    <a:pt x="312" y="245"/>
                    <a:pt x="312" y="245"/>
                    <a:pt x="313" y="245"/>
                  </a:cubicBezTo>
                  <a:moveTo>
                    <a:pt x="314" y="245"/>
                  </a:moveTo>
                  <a:cubicBezTo>
                    <a:pt x="314" y="245"/>
                    <a:pt x="313" y="245"/>
                    <a:pt x="313" y="245"/>
                  </a:cubicBezTo>
                  <a:cubicBezTo>
                    <a:pt x="313" y="245"/>
                    <a:pt x="314" y="245"/>
                    <a:pt x="314" y="245"/>
                  </a:cubicBezTo>
                  <a:moveTo>
                    <a:pt x="315" y="246"/>
                  </a:moveTo>
                  <a:cubicBezTo>
                    <a:pt x="316" y="246"/>
                    <a:pt x="316" y="247"/>
                    <a:pt x="316" y="247"/>
                  </a:cubicBezTo>
                  <a:cubicBezTo>
                    <a:pt x="316" y="247"/>
                    <a:pt x="316" y="246"/>
                    <a:pt x="315" y="246"/>
                  </a:cubicBezTo>
                  <a:moveTo>
                    <a:pt x="314" y="246"/>
                  </a:moveTo>
                  <a:cubicBezTo>
                    <a:pt x="314" y="246"/>
                    <a:pt x="315" y="246"/>
                    <a:pt x="315" y="246"/>
                  </a:cubicBezTo>
                  <a:cubicBezTo>
                    <a:pt x="315" y="246"/>
                    <a:pt x="314" y="246"/>
                    <a:pt x="314" y="246"/>
                  </a:cubicBezTo>
                  <a:moveTo>
                    <a:pt x="327" y="268"/>
                  </a:moveTo>
                  <a:cubicBezTo>
                    <a:pt x="327" y="268"/>
                    <a:pt x="327" y="268"/>
                    <a:pt x="327" y="268"/>
                  </a:cubicBezTo>
                  <a:cubicBezTo>
                    <a:pt x="327" y="268"/>
                    <a:pt x="327" y="268"/>
                    <a:pt x="327" y="268"/>
                  </a:cubicBezTo>
                  <a:cubicBezTo>
                    <a:pt x="327" y="268"/>
                    <a:pt x="327" y="268"/>
                    <a:pt x="327" y="268"/>
                  </a:cubicBezTo>
                  <a:moveTo>
                    <a:pt x="330" y="267"/>
                  </a:moveTo>
                  <a:cubicBezTo>
                    <a:pt x="330" y="267"/>
                    <a:pt x="330" y="267"/>
                    <a:pt x="331" y="267"/>
                  </a:cubicBezTo>
                  <a:cubicBezTo>
                    <a:pt x="331" y="267"/>
                    <a:pt x="331" y="267"/>
                    <a:pt x="331" y="267"/>
                  </a:cubicBezTo>
                  <a:cubicBezTo>
                    <a:pt x="331" y="267"/>
                    <a:pt x="332" y="267"/>
                    <a:pt x="332" y="267"/>
                  </a:cubicBezTo>
                  <a:cubicBezTo>
                    <a:pt x="331" y="267"/>
                    <a:pt x="330" y="267"/>
                    <a:pt x="330" y="267"/>
                  </a:cubicBezTo>
                  <a:moveTo>
                    <a:pt x="332" y="267"/>
                  </a:moveTo>
                  <a:cubicBezTo>
                    <a:pt x="332" y="267"/>
                    <a:pt x="332" y="267"/>
                    <a:pt x="332" y="267"/>
                  </a:cubicBezTo>
                  <a:cubicBezTo>
                    <a:pt x="333" y="267"/>
                    <a:pt x="333" y="267"/>
                    <a:pt x="333" y="267"/>
                  </a:cubicBezTo>
                  <a:cubicBezTo>
                    <a:pt x="333" y="267"/>
                    <a:pt x="333" y="267"/>
                    <a:pt x="332" y="267"/>
                  </a:cubicBezTo>
                  <a:moveTo>
                    <a:pt x="384" y="258"/>
                  </a:moveTo>
                  <a:cubicBezTo>
                    <a:pt x="384" y="258"/>
                    <a:pt x="384" y="258"/>
                    <a:pt x="384" y="258"/>
                  </a:cubicBezTo>
                  <a:cubicBezTo>
                    <a:pt x="384" y="258"/>
                    <a:pt x="384" y="258"/>
                    <a:pt x="384" y="258"/>
                  </a:cubicBezTo>
                  <a:moveTo>
                    <a:pt x="384" y="259"/>
                  </a:moveTo>
                  <a:cubicBezTo>
                    <a:pt x="384" y="259"/>
                    <a:pt x="384" y="259"/>
                    <a:pt x="384" y="259"/>
                  </a:cubicBezTo>
                  <a:cubicBezTo>
                    <a:pt x="384" y="259"/>
                    <a:pt x="384" y="259"/>
                    <a:pt x="384" y="259"/>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917"/>
              <a:endParaRPr lang="en-US" sz="1764">
                <a:solidFill>
                  <a:srgbClr val="FFFFFF"/>
                </a:solidFill>
              </a:endParaRPr>
            </a:p>
          </p:txBody>
        </p:sp>
        <p:sp>
          <p:nvSpPr>
            <p:cNvPr id="59" name="Freeform 52"/>
            <p:cNvSpPr>
              <a:spLocks/>
            </p:cNvSpPr>
            <p:nvPr userDrawn="1"/>
          </p:nvSpPr>
          <p:spPr bwMode="auto">
            <a:xfrm>
              <a:off x="19416713" y="3192463"/>
              <a:ext cx="36513" cy="58738"/>
            </a:xfrm>
            <a:custGeom>
              <a:avLst/>
              <a:gdLst>
                <a:gd name="T0" fmla="*/ 9 w 13"/>
                <a:gd name="T1" fmla="*/ 20 h 21"/>
                <a:gd name="T2" fmla="*/ 11 w 13"/>
                <a:gd name="T3" fmla="*/ 0 h 21"/>
                <a:gd name="T4" fmla="*/ 4 w 13"/>
                <a:gd name="T5" fmla="*/ 6 h 21"/>
                <a:gd name="T6" fmla="*/ 9 w 13"/>
                <a:gd name="T7" fmla="*/ 20 h 21"/>
              </a:gdLst>
              <a:ahLst/>
              <a:cxnLst>
                <a:cxn ang="0">
                  <a:pos x="T0" y="T1"/>
                </a:cxn>
                <a:cxn ang="0">
                  <a:pos x="T2" y="T3"/>
                </a:cxn>
                <a:cxn ang="0">
                  <a:pos x="T4" y="T5"/>
                </a:cxn>
                <a:cxn ang="0">
                  <a:pos x="T6" y="T7"/>
                </a:cxn>
              </a:cxnLst>
              <a:rect l="0" t="0" r="r" b="b"/>
              <a:pathLst>
                <a:path w="13" h="21">
                  <a:moveTo>
                    <a:pt x="9" y="20"/>
                  </a:moveTo>
                  <a:cubicBezTo>
                    <a:pt x="13" y="20"/>
                    <a:pt x="13" y="0"/>
                    <a:pt x="11" y="0"/>
                  </a:cubicBezTo>
                  <a:cubicBezTo>
                    <a:pt x="9" y="0"/>
                    <a:pt x="9" y="3"/>
                    <a:pt x="4" y="6"/>
                  </a:cubicBezTo>
                  <a:cubicBezTo>
                    <a:pt x="0" y="9"/>
                    <a:pt x="4" y="21"/>
                    <a:pt x="9" y="20"/>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917"/>
              <a:endParaRPr lang="en-US" sz="1764">
                <a:solidFill>
                  <a:srgbClr val="FFFFFF"/>
                </a:solidFill>
              </a:endParaRPr>
            </a:p>
          </p:txBody>
        </p:sp>
        <p:sp>
          <p:nvSpPr>
            <p:cNvPr id="60" name="Freeform 53"/>
            <p:cNvSpPr>
              <a:spLocks/>
            </p:cNvSpPr>
            <p:nvPr userDrawn="1"/>
          </p:nvSpPr>
          <p:spPr bwMode="auto">
            <a:xfrm>
              <a:off x="19234150" y="3295650"/>
              <a:ext cx="33338" cy="33338"/>
            </a:xfrm>
            <a:custGeom>
              <a:avLst/>
              <a:gdLst>
                <a:gd name="T0" fmla="*/ 2 w 12"/>
                <a:gd name="T1" fmla="*/ 9 h 12"/>
                <a:gd name="T2" fmla="*/ 12 w 12"/>
                <a:gd name="T3" fmla="*/ 6 h 12"/>
                <a:gd name="T4" fmla="*/ 2 w 12"/>
                <a:gd name="T5" fmla="*/ 9 h 12"/>
              </a:gdLst>
              <a:ahLst/>
              <a:cxnLst>
                <a:cxn ang="0">
                  <a:pos x="T0" y="T1"/>
                </a:cxn>
                <a:cxn ang="0">
                  <a:pos x="T2" y="T3"/>
                </a:cxn>
                <a:cxn ang="0">
                  <a:pos x="T4" y="T5"/>
                </a:cxn>
              </a:cxnLst>
              <a:rect l="0" t="0" r="r" b="b"/>
              <a:pathLst>
                <a:path w="12" h="12">
                  <a:moveTo>
                    <a:pt x="2" y="9"/>
                  </a:moveTo>
                  <a:cubicBezTo>
                    <a:pt x="7" y="12"/>
                    <a:pt x="12" y="11"/>
                    <a:pt x="12" y="6"/>
                  </a:cubicBezTo>
                  <a:cubicBezTo>
                    <a:pt x="11" y="0"/>
                    <a:pt x="0" y="7"/>
                    <a:pt x="2" y="9"/>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917"/>
              <a:endParaRPr lang="en-US" sz="1764">
                <a:solidFill>
                  <a:srgbClr val="FFFFFF"/>
                </a:solidFill>
              </a:endParaRPr>
            </a:p>
          </p:txBody>
        </p:sp>
        <p:sp>
          <p:nvSpPr>
            <p:cNvPr id="61" name="Freeform 54"/>
            <p:cNvSpPr>
              <a:spLocks/>
            </p:cNvSpPr>
            <p:nvPr userDrawn="1"/>
          </p:nvSpPr>
          <p:spPr bwMode="auto">
            <a:xfrm>
              <a:off x="19535775" y="3359150"/>
              <a:ext cx="88900" cy="55563"/>
            </a:xfrm>
            <a:custGeom>
              <a:avLst/>
              <a:gdLst>
                <a:gd name="T0" fmla="*/ 23 w 32"/>
                <a:gd name="T1" fmla="*/ 2 h 20"/>
                <a:gd name="T2" fmla="*/ 10 w 32"/>
                <a:gd name="T3" fmla="*/ 2 h 20"/>
                <a:gd name="T4" fmla="*/ 1 w 32"/>
                <a:gd name="T5" fmla="*/ 7 h 20"/>
                <a:gd name="T6" fmla="*/ 12 w 32"/>
                <a:gd name="T7" fmla="*/ 13 h 20"/>
                <a:gd name="T8" fmla="*/ 24 w 32"/>
                <a:gd name="T9" fmla="*/ 20 h 20"/>
                <a:gd name="T10" fmla="*/ 27 w 32"/>
                <a:gd name="T11" fmla="*/ 13 h 20"/>
                <a:gd name="T12" fmla="*/ 32 w 32"/>
                <a:gd name="T13" fmla="*/ 3 h 20"/>
                <a:gd name="T14" fmla="*/ 23 w 32"/>
                <a:gd name="T15" fmla="*/ 2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20">
                  <a:moveTo>
                    <a:pt x="23" y="2"/>
                  </a:moveTo>
                  <a:cubicBezTo>
                    <a:pt x="17" y="4"/>
                    <a:pt x="14" y="4"/>
                    <a:pt x="10" y="2"/>
                  </a:cubicBezTo>
                  <a:cubicBezTo>
                    <a:pt x="6" y="0"/>
                    <a:pt x="0" y="4"/>
                    <a:pt x="1" y="7"/>
                  </a:cubicBezTo>
                  <a:cubicBezTo>
                    <a:pt x="2" y="8"/>
                    <a:pt x="4" y="11"/>
                    <a:pt x="12" y="13"/>
                  </a:cubicBezTo>
                  <a:cubicBezTo>
                    <a:pt x="20" y="15"/>
                    <a:pt x="21" y="20"/>
                    <a:pt x="24" y="20"/>
                  </a:cubicBezTo>
                  <a:cubicBezTo>
                    <a:pt x="28" y="20"/>
                    <a:pt x="28" y="17"/>
                    <a:pt x="27" y="13"/>
                  </a:cubicBezTo>
                  <a:cubicBezTo>
                    <a:pt x="26" y="9"/>
                    <a:pt x="31" y="4"/>
                    <a:pt x="32" y="3"/>
                  </a:cubicBezTo>
                  <a:cubicBezTo>
                    <a:pt x="32" y="2"/>
                    <a:pt x="30" y="1"/>
                    <a:pt x="23" y="2"/>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917"/>
              <a:endParaRPr lang="en-US" sz="1764">
                <a:solidFill>
                  <a:srgbClr val="FFFFFF"/>
                </a:solidFill>
              </a:endParaRPr>
            </a:p>
          </p:txBody>
        </p:sp>
        <p:sp>
          <p:nvSpPr>
            <p:cNvPr id="62" name="Freeform 55"/>
            <p:cNvSpPr>
              <a:spLocks/>
            </p:cNvSpPr>
            <p:nvPr userDrawn="1"/>
          </p:nvSpPr>
          <p:spPr bwMode="auto">
            <a:xfrm>
              <a:off x="19405600" y="3257550"/>
              <a:ext cx="55563" cy="90488"/>
            </a:xfrm>
            <a:custGeom>
              <a:avLst/>
              <a:gdLst>
                <a:gd name="T0" fmla="*/ 9 w 20"/>
                <a:gd name="T1" fmla="*/ 3 h 33"/>
                <a:gd name="T2" fmla="*/ 1 w 20"/>
                <a:gd name="T3" fmla="*/ 5 h 33"/>
                <a:gd name="T4" fmla="*/ 5 w 20"/>
                <a:gd name="T5" fmla="*/ 19 h 33"/>
                <a:gd name="T6" fmla="*/ 10 w 20"/>
                <a:gd name="T7" fmla="*/ 29 h 33"/>
                <a:gd name="T8" fmla="*/ 17 w 20"/>
                <a:gd name="T9" fmla="*/ 25 h 33"/>
                <a:gd name="T10" fmla="*/ 19 w 20"/>
                <a:gd name="T11" fmla="*/ 7 h 33"/>
                <a:gd name="T12" fmla="*/ 9 w 20"/>
                <a:gd name="T13" fmla="*/ 3 h 33"/>
              </a:gdLst>
              <a:ahLst/>
              <a:cxnLst>
                <a:cxn ang="0">
                  <a:pos x="T0" y="T1"/>
                </a:cxn>
                <a:cxn ang="0">
                  <a:pos x="T2" y="T3"/>
                </a:cxn>
                <a:cxn ang="0">
                  <a:pos x="T4" y="T5"/>
                </a:cxn>
                <a:cxn ang="0">
                  <a:pos x="T6" y="T7"/>
                </a:cxn>
                <a:cxn ang="0">
                  <a:pos x="T8" y="T9"/>
                </a:cxn>
                <a:cxn ang="0">
                  <a:pos x="T10" y="T11"/>
                </a:cxn>
                <a:cxn ang="0">
                  <a:pos x="T12" y="T13"/>
                </a:cxn>
              </a:cxnLst>
              <a:rect l="0" t="0" r="r" b="b"/>
              <a:pathLst>
                <a:path w="20" h="33">
                  <a:moveTo>
                    <a:pt x="9" y="3"/>
                  </a:moveTo>
                  <a:cubicBezTo>
                    <a:pt x="6" y="6"/>
                    <a:pt x="3" y="3"/>
                    <a:pt x="1" y="5"/>
                  </a:cubicBezTo>
                  <a:cubicBezTo>
                    <a:pt x="0" y="8"/>
                    <a:pt x="7" y="13"/>
                    <a:pt x="5" y="19"/>
                  </a:cubicBezTo>
                  <a:cubicBezTo>
                    <a:pt x="4" y="25"/>
                    <a:pt x="6" y="33"/>
                    <a:pt x="10" y="29"/>
                  </a:cubicBezTo>
                  <a:cubicBezTo>
                    <a:pt x="13" y="26"/>
                    <a:pt x="15" y="27"/>
                    <a:pt x="17" y="25"/>
                  </a:cubicBezTo>
                  <a:cubicBezTo>
                    <a:pt x="19" y="22"/>
                    <a:pt x="17" y="12"/>
                    <a:pt x="19" y="7"/>
                  </a:cubicBezTo>
                  <a:cubicBezTo>
                    <a:pt x="20" y="3"/>
                    <a:pt x="13" y="0"/>
                    <a:pt x="9" y="3"/>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917"/>
              <a:endParaRPr lang="en-US" sz="1764">
                <a:solidFill>
                  <a:srgbClr val="FFFFFF"/>
                </a:solidFill>
              </a:endParaRPr>
            </a:p>
          </p:txBody>
        </p:sp>
        <p:sp>
          <p:nvSpPr>
            <p:cNvPr id="63" name="Freeform 56"/>
            <p:cNvSpPr>
              <a:spLocks/>
            </p:cNvSpPr>
            <p:nvPr userDrawn="1"/>
          </p:nvSpPr>
          <p:spPr bwMode="auto">
            <a:xfrm>
              <a:off x="19843750" y="3446463"/>
              <a:ext cx="88900" cy="26988"/>
            </a:xfrm>
            <a:custGeom>
              <a:avLst/>
              <a:gdLst>
                <a:gd name="T0" fmla="*/ 26 w 32"/>
                <a:gd name="T1" fmla="*/ 5 h 10"/>
                <a:gd name="T2" fmla="*/ 9 w 32"/>
                <a:gd name="T3" fmla="*/ 3 h 10"/>
                <a:gd name="T4" fmla="*/ 2 w 32"/>
                <a:gd name="T5" fmla="*/ 6 h 10"/>
                <a:gd name="T6" fmla="*/ 18 w 32"/>
                <a:gd name="T7" fmla="*/ 10 h 10"/>
                <a:gd name="T8" fmla="*/ 32 w 32"/>
                <a:gd name="T9" fmla="*/ 5 h 10"/>
                <a:gd name="T10" fmla="*/ 26 w 32"/>
                <a:gd name="T11" fmla="*/ 5 h 10"/>
              </a:gdLst>
              <a:ahLst/>
              <a:cxnLst>
                <a:cxn ang="0">
                  <a:pos x="T0" y="T1"/>
                </a:cxn>
                <a:cxn ang="0">
                  <a:pos x="T2" y="T3"/>
                </a:cxn>
                <a:cxn ang="0">
                  <a:pos x="T4" y="T5"/>
                </a:cxn>
                <a:cxn ang="0">
                  <a:pos x="T6" y="T7"/>
                </a:cxn>
                <a:cxn ang="0">
                  <a:pos x="T8" y="T9"/>
                </a:cxn>
                <a:cxn ang="0">
                  <a:pos x="T10" y="T11"/>
                </a:cxn>
              </a:cxnLst>
              <a:rect l="0" t="0" r="r" b="b"/>
              <a:pathLst>
                <a:path w="32" h="10">
                  <a:moveTo>
                    <a:pt x="26" y="5"/>
                  </a:moveTo>
                  <a:cubicBezTo>
                    <a:pt x="23" y="3"/>
                    <a:pt x="12" y="6"/>
                    <a:pt x="9" y="3"/>
                  </a:cubicBezTo>
                  <a:cubicBezTo>
                    <a:pt x="6" y="0"/>
                    <a:pt x="0" y="5"/>
                    <a:pt x="2" y="6"/>
                  </a:cubicBezTo>
                  <a:cubicBezTo>
                    <a:pt x="6" y="6"/>
                    <a:pt x="12" y="10"/>
                    <a:pt x="18" y="10"/>
                  </a:cubicBezTo>
                  <a:cubicBezTo>
                    <a:pt x="24" y="10"/>
                    <a:pt x="32" y="7"/>
                    <a:pt x="32" y="5"/>
                  </a:cubicBezTo>
                  <a:cubicBezTo>
                    <a:pt x="32" y="4"/>
                    <a:pt x="28" y="6"/>
                    <a:pt x="26" y="5"/>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917"/>
              <a:endParaRPr lang="en-US" sz="1764">
                <a:solidFill>
                  <a:srgbClr val="FFFFFF"/>
                </a:solidFill>
              </a:endParaRPr>
            </a:p>
          </p:txBody>
        </p:sp>
        <p:sp>
          <p:nvSpPr>
            <p:cNvPr id="64" name="Freeform 57"/>
            <p:cNvSpPr>
              <a:spLocks/>
            </p:cNvSpPr>
            <p:nvPr userDrawn="1"/>
          </p:nvSpPr>
          <p:spPr bwMode="auto">
            <a:xfrm>
              <a:off x="18853150" y="2709863"/>
              <a:ext cx="152400" cy="161925"/>
            </a:xfrm>
            <a:custGeom>
              <a:avLst/>
              <a:gdLst>
                <a:gd name="T0" fmla="*/ 31 w 55"/>
                <a:gd name="T1" fmla="*/ 50 h 58"/>
                <a:gd name="T2" fmla="*/ 44 w 55"/>
                <a:gd name="T3" fmla="*/ 48 h 58"/>
                <a:gd name="T4" fmla="*/ 44 w 55"/>
                <a:gd name="T5" fmla="*/ 23 h 58"/>
                <a:gd name="T6" fmla="*/ 44 w 55"/>
                <a:gd name="T7" fmla="*/ 21 h 58"/>
                <a:gd name="T8" fmla="*/ 52 w 55"/>
                <a:gd name="T9" fmla="*/ 16 h 58"/>
                <a:gd name="T10" fmla="*/ 46 w 55"/>
                <a:gd name="T11" fmla="*/ 4 h 58"/>
                <a:gd name="T12" fmla="*/ 33 w 55"/>
                <a:gd name="T13" fmla="*/ 6 h 58"/>
                <a:gd name="T14" fmla="*/ 31 w 55"/>
                <a:gd name="T15" fmla="*/ 6 h 58"/>
                <a:gd name="T16" fmla="*/ 20 w 55"/>
                <a:gd name="T17" fmla="*/ 8 h 58"/>
                <a:gd name="T18" fmla="*/ 26 w 55"/>
                <a:gd name="T19" fmla="*/ 13 h 58"/>
                <a:gd name="T20" fmla="*/ 17 w 55"/>
                <a:gd name="T21" fmla="*/ 18 h 58"/>
                <a:gd name="T22" fmla="*/ 5 w 55"/>
                <a:gd name="T23" fmla="*/ 18 h 58"/>
                <a:gd name="T24" fmla="*/ 7 w 55"/>
                <a:gd name="T25" fmla="*/ 26 h 58"/>
                <a:gd name="T26" fmla="*/ 12 w 55"/>
                <a:gd name="T27" fmla="*/ 34 h 58"/>
                <a:gd name="T28" fmla="*/ 9 w 55"/>
                <a:gd name="T29" fmla="*/ 43 h 58"/>
                <a:gd name="T30" fmla="*/ 2 w 55"/>
                <a:gd name="T31" fmla="*/ 50 h 58"/>
                <a:gd name="T32" fmla="*/ 12 w 55"/>
                <a:gd name="T33" fmla="*/ 58 h 58"/>
                <a:gd name="T34" fmla="*/ 31 w 55"/>
                <a:gd name="T35" fmla="*/ 5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5" h="58">
                  <a:moveTo>
                    <a:pt x="31" y="50"/>
                  </a:moveTo>
                  <a:cubicBezTo>
                    <a:pt x="36" y="45"/>
                    <a:pt x="39" y="50"/>
                    <a:pt x="44" y="48"/>
                  </a:cubicBezTo>
                  <a:cubicBezTo>
                    <a:pt x="49" y="45"/>
                    <a:pt x="46" y="27"/>
                    <a:pt x="44" y="23"/>
                  </a:cubicBezTo>
                  <a:cubicBezTo>
                    <a:pt x="43" y="22"/>
                    <a:pt x="44" y="22"/>
                    <a:pt x="44" y="21"/>
                  </a:cubicBezTo>
                  <a:cubicBezTo>
                    <a:pt x="44" y="19"/>
                    <a:pt x="49" y="19"/>
                    <a:pt x="52" y="16"/>
                  </a:cubicBezTo>
                  <a:cubicBezTo>
                    <a:pt x="55" y="13"/>
                    <a:pt x="50" y="8"/>
                    <a:pt x="46" y="4"/>
                  </a:cubicBezTo>
                  <a:cubicBezTo>
                    <a:pt x="42" y="0"/>
                    <a:pt x="37" y="6"/>
                    <a:pt x="33" y="6"/>
                  </a:cubicBezTo>
                  <a:cubicBezTo>
                    <a:pt x="32" y="6"/>
                    <a:pt x="32" y="6"/>
                    <a:pt x="31" y="6"/>
                  </a:cubicBezTo>
                  <a:cubicBezTo>
                    <a:pt x="27" y="4"/>
                    <a:pt x="21" y="4"/>
                    <a:pt x="20" y="8"/>
                  </a:cubicBezTo>
                  <a:cubicBezTo>
                    <a:pt x="20" y="12"/>
                    <a:pt x="25" y="11"/>
                    <a:pt x="26" y="13"/>
                  </a:cubicBezTo>
                  <a:cubicBezTo>
                    <a:pt x="26" y="16"/>
                    <a:pt x="20" y="15"/>
                    <a:pt x="17" y="18"/>
                  </a:cubicBezTo>
                  <a:cubicBezTo>
                    <a:pt x="13" y="20"/>
                    <a:pt x="9" y="16"/>
                    <a:pt x="5" y="18"/>
                  </a:cubicBezTo>
                  <a:cubicBezTo>
                    <a:pt x="2" y="20"/>
                    <a:pt x="10" y="22"/>
                    <a:pt x="7" y="26"/>
                  </a:cubicBezTo>
                  <a:cubicBezTo>
                    <a:pt x="4" y="30"/>
                    <a:pt x="7" y="30"/>
                    <a:pt x="12" y="34"/>
                  </a:cubicBezTo>
                  <a:cubicBezTo>
                    <a:pt x="16" y="37"/>
                    <a:pt x="9" y="38"/>
                    <a:pt x="9" y="43"/>
                  </a:cubicBezTo>
                  <a:cubicBezTo>
                    <a:pt x="9" y="47"/>
                    <a:pt x="3" y="47"/>
                    <a:pt x="2" y="50"/>
                  </a:cubicBezTo>
                  <a:cubicBezTo>
                    <a:pt x="0" y="52"/>
                    <a:pt x="7" y="58"/>
                    <a:pt x="12" y="58"/>
                  </a:cubicBezTo>
                  <a:cubicBezTo>
                    <a:pt x="16" y="58"/>
                    <a:pt x="25" y="56"/>
                    <a:pt x="31" y="50"/>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917"/>
              <a:endParaRPr lang="en-US" sz="1764">
                <a:solidFill>
                  <a:srgbClr val="FFFFFF"/>
                </a:solidFill>
              </a:endParaRPr>
            </a:p>
          </p:txBody>
        </p:sp>
        <p:sp>
          <p:nvSpPr>
            <p:cNvPr id="65" name="Freeform 58"/>
            <p:cNvSpPr>
              <a:spLocks/>
            </p:cNvSpPr>
            <p:nvPr userDrawn="1"/>
          </p:nvSpPr>
          <p:spPr bwMode="auto">
            <a:xfrm>
              <a:off x="19119850" y="2479675"/>
              <a:ext cx="22225" cy="39688"/>
            </a:xfrm>
            <a:custGeom>
              <a:avLst/>
              <a:gdLst>
                <a:gd name="T0" fmla="*/ 2 w 8"/>
                <a:gd name="T1" fmla="*/ 13 h 14"/>
                <a:gd name="T2" fmla="*/ 4 w 8"/>
                <a:gd name="T3" fmla="*/ 1 h 14"/>
                <a:gd name="T4" fmla="*/ 2 w 8"/>
                <a:gd name="T5" fmla="*/ 13 h 14"/>
              </a:gdLst>
              <a:ahLst/>
              <a:cxnLst>
                <a:cxn ang="0">
                  <a:pos x="T0" y="T1"/>
                </a:cxn>
                <a:cxn ang="0">
                  <a:pos x="T2" y="T3"/>
                </a:cxn>
                <a:cxn ang="0">
                  <a:pos x="T4" y="T5"/>
                </a:cxn>
              </a:cxnLst>
              <a:rect l="0" t="0" r="r" b="b"/>
              <a:pathLst>
                <a:path w="8" h="14">
                  <a:moveTo>
                    <a:pt x="2" y="13"/>
                  </a:moveTo>
                  <a:cubicBezTo>
                    <a:pt x="5" y="10"/>
                    <a:pt x="8" y="0"/>
                    <a:pt x="4" y="1"/>
                  </a:cubicBezTo>
                  <a:cubicBezTo>
                    <a:pt x="0" y="2"/>
                    <a:pt x="1" y="14"/>
                    <a:pt x="2" y="13"/>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917"/>
              <a:endParaRPr lang="en-US" sz="1764">
                <a:solidFill>
                  <a:srgbClr val="FFFFFF"/>
                </a:solidFill>
              </a:endParaRPr>
            </a:p>
          </p:txBody>
        </p:sp>
        <p:sp>
          <p:nvSpPr>
            <p:cNvPr id="66" name="Freeform 59"/>
            <p:cNvSpPr>
              <a:spLocks/>
            </p:cNvSpPr>
            <p:nvPr userDrawn="1"/>
          </p:nvSpPr>
          <p:spPr bwMode="auto">
            <a:xfrm>
              <a:off x="18961100" y="2557463"/>
              <a:ext cx="261938" cy="377825"/>
            </a:xfrm>
            <a:custGeom>
              <a:avLst/>
              <a:gdLst>
                <a:gd name="T0" fmla="*/ 3 w 94"/>
                <a:gd name="T1" fmla="*/ 24 h 136"/>
                <a:gd name="T2" fmla="*/ 11 w 94"/>
                <a:gd name="T3" fmla="*/ 30 h 136"/>
                <a:gd name="T4" fmla="*/ 7 w 94"/>
                <a:gd name="T5" fmla="*/ 38 h 136"/>
                <a:gd name="T6" fmla="*/ 12 w 94"/>
                <a:gd name="T7" fmla="*/ 44 h 136"/>
                <a:gd name="T8" fmla="*/ 3 w 94"/>
                <a:gd name="T9" fmla="*/ 50 h 136"/>
                <a:gd name="T10" fmla="*/ 11 w 94"/>
                <a:gd name="T11" fmla="*/ 48 h 136"/>
                <a:gd name="T12" fmla="*/ 15 w 94"/>
                <a:gd name="T13" fmla="*/ 54 h 136"/>
                <a:gd name="T14" fmla="*/ 22 w 94"/>
                <a:gd name="T15" fmla="*/ 46 h 136"/>
                <a:gd name="T16" fmla="*/ 22 w 94"/>
                <a:gd name="T17" fmla="*/ 53 h 136"/>
                <a:gd name="T18" fmla="*/ 19 w 94"/>
                <a:gd name="T19" fmla="*/ 64 h 136"/>
                <a:gd name="T20" fmla="*/ 34 w 94"/>
                <a:gd name="T21" fmla="*/ 63 h 136"/>
                <a:gd name="T22" fmla="*/ 37 w 94"/>
                <a:gd name="T23" fmla="*/ 66 h 136"/>
                <a:gd name="T24" fmla="*/ 38 w 94"/>
                <a:gd name="T25" fmla="*/ 72 h 136"/>
                <a:gd name="T26" fmla="*/ 41 w 94"/>
                <a:gd name="T27" fmla="*/ 76 h 136"/>
                <a:gd name="T28" fmla="*/ 40 w 94"/>
                <a:gd name="T29" fmla="*/ 86 h 136"/>
                <a:gd name="T30" fmla="*/ 29 w 94"/>
                <a:gd name="T31" fmla="*/ 86 h 136"/>
                <a:gd name="T32" fmla="*/ 26 w 94"/>
                <a:gd name="T33" fmla="*/ 88 h 136"/>
                <a:gd name="T34" fmla="*/ 23 w 94"/>
                <a:gd name="T35" fmla="*/ 95 h 136"/>
                <a:gd name="T36" fmla="*/ 29 w 94"/>
                <a:gd name="T37" fmla="*/ 99 h 136"/>
                <a:gd name="T38" fmla="*/ 19 w 94"/>
                <a:gd name="T39" fmla="*/ 106 h 136"/>
                <a:gd name="T40" fmla="*/ 23 w 94"/>
                <a:gd name="T41" fmla="*/ 111 h 136"/>
                <a:gd name="T42" fmla="*/ 29 w 94"/>
                <a:gd name="T43" fmla="*/ 112 h 136"/>
                <a:gd name="T44" fmla="*/ 41 w 94"/>
                <a:gd name="T45" fmla="*/ 114 h 136"/>
                <a:gd name="T46" fmla="*/ 42 w 94"/>
                <a:gd name="T47" fmla="*/ 116 h 136"/>
                <a:gd name="T48" fmla="*/ 30 w 94"/>
                <a:gd name="T49" fmla="*/ 118 h 136"/>
                <a:gd name="T50" fmla="*/ 16 w 94"/>
                <a:gd name="T51" fmla="*/ 135 h 136"/>
                <a:gd name="T52" fmla="*/ 24 w 94"/>
                <a:gd name="T53" fmla="*/ 130 h 136"/>
                <a:gd name="T54" fmla="*/ 32 w 94"/>
                <a:gd name="T55" fmla="*/ 132 h 136"/>
                <a:gd name="T56" fmla="*/ 37 w 94"/>
                <a:gd name="T57" fmla="*/ 127 h 136"/>
                <a:gd name="T58" fmla="*/ 44 w 94"/>
                <a:gd name="T59" fmla="*/ 126 h 136"/>
                <a:gd name="T60" fmla="*/ 53 w 94"/>
                <a:gd name="T61" fmla="*/ 123 h 136"/>
                <a:gd name="T62" fmla="*/ 61 w 94"/>
                <a:gd name="T63" fmla="*/ 126 h 136"/>
                <a:gd name="T64" fmla="*/ 73 w 94"/>
                <a:gd name="T65" fmla="*/ 123 h 136"/>
                <a:gd name="T66" fmla="*/ 88 w 94"/>
                <a:gd name="T67" fmla="*/ 117 h 136"/>
                <a:gd name="T68" fmla="*/ 84 w 94"/>
                <a:gd name="T69" fmla="*/ 115 h 136"/>
                <a:gd name="T70" fmla="*/ 84 w 94"/>
                <a:gd name="T71" fmla="*/ 109 h 136"/>
                <a:gd name="T72" fmla="*/ 93 w 94"/>
                <a:gd name="T73" fmla="*/ 98 h 136"/>
                <a:gd name="T74" fmla="*/ 82 w 94"/>
                <a:gd name="T75" fmla="*/ 93 h 136"/>
                <a:gd name="T76" fmla="*/ 77 w 94"/>
                <a:gd name="T77" fmla="*/ 92 h 136"/>
                <a:gd name="T78" fmla="*/ 77 w 94"/>
                <a:gd name="T79" fmla="*/ 86 h 136"/>
                <a:gd name="T80" fmla="*/ 73 w 94"/>
                <a:gd name="T81" fmla="*/ 81 h 136"/>
                <a:gd name="T82" fmla="*/ 65 w 94"/>
                <a:gd name="T83" fmla="*/ 68 h 136"/>
                <a:gd name="T84" fmla="*/ 58 w 94"/>
                <a:gd name="T85" fmla="*/ 55 h 136"/>
                <a:gd name="T86" fmla="*/ 51 w 94"/>
                <a:gd name="T87" fmla="*/ 49 h 136"/>
                <a:gd name="T88" fmla="*/ 41 w 94"/>
                <a:gd name="T89" fmla="*/ 48 h 136"/>
                <a:gd name="T90" fmla="*/ 45 w 94"/>
                <a:gd name="T91" fmla="*/ 41 h 136"/>
                <a:gd name="T92" fmla="*/ 53 w 94"/>
                <a:gd name="T93" fmla="*/ 22 h 136"/>
                <a:gd name="T94" fmla="*/ 34 w 94"/>
                <a:gd name="T95" fmla="*/ 21 h 136"/>
                <a:gd name="T96" fmla="*/ 30 w 94"/>
                <a:gd name="T97" fmla="*/ 18 h 136"/>
                <a:gd name="T98" fmla="*/ 38 w 94"/>
                <a:gd name="T99" fmla="*/ 9 h 136"/>
                <a:gd name="T100" fmla="*/ 40 w 94"/>
                <a:gd name="T101" fmla="*/ 3 h 136"/>
                <a:gd name="T102" fmla="*/ 35 w 94"/>
                <a:gd name="T103" fmla="*/ 7 h 136"/>
                <a:gd name="T104" fmla="*/ 23 w 94"/>
                <a:gd name="T105" fmla="*/ 7 h 136"/>
                <a:gd name="T106" fmla="*/ 17 w 94"/>
                <a:gd name="T107" fmla="*/ 16 h 136"/>
                <a:gd name="T108" fmla="*/ 12 w 94"/>
                <a:gd name="T109" fmla="*/ 23 h 136"/>
                <a:gd name="T110" fmla="*/ 9 w 94"/>
                <a:gd name="T111" fmla="*/ 26 h 136"/>
                <a:gd name="T112" fmla="*/ 3 w 94"/>
                <a:gd name="T113" fmla="*/ 24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4" h="136">
                  <a:moveTo>
                    <a:pt x="3" y="24"/>
                  </a:moveTo>
                  <a:cubicBezTo>
                    <a:pt x="0" y="26"/>
                    <a:pt x="6" y="30"/>
                    <a:pt x="11" y="30"/>
                  </a:cubicBezTo>
                  <a:cubicBezTo>
                    <a:pt x="15" y="31"/>
                    <a:pt x="7" y="34"/>
                    <a:pt x="7" y="38"/>
                  </a:cubicBezTo>
                  <a:cubicBezTo>
                    <a:pt x="6" y="42"/>
                    <a:pt x="12" y="41"/>
                    <a:pt x="12" y="44"/>
                  </a:cubicBezTo>
                  <a:cubicBezTo>
                    <a:pt x="13" y="47"/>
                    <a:pt x="3" y="47"/>
                    <a:pt x="3" y="50"/>
                  </a:cubicBezTo>
                  <a:cubicBezTo>
                    <a:pt x="3" y="53"/>
                    <a:pt x="9" y="49"/>
                    <a:pt x="11" y="48"/>
                  </a:cubicBezTo>
                  <a:cubicBezTo>
                    <a:pt x="13" y="46"/>
                    <a:pt x="10" y="55"/>
                    <a:pt x="15" y="54"/>
                  </a:cubicBezTo>
                  <a:cubicBezTo>
                    <a:pt x="21" y="53"/>
                    <a:pt x="20" y="45"/>
                    <a:pt x="22" y="46"/>
                  </a:cubicBezTo>
                  <a:cubicBezTo>
                    <a:pt x="24" y="46"/>
                    <a:pt x="21" y="50"/>
                    <a:pt x="22" y="53"/>
                  </a:cubicBezTo>
                  <a:cubicBezTo>
                    <a:pt x="24" y="57"/>
                    <a:pt x="18" y="62"/>
                    <a:pt x="19" y="64"/>
                  </a:cubicBezTo>
                  <a:cubicBezTo>
                    <a:pt x="19" y="66"/>
                    <a:pt x="30" y="66"/>
                    <a:pt x="34" y="63"/>
                  </a:cubicBezTo>
                  <a:cubicBezTo>
                    <a:pt x="38" y="59"/>
                    <a:pt x="39" y="63"/>
                    <a:pt x="37" y="66"/>
                  </a:cubicBezTo>
                  <a:cubicBezTo>
                    <a:pt x="34" y="69"/>
                    <a:pt x="35" y="71"/>
                    <a:pt x="38" y="72"/>
                  </a:cubicBezTo>
                  <a:cubicBezTo>
                    <a:pt x="42" y="73"/>
                    <a:pt x="43" y="74"/>
                    <a:pt x="41" y="76"/>
                  </a:cubicBezTo>
                  <a:cubicBezTo>
                    <a:pt x="40" y="79"/>
                    <a:pt x="41" y="84"/>
                    <a:pt x="40" y="86"/>
                  </a:cubicBezTo>
                  <a:cubicBezTo>
                    <a:pt x="40" y="88"/>
                    <a:pt x="30" y="88"/>
                    <a:pt x="29" y="86"/>
                  </a:cubicBezTo>
                  <a:cubicBezTo>
                    <a:pt x="29" y="85"/>
                    <a:pt x="25" y="86"/>
                    <a:pt x="26" y="88"/>
                  </a:cubicBezTo>
                  <a:cubicBezTo>
                    <a:pt x="27" y="90"/>
                    <a:pt x="23" y="93"/>
                    <a:pt x="23" y="95"/>
                  </a:cubicBezTo>
                  <a:cubicBezTo>
                    <a:pt x="23" y="97"/>
                    <a:pt x="29" y="96"/>
                    <a:pt x="29" y="99"/>
                  </a:cubicBezTo>
                  <a:cubicBezTo>
                    <a:pt x="29" y="101"/>
                    <a:pt x="25" y="104"/>
                    <a:pt x="19" y="106"/>
                  </a:cubicBezTo>
                  <a:cubicBezTo>
                    <a:pt x="13" y="108"/>
                    <a:pt x="20" y="113"/>
                    <a:pt x="23" y="111"/>
                  </a:cubicBezTo>
                  <a:cubicBezTo>
                    <a:pt x="26" y="108"/>
                    <a:pt x="25" y="112"/>
                    <a:pt x="29" y="112"/>
                  </a:cubicBezTo>
                  <a:cubicBezTo>
                    <a:pt x="34" y="112"/>
                    <a:pt x="36" y="115"/>
                    <a:pt x="41" y="114"/>
                  </a:cubicBezTo>
                  <a:cubicBezTo>
                    <a:pt x="45" y="112"/>
                    <a:pt x="45" y="114"/>
                    <a:pt x="42" y="116"/>
                  </a:cubicBezTo>
                  <a:cubicBezTo>
                    <a:pt x="38" y="119"/>
                    <a:pt x="33" y="116"/>
                    <a:pt x="30" y="118"/>
                  </a:cubicBezTo>
                  <a:cubicBezTo>
                    <a:pt x="27" y="120"/>
                    <a:pt x="14" y="132"/>
                    <a:pt x="16" y="135"/>
                  </a:cubicBezTo>
                  <a:cubicBezTo>
                    <a:pt x="18" y="136"/>
                    <a:pt x="20" y="132"/>
                    <a:pt x="24" y="130"/>
                  </a:cubicBezTo>
                  <a:cubicBezTo>
                    <a:pt x="29" y="128"/>
                    <a:pt x="29" y="131"/>
                    <a:pt x="32" y="132"/>
                  </a:cubicBezTo>
                  <a:cubicBezTo>
                    <a:pt x="35" y="132"/>
                    <a:pt x="35" y="126"/>
                    <a:pt x="37" y="127"/>
                  </a:cubicBezTo>
                  <a:cubicBezTo>
                    <a:pt x="39" y="127"/>
                    <a:pt x="41" y="125"/>
                    <a:pt x="44" y="126"/>
                  </a:cubicBezTo>
                  <a:cubicBezTo>
                    <a:pt x="48" y="126"/>
                    <a:pt x="51" y="125"/>
                    <a:pt x="53" y="123"/>
                  </a:cubicBezTo>
                  <a:cubicBezTo>
                    <a:pt x="55" y="122"/>
                    <a:pt x="60" y="127"/>
                    <a:pt x="61" y="126"/>
                  </a:cubicBezTo>
                  <a:cubicBezTo>
                    <a:pt x="63" y="124"/>
                    <a:pt x="70" y="123"/>
                    <a:pt x="73" y="123"/>
                  </a:cubicBezTo>
                  <a:cubicBezTo>
                    <a:pt x="77" y="123"/>
                    <a:pt x="86" y="119"/>
                    <a:pt x="88" y="117"/>
                  </a:cubicBezTo>
                  <a:cubicBezTo>
                    <a:pt x="91" y="115"/>
                    <a:pt x="87" y="114"/>
                    <a:pt x="84" y="115"/>
                  </a:cubicBezTo>
                  <a:cubicBezTo>
                    <a:pt x="80" y="115"/>
                    <a:pt x="81" y="112"/>
                    <a:pt x="84" y="109"/>
                  </a:cubicBezTo>
                  <a:cubicBezTo>
                    <a:pt x="88" y="105"/>
                    <a:pt x="93" y="103"/>
                    <a:pt x="93" y="98"/>
                  </a:cubicBezTo>
                  <a:cubicBezTo>
                    <a:pt x="94" y="94"/>
                    <a:pt x="83" y="90"/>
                    <a:pt x="82" y="93"/>
                  </a:cubicBezTo>
                  <a:cubicBezTo>
                    <a:pt x="81" y="95"/>
                    <a:pt x="79" y="95"/>
                    <a:pt x="77" y="92"/>
                  </a:cubicBezTo>
                  <a:cubicBezTo>
                    <a:pt x="75" y="89"/>
                    <a:pt x="78" y="87"/>
                    <a:pt x="77" y="86"/>
                  </a:cubicBezTo>
                  <a:cubicBezTo>
                    <a:pt x="75" y="86"/>
                    <a:pt x="73" y="82"/>
                    <a:pt x="73" y="81"/>
                  </a:cubicBezTo>
                  <a:cubicBezTo>
                    <a:pt x="74" y="79"/>
                    <a:pt x="71" y="69"/>
                    <a:pt x="65" y="68"/>
                  </a:cubicBezTo>
                  <a:cubicBezTo>
                    <a:pt x="60" y="66"/>
                    <a:pt x="59" y="59"/>
                    <a:pt x="58" y="55"/>
                  </a:cubicBezTo>
                  <a:cubicBezTo>
                    <a:pt x="57" y="51"/>
                    <a:pt x="54" y="53"/>
                    <a:pt x="51" y="49"/>
                  </a:cubicBezTo>
                  <a:cubicBezTo>
                    <a:pt x="48" y="46"/>
                    <a:pt x="44" y="48"/>
                    <a:pt x="41" y="48"/>
                  </a:cubicBezTo>
                  <a:cubicBezTo>
                    <a:pt x="39" y="48"/>
                    <a:pt x="41" y="43"/>
                    <a:pt x="45" y="41"/>
                  </a:cubicBezTo>
                  <a:cubicBezTo>
                    <a:pt x="49" y="38"/>
                    <a:pt x="53" y="25"/>
                    <a:pt x="53" y="22"/>
                  </a:cubicBezTo>
                  <a:cubicBezTo>
                    <a:pt x="53" y="19"/>
                    <a:pt x="37" y="20"/>
                    <a:pt x="34" y="21"/>
                  </a:cubicBezTo>
                  <a:cubicBezTo>
                    <a:pt x="30" y="23"/>
                    <a:pt x="27" y="19"/>
                    <a:pt x="30" y="18"/>
                  </a:cubicBezTo>
                  <a:cubicBezTo>
                    <a:pt x="33" y="17"/>
                    <a:pt x="38" y="11"/>
                    <a:pt x="38" y="9"/>
                  </a:cubicBezTo>
                  <a:cubicBezTo>
                    <a:pt x="38" y="7"/>
                    <a:pt x="42" y="5"/>
                    <a:pt x="40" y="3"/>
                  </a:cubicBezTo>
                  <a:cubicBezTo>
                    <a:pt x="37" y="0"/>
                    <a:pt x="37" y="5"/>
                    <a:pt x="35" y="7"/>
                  </a:cubicBezTo>
                  <a:cubicBezTo>
                    <a:pt x="33" y="8"/>
                    <a:pt x="28" y="8"/>
                    <a:pt x="23" y="7"/>
                  </a:cubicBezTo>
                  <a:cubicBezTo>
                    <a:pt x="18" y="6"/>
                    <a:pt x="17" y="13"/>
                    <a:pt x="17" y="16"/>
                  </a:cubicBezTo>
                  <a:cubicBezTo>
                    <a:pt x="17" y="19"/>
                    <a:pt x="11" y="21"/>
                    <a:pt x="12" y="23"/>
                  </a:cubicBezTo>
                  <a:cubicBezTo>
                    <a:pt x="13" y="26"/>
                    <a:pt x="11" y="28"/>
                    <a:pt x="9" y="26"/>
                  </a:cubicBezTo>
                  <a:cubicBezTo>
                    <a:pt x="8" y="25"/>
                    <a:pt x="6" y="21"/>
                    <a:pt x="3" y="24"/>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917"/>
              <a:endParaRPr lang="en-US" sz="1764">
                <a:solidFill>
                  <a:srgbClr val="FFFFFF"/>
                </a:solidFill>
              </a:endParaRPr>
            </a:p>
          </p:txBody>
        </p:sp>
        <p:sp>
          <p:nvSpPr>
            <p:cNvPr id="67" name="Freeform 60"/>
            <p:cNvSpPr>
              <a:spLocks/>
            </p:cNvSpPr>
            <p:nvPr userDrawn="1"/>
          </p:nvSpPr>
          <p:spPr bwMode="auto">
            <a:xfrm>
              <a:off x="18948400" y="2579688"/>
              <a:ext cx="34925" cy="30163"/>
            </a:xfrm>
            <a:custGeom>
              <a:avLst/>
              <a:gdLst>
                <a:gd name="T0" fmla="*/ 3 w 13"/>
                <a:gd name="T1" fmla="*/ 11 h 11"/>
                <a:gd name="T2" fmla="*/ 10 w 13"/>
                <a:gd name="T3" fmla="*/ 2 h 11"/>
                <a:gd name="T4" fmla="*/ 3 w 13"/>
                <a:gd name="T5" fmla="*/ 11 h 11"/>
              </a:gdLst>
              <a:ahLst/>
              <a:cxnLst>
                <a:cxn ang="0">
                  <a:pos x="T0" y="T1"/>
                </a:cxn>
                <a:cxn ang="0">
                  <a:pos x="T2" y="T3"/>
                </a:cxn>
                <a:cxn ang="0">
                  <a:pos x="T4" y="T5"/>
                </a:cxn>
              </a:cxnLst>
              <a:rect l="0" t="0" r="r" b="b"/>
              <a:pathLst>
                <a:path w="13" h="11">
                  <a:moveTo>
                    <a:pt x="3" y="11"/>
                  </a:moveTo>
                  <a:cubicBezTo>
                    <a:pt x="8" y="11"/>
                    <a:pt x="13" y="4"/>
                    <a:pt x="10" y="2"/>
                  </a:cubicBezTo>
                  <a:cubicBezTo>
                    <a:pt x="8" y="0"/>
                    <a:pt x="0" y="11"/>
                    <a:pt x="3" y="11"/>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917"/>
              <a:endParaRPr lang="en-US" sz="1764">
                <a:solidFill>
                  <a:srgbClr val="FFFFFF"/>
                </a:solidFill>
              </a:endParaRPr>
            </a:p>
          </p:txBody>
        </p:sp>
        <p:sp>
          <p:nvSpPr>
            <p:cNvPr id="68" name="Freeform 61"/>
            <p:cNvSpPr>
              <a:spLocks/>
            </p:cNvSpPr>
            <p:nvPr userDrawn="1"/>
          </p:nvSpPr>
          <p:spPr bwMode="auto">
            <a:xfrm>
              <a:off x="19494500" y="2679700"/>
              <a:ext cx="52388" cy="66675"/>
            </a:xfrm>
            <a:custGeom>
              <a:avLst/>
              <a:gdLst>
                <a:gd name="T0" fmla="*/ 17 w 19"/>
                <a:gd name="T1" fmla="*/ 3 h 24"/>
                <a:gd name="T2" fmla="*/ 14 w 19"/>
                <a:gd name="T3" fmla="*/ 6 h 24"/>
                <a:gd name="T4" fmla="*/ 10 w 19"/>
                <a:gd name="T5" fmla="*/ 3 h 24"/>
                <a:gd name="T6" fmla="*/ 3 w 19"/>
                <a:gd name="T7" fmla="*/ 6 h 24"/>
                <a:gd name="T8" fmla="*/ 7 w 19"/>
                <a:gd name="T9" fmla="*/ 16 h 24"/>
                <a:gd name="T10" fmla="*/ 4 w 19"/>
                <a:gd name="T11" fmla="*/ 19 h 24"/>
                <a:gd name="T12" fmla="*/ 7 w 19"/>
                <a:gd name="T13" fmla="*/ 24 h 24"/>
                <a:gd name="T14" fmla="*/ 15 w 19"/>
                <a:gd name="T15" fmla="*/ 15 h 24"/>
                <a:gd name="T16" fmla="*/ 17 w 19"/>
                <a:gd name="T17" fmla="*/ 3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24">
                  <a:moveTo>
                    <a:pt x="17" y="3"/>
                  </a:moveTo>
                  <a:cubicBezTo>
                    <a:pt x="16" y="2"/>
                    <a:pt x="15" y="5"/>
                    <a:pt x="14" y="6"/>
                  </a:cubicBezTo>
                  <a:cubicBezTo>
                    <a:pt x="12" y="6"/>
                    <a:pt x="11" y="0"/>
                    <a:pt x="10" y="3"/>
                  </a:cubicBezTo>
                  <a:cubicBezTo>
                    <a:pt x="10" y="7"/>
                    <a:pt x="6" y="2"/>
                    <a:pt x="3" y="6"/>
                  </a:cubicBezTo>
                  <a:cubicBezTo>
                    <a:pt x="0" y="11"/>
                    <a:pt x="5" y="15"/>
                    <a:pt x="7" y="16"/>
                  </a:cubicBezTo>
                  <a:cubicBezTo>
                    <a:pt x="10" y="17"/>
                    <a:pt x="7" y="19"/>
                    <a:pt x="4" y="19"/>
                  </a:cubicBezTo>
                  <a:cubicBezTo>
                    <a:pt x="2" y="18"/>
                    <a:pt x="3" y="23"/>
                    <a:pt x="7" y="24"/>
                  </a:cubicBezTo>
                  <a:cubicBezTo>
                    <a:pt x="11" y="24"/>
                    <a:pt x="15" y="17"/>
                    <a:pt x="15" y="15"/>
                  </a:cubicBezTo>
                  <a:cubicBezTo>
                    <a:pt x="14" y="13"/>
                    <a:pt x="19" y="4"/>
                    <a:pt x="17" y="3"/>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917"/>
              <a:endParaRPr lang="en-US" sz="1764">
                <a:solidFill>
                  <a:srgbClr val="FFFFFF"/>
                </a:solidFill>
              </a:endParaRPr>
            </a:p>
          </p:txBody>
        </p:sp>
        <p:sp>
          <p:nvSpPr>
            <p:cNvPr id="69" name="Freeform 62"/>
            <p:cNvSpPr>
              <a:spLocks/>
            </p:cNvSpPr>
            <p:nvPr userDrawn="1"/>
          </p:nvSpPr>
          <p:spPr bwMode="auto">
            <a:xfrm>
              <a:off x="19694525" y="2608263"/>
              <a:ext cx="41275" cy="44450"/>
            </a:xfrm>
            <a:custGeom>
              <a:avLst/>
              <a:gdLst>
                <a:gd name="T0" fmla="*/ 2 w 15"/>
                <a:gd name="T1" fmla="*/ 14 h 16"/>
                <a:gd name="T2" fmla="*/ 9 w 15"/>
                <a:gd name="T3" fmla="*/ 0 h 16"/>
                <a:gd name="T4" fmla="*/ 2 w 15"/>
                <a:gd name="T5" fmla="*/ 14 h 16"/>
              </a:gdLst>
              <a:ahLst/>
              <a:cxnLst>
                <a:cxn ang="0">
                  <a:pos x="T0" y="T1"/>
                </a:cxn>
                <a:cxn ang="0">
                  <a:pos x="T2" y="T3"/>
                </a:cxn>
                <a:cxn ang="0">
                  <a:pos x="T4" y="T5"/>
                </a:cxn>
              </a:cxnLst>
              <a:rect l="0" t="0" r="r" b="b"/>
              <a:pathLst>
                <a:path w="15" h="16">
                  <a:moveTo>
                    <a:pt x="2" y="14"/>
                  </a:moveTo>
                  <a:cubicBezTo>
                    <a:pt x="3" y="16"/>
                    <a:pt x="15" y="0"/>
                    <a:pt x="9" y="0"/>
                  </a:cubicBezTo>
                  <a:cubicBezTo>
                    <a:pt x="3" y="0"/>
                    <a:pt x="0" y="12"/>
                    <a:pt x="2" y="14"/>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917"/>
              <a:endParaRPr lang="en-US" sz="1764">
                <a:solidFill>
                  <a:srgbClr val="FFFFFF"/>
                </a:solidFill>
              </a:endParaRPr>
            </a:p>
          </p:txBody>
        </p:sp>
        <p:sp>
          <p:nvSpPr>
            <p:cNvPr id="70" name="Freeform 63"/>
            <p:cNvSpPr>
              <a:spLocks/>
            </p:cNvSpPr>
            <p:nvPr userDrawn="1"/>
          </p:nvSpPr>
          <p:spPr bwMode="auto">
            <a:xfrm>
              <a:off x="19810413" y="2554288"/>
              <a:ext cx="30163" cy="11113"/>
            </a:xfrm>
            <a:custGeom>
              <a:avLst/>
              <a:gdLst>
                <a:gd name="T0" fmla="*/ 9 w 11"/>
                <a:gd name="T1" fmla="*/ 2 h 4"/>
                <a:gd name="T2" fmla="*/ 3 w 11"/>
                <a:gd name="T3" fmla="*/ 3 h 4"/>
                <a:gd name="T4" fmla="*/ 9 w 11"/>
                <a:gd name="T5" fmla="*/ 2 h 4"/>
              </a:gdLst>
              <a:ahLst/>
              <a:cxnLst>
                <a:cxn ang="0">
                  <a:pos x="T0" y="T1"/>
                </a:cxn>
                <a:cxn ang="0">
                  <a:pos x="T2" y="T3"/>
                </a:cxn>
                <a:cxn ang="0">
                  <a:pos x="T4" y="T5"/>
                </a:cxn>
              </a:cxnLst>
              <a:rect l="0" t="0" r="r" b="b"/>
              <a:pathLst>
                <a:path w="11" h="4">
                  <a:moveTo>
                    <a:pt x="9" y="2"/>
                  </a:moveTo>
                  <a:cubicBezTo>
                    <a:pt x="11" y="0"/>
                    <a:pt x="0" y="1"/>
                    <a:pt x="3" y="3"/>
                  </a:cubicBezTo>
                  <a:cubicBezTo>
                    <a:pt x="4" y="4"/>
                    <a:pt x="8" y="4"/>
                    <a:pt x="9" y="2"/>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917"/>
              <a:endParaRPr lang="en-US" sz="1764">
                <a:solidFill>
                  <a:srgbClr val="FFFFFF"/>
                </a:solidFill>
              </a:endParaRPr>
            </a:p>
          </p:txBody>
        </p:sp>
        <p:sp>
          <p:nvSpPr>
            <p:cNvPr id="71" name="Freeform 64"/>
            <p:cNvSpPr>
              <a:spLocks/>
            </p:cNvSpPr>
            <p:nvPr userDrawn="1"/>
          </p:nvSpPr>
          <p:spPr bwMode="auto">
            <a:xfrm>
              <a:off x="19805650" y="2568575"/>
              <a:ext cx="41275" cy="30163"/>
            </a:xfrm>
            <a:custGeom>
              <a:avLst/>
              <a:gdLst>
                <a:gd name="T0" fmla="*/ 2 w 15"/>
                <a:gd name="T1" fmla="*/ 11 h 11"/>
                <a:gd name="T2" fmla="*/ 13 w 15"/>
                <a:gd name="T3" fmla="*/ 4 h 11"/>
                <a:gd name="T4" fmla="*/ 7 w 15"/>
                <a:gd name="T5" fmla="*/ 2 h 11"/>
                <a:gd name="T6" fmla="*/ 2 w 15"/>
                <a:gd name="T7" fmla="*/ 11 h 11"/>
              </a:gdLst>
              <a:ahLst/>
              <a:cxnLst>
                <a:cxn ang="0">
                  <a:pos x="T0" y="T1"/>
                </a:cxn>
                <a:cxn ang="0">
                  <a:pos x="T2" y="T3"/>
                </a:cxn>
                <a:cxn ang="0">
                  <a:pos x="T4" y="T5"/>
                </a:cxn>
                <a:cxn ang="0">
                  <a:pos x="T6" y="T7"/>
                </a:cxn>
              </a:cxnLst>
              <a:rect l="0" t="0" r="r" b="b"/>
              <a:pathLst>
                <a:path w="15" h="11">
                  <a:moveTo>
                    <a:pt x="2" y="11"/>
                  </a:moveTo>
                  <a:cubicBezTo>
                    <a:pt x="5" y="11"/>
                    <a:pt x="12" y="5"/>
                    <a:pt x="13" y="4"/>
                  </a:cubicBezTo>
                  <a:cubicBezTo>
                    <a:pt x="15" y="2"/>
                    <a:pt x="12" y="0"/>
                    <a:pt x="7" y="2"/>
                  </a:cubicBezTo>
                  <a:cubicBezTo>
                    <a:pt x="1" y="3"/>
                    <a:pt x="0" y="11"/>
                    <a:pt x="2" y="11"/>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917"/>
              <a:endParaRPr lang="en-US" sz="1764">
                <a:solidFill>
                  <a:srgbClr val="FFFFFF"/>
                </a:solidFill>
              </a:endParaRPr>
            </a:p>
          </p:txBody>
        </p:sp>
        <p:sp>
          <p:nvSpPr>
            <p:cNvPr id="72" name="Freeform 65"/>
            <p:cNvSpPr>
              <a:spLocks/>
            </p:cNvSpPr>
            <p:nvPr userDrawn="1"/>
          </p:nvSpPr>
          <p:spPr bwMode="auto">
            <a:xfrm>
              <a:off x="20051713" y="2035175"/>
              <a:ext cx="3175" cy="3175"/>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1"/>
                    <a:pt x="0" y="1"/>
                    <a:pt x="0" y="1"/>
                  </a:cubicBezTo>
                  <a:cubicBezTo>
                    <a:pt x="1" y="1"/>
                    <a:pt x="1" y="0"/>
                    <a:pt x="1" y="0"/>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917"/>
              <a:endParaRPr lang="en-US" sz="1764">
                <a:solidFill>
                  <a:srgbClr val="FFFFFF"/>
                </a:solidFill>
              </a:endParaRPr>
            </a:p>
          </p:txBody>
        </p:sp>
        <p:sp>
          <p:nvSpPr>
            <p:cNvPr id="73" name="Freeform 66"/>
            <p:cNvSpPr>
              <a:spLocks noEditPoints="1"/>
            </p:cNvSpPr>
            <p:nvPr userDrawn="1"/>
          </p:nvSpPr>
          <p:spPr bwMode="auto">
            <a:xfrm>
              <a:off x="19310350" y="1957388"/>
              <a:ext cx="781050" cy="760413"/>
            </a:xfrm>
            <a:custGeom>
              <a:avLst/>
              <a:gdLst>
                <a:gd name="T0" fmla="*/ 4 w 281"/>
                <a:gd name="T1" fmla="*/ 189 h 274"/>
                <a:gd name="T2" fmla="*/ 18 w 281"/>
                <a:gd name="T3" fmla="*/ 198 h 274"/>
                <a:gd name="T4" fmla="*/ 4 w 281"/>
                <a:gd name="T5" fmla="*/ 211 h 274"/>
                <a:gd name="T6" fmla="*/ 8 w 281"/>
                <a:gd name="T7" fmla="*/ 218 h 274"/>
                <a:gd name="T8" fmla="*/ 59 w 281"/>
                <a:gd name="T9" fmla="*/ 214 h 274"/>
                <a:gd name="T10" fmla="*/ 69 w 281"/>
                <a:gd name="T11" fmla="*/ 218 h 274"/>
                <a:gd name="T12" fmla="*/ 85 w 281"/>
                <a:gd name="T13" fmla="*/ 258 h 274"/>
                <a:gd name="T14" fmla="*/ 100 w 281"/>
                <a:gd name="T15" fmla="*/ 265 h 274"/>
                <a:gd name="T16" fmla="*/ 122 w 281"/>
                <a:gd name="T17" fmla="*/ 257 h 274"/>
                <a:gd name="T18" fmla="*/ 126 w 281"/>
                <a:gd name="T19" fmla="*/ 225 h 274"/>
                <a:gd name="T20" fmla="*/ 138 w 281"/>
                <a:gd name="T21" fmla="*/ 190 h 274"/>
                <a:gd name="T22" fmla="*/ 136 w 281"/>
                <a:gd name="T23" fmla="*/ 157 h 274"/>
                <a:gd name="T24" fmla="*/ 175 w 281"/>
                <a:gd name="T25" fmla="*/ 126 h 274"/>
                <a:gd name="T26" fmla="*/ 196 w 281"/>
                <a:gd name="T27" fmla="*/ 100 h 274"/>
                <a:gd name="T28" fmla="*/ 212 w 281"/>
                <a:gd name="T29" fmla="*/ 116 h 274"/>
                <a:gd name="T30" fmla="*/ 184 w 281"/>
                <a:gd name="T31" fmla="*/ 142 h 274"/>
                <a:gd name="T32" fmla="*/ 173 w 281"/>
                <a:gd name="T33" fmla="*/ 166 h 274"/>
                <a:gd name="T34" fmla="*/ 188 w 281"/>
                <a:gd name="T35" fmla="*/ 197 h 274"/>
                <a:gd name="T36" fmla="*/ 248 w 281"/>
                <a:gd name="T37" fmla="*/ 184 h 274"/>
                <a:gd name="T38" fmla="*/ 264 w 281"/>
                <a:gd name="T39" fmla="*/ 137 h 274"/>
                <a:gd name="T40" fmla="*/ 261 w 281"/>
                <a:gd name="T41" fmla="*/ 116 h 274"/>
                <a:gd name="T42" fmla="*/ 255 w 281"/>
                <a:gd name="T43" fmla="*/ 82 h 274"/>
                <a:gd name="T44" fmla="*/ 251 w 281"/>
                <a:gd name="T45" fmla="*/ 56 h 274"/>
                <a:gd name="T46" fmla="*/ 257 w 281"/>
                <a:gd name="T47" fmla="*/ 38 h 274"/>
                <a:gd name="T48" fmla="*/ 257 w 281"/>
                <a:gd name="T49" fmla="*/ 22 h 274"/>
                <a:gd name="T50" fmla="*/ 271 w 281"/>
                <a:gd name="T51" fmla="*/ 12 h 274"/>
                <a:gd name="T52" fmla="*/ 246 w 281"/>
                <a:gd name="T53" fmla="*/ 13 h 274"/>
                <a:gd name="T54" fmla="*/ 230 w 281"/>
                <a:gd name="T55" fmla="*/ 16 h 274"/>
                <a:gd name="T56" fmla="*/ 215 w 281"/>
                <a:gd name="T57" fmla="*/ 14 h 274"/>
                <a:gd name="T58" fmla="*/ 207 w 281"/>
                <a:gd name="T59" fmla="*/ 5 h 274"/>
                <a:gd name="T60" fmla="*/ 193 w 281"/>
                <a:gd name="T61" fmla="*/ 17 h 274"/>
                <a:gd name="T62" fmla="*/ 196 w 281"/>
                <a:gd name="T63" fmla="*/ 7 h 274"/>
                <a:gd name="T64" fmla="*/ 181 w 281"/>
                <a:gd name="T65" fmla="*/ 19 h 274"/>
                <a:gd name="T66" fmla="*/ 168 w 281"/>
                <a:gd name="T67" fmla="*/ 20 h 274"/>
                <a:gd name="T68" fmla="*/ 158 w 281"/>
                <a:gd name="T69" fmla="*/ 27 h 274"/>
                <a:gd name="T70" fmla="*/ 146 w 281"/>
                <a:gd name="T71" fmla="*/ 29 h 274"/>
                <a:gd name="T72" fmla="*/ 126 w 281"/>
                <a:gd name="T73" fmla="*/ 40 h 274"/>
                <a:gd name="T74" fmla="*/ 127 w 281"/>
                <a:gd name="T75" fmla="*/ 47 h 274"/>
                <a:gd name="T76" fmla="*/ 113 w 281"/>
                <a:gd name="T77" fmla="*/ 43 h 274"/>
                <a:gd name="T78" fmla="*/ 92 w 281"/>
                <a:gd name="T79" fmla="*/ 62 h 274"/>
                <a:gd name="T80" fmla="*/ 123 w 281"/>
                <a:gd name="T81" fmla="*/ 53 h 274"/>
                <a:gd name="T82" fmla="*/ 110 w 281"/>
                <a:gd name="T83" fmla="*/ 62 h 274"/>
                <a:gd name="T84" fmla="*/ 90 w 281"/>
                <a:gd name="T85" fmla="*/ 95 h 274"/>
                <a:gd name="T86" fmla="*/ 74 w 281"/>
                <a:gd name="T87" fmla="*/ 114 h 274"/>
                <a:gd name="T88" fmla="*/ 60 w 281"/>
                <a:gd name="T89" fmla="*/ 128 h 274"/>
                <a:gd name="T90" fmla="*/ 41 w 281"/>
                <a:gd name="T91" fmla="*/ 145 h 274"/>
                <a:gd name="T92" fmla="*/ 21 w 281"/>
                <a:gd name="T93" fmla="*/ 156 h 274"/>
                <a:gd name="T94" fmla="*/ 2 w 281"/>
                <a:gd name="T95" fmla="*/ 171 h 274"/>
                <a:gd name="T96" fmla="*/ 177 w 281"/>
                <a:gd name="T97" fmla="*/ 49 h 274"/>
                <a:gd name="T98" fmla="*/ 169 w 281"/>
                <a:gd name="T99" fmla="*/ 4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1" h="274">
                  <a:moveTo>
                    <a:pt x="6" y="176"/>
                  </a:moveTo>
                  <a:cubicBezTo>
                    <a:pt x="6" y="178"/>
                    <a:pt x="2" y="180"/>
                    <a:pt x="5" y="180"/>
                  </a:cubicBezTo>
                  <a:cubicBezTo>
                    <a:pt x="8" y="181"/>
                    <a:pt x="5" y="183"/>
                    <a:pt x="4" y="184"/>
                  </a:cubicBezTo>
                  <a:cubicBezTo>
                    <a:pt x="2" y="185"/>
                    <a:pt x="2" y="187"/>
                    <a:pt x="4" y="189"/>
                  </a:cubicBezTo>
                  <a:cubicBezTo>
                    <a:pt x="5" y="192"/>
                    <a:pt x="0" y="192"/>
                    <a:pt x="3" y="196"/>
                  </a:cubicBezTo>
                  <a:cubicBezTo>
                    <a:pt x="5" y="199"/>
                    <a:pt x="7" y="195"/>
                    <a:pt x="8" y="198"/>
                  </a:cubicBezTo>
                  <a:cubicBezTo>
                    <a:pt x="9" y="200"/>
                    <a:pt x="12" y="198"/>
                    <a:pt x="16" y="195"/>
                  </a:cubicBezTo>
                  <a:cubicBezTo>
                    <a:pt x="19" y="192"/>
                    <a:pt x="21" y="198"/>
                    <a:pt x="18" y="198"/>
                  </a:cubicBezTo>
                  <a:cubicBezTo>
                    <a:pt x="15" y="198"/>
                    <a:pt x="12" y="200"/>
                    <a:pt x="12" y="202"/>
                  </a:cubicBezTo>
                  <a:cubicBezTo>
                    <a:pt x="13" y="205"/>
                    <a:pt x="8" y="205"/>
                    <a:pt x="8" y="201"/>
                  </a:cubicBezTo>
                  <a:cubicBezTo>
                    <a:pt x="8" y="198"/>
                    <a:pt x="2" y="202"/>
                    <a:pt x="4" y="204"/>
                  </a:cubicBezTo>
                  <a:cubicBezTo>
                    <a:pt x="7" y="207"/>
                    <a:pt x="4" y="208"/>
                    <a:pt x="4" y="211"/>
                  </a:cubicBezTo>
                  <a:cubicBezTo>
                    <a:pt x="4" y="213"/>
                    <a:pt x="8" y="213"/>
                    <a:pt x="10" y="210"/>
                  </a:cubicBezTo>
                  <a:cubicBezTo>
                    <a:pt x="11" y="207"/>
                    <a:pt x="14" y="208"/>
                    <a:pt x="15" y="211"/>
                  </a:cubicBezTo>
                  <a:cubicBezTo>
                    <a:pt x="16" y="213"/>
                    <a:pt x="13" y="211"/>
                    <a:pt x="13" y="215"/>
                  </a:cubicBezTo>
                  <a:cubicBezTo>
                    <a:pt x="13" y="219"/>
                    <a:pt x="10" y="215"/>
                    <a:pt x="8" y="218"/>
                  </a:cubicBezTo>
                  <a:cubicBezTo>
                    <a:pt x="6" y="221"/>
                    <a:pt x="16" y="226"/>
                    <a:pt x="19" y="227"/>
                  </a:cubicBezTo>
                  <a:cubicBezTo>
                    <a:pt x="23" y="228"/>
                    <a:pt x="26" y="231"/>
                    <a:pt x="32" y="230"/>
                  </a:cubicBezTo>
                  <a:cubicBezTo>
                    <a:pt x="38" y="229"/>
                    <a:pt x="50" y="218"/>
                    <a:pt x="52" y="216"/>
                  </a:cubicBezTo>
                  <a:cubicBezTo>
                    <a:pt x="53" y="214"/>
                    <a:pt x="57" y="216"/>
                    <a:pt x="59" y="214"/>
                  </a:cubicBezTo>
                  <a:cubicBezTo>
                    <a:pt x="62" y="212"/>
                    <a:pt x="60" y="207"/>
                    <a:pt x="62" y="206"/>
                  </a:cubicBezTo>
                  <a:cubicBezTo>
                    <a:pt x="64" y="205"/>
                    <a:pt x="65" y="212"/>
                    <a:pt x="66" y="212"/>
                  </a:cubicBezTo>
                  <a:cubicBezTo>
                    <a:pt x="68" y="213"/>
                    <a:pt x="69" y="214"/>
                    <a:pt x="69" y="217"/>
                  </a:cubicBezTo>
                  <a:cubicBezTo>
                    <a:pt x="69" y="217"/>
                    <a:pt x="69" y="218"/>
                    <a:pt x="69" y="218"/>
                  </a:cubicBezTo>
                  <a:cubicBezTo>
                    <a:pt x="68" y="222"/>
                    <a:pt x="70" y="226"/>
                    <a:pt x="73" y="229"/>
                  </a:cubicBezTo>
                  <a:cubicBezTo>
                    <a:pt x="77" y="232"/>
                    <a:pt x="74" y="236"/>
                    <a:pt x="77" y="240"/>
                  </a:cubicBezTo>
                  <a:cubicBezTo>
                    <a:pt x="80" y="244"/>
                    <a:pt x="79" y="247"/>
                    <a:pt x="83" y="249"/>
                  </a:cubicBezTo>
                  <a:cubicBezTo>
                    <a:pt x="86" y="252"/>
                    <a:pt x="86" y="254"/>
                    <a:pt x="85" y="258"/>
                  </a:cubicBezTo>
                  <a:cubicBezTo>
                    <a:pt x="83" y="261"/>
                    <a:pt x="88" y="260"/>
                    <a:pt x="88" y="262"/>
                  </a:cubicBezTo>
                  <a:cubicBezTo>
                    <a:pt x="88" y="265"/>
                    <a:pt x="87" y="269"/>
                    <a:pt x="88" y="271"/>
                  </a:cubicBezTo>
                  <a:cubicBezTo>
                    <a:pt x="89" y="274"/>
                    <a:pt x="91" y="271"/>
                    <a:pt x="96" y="271"/>
                  </a:cubicBezTo>
                  <a:cubicBezTo>
                    <a:pt x="101" y="271"/>
                    <a:pt x="100" y="268"/>
                    <a:pt x="100" y="265"/>
                  </a:cubicBezTo>
                  <a:cubicBezTo>
                    <a:pt x="100" y="262"/>
                    <a:pt x="103" y="263"/>
                    <a:pt x="104" y="261"/>
                  </a:cubicBezTo>
                  <a:cubicBezTo>
                    <a:pt x="104" y="260"/>
                    <a:pt x="109" y="259"/>
                    <a:pt x="112" y="261"/>
                  </a:cubicBezTo>
                  <a:cubicBezTo>
                    <a:pt x="116" y="262"/>
                    <a:pt x="118" y="260"/>
                    <a:pt x="119" y="256"/>
                  </a:cubicBezTo>
                  <a:cubicBezTo>
                    <a:pt x="119" y="252"/>
                    <a:pt x="121" y="257"/>
                    <a:pt x="122" y="257"/>
                  </a:cubicBezTo>
                  <a:cubicBezTo>
                    <a:pt x="123" y="258"/>
                    <a:pt x="127" y="252"/>
                    <a:pt x="128" y="247"/>
                  </a:cubicBezTo>
                  <a:cubicBezTo>
                    <a:pt x="130" y="243"/>
                    <a:pt x="128" y="244"/>
                    <a:pt x="125" y="248"/>
                  </a:cubicBezTo>
                  <a:cubicBezTo>
                    <a:pt x="121" y="252"/>
                    <a:pt x="123" y="244"/>
                    <a:pt x="124" y="240"/>
                  </a:cubicBezTo>
                  <a:cubicBezTo>
                    <a:pt x="126" y="237"/>
                    <a:pt x="126" y="228"/>
                    <a:pt x="126" y="225"/>
                  </a:cubicBezTo>
                  <a:cubicBezTo>
                    <a:pt x="127" y="223"/>
                    <a:pt x="128" y="220"/>
                    <a:pt x="132" y="219"/>
                  </a:cubicBezTo>
                  <a:cubicBezTo>
                    <a:pt x="137" y="218"/>
                    <a:pt x="143" y="212"/>
                    <a:pt x="142" y="210"/>
                  </a:cubicBezTo>
                  <a:cubicBezTo>
                    <a:pt x="141" y="207"/>
                    <a:pt x="148" y="204"/>
                    <a:pt x="148" y="201"/>
                  </a:cubicBezTo>
                  <a:cubicBezTo>
                    <a:pt x="148" y="199"/>
                    <a:pt x="140" y="192"/>
                    <a:pt x="138" y="190"/>
                  </a:cubicBezTo>
                  <a:cubicBezTo>
                    <a:pt x="135" y="188"/>
                    <a:pt x="130" y="190"/>
                    <a:pt x="130" y="188"/>
                  </a:cubicBezTo>
                  <a:cubicBezTo>
                    <a:pt x="131" y="186"/>
                    <a:pt x="130" y="179"/>
                    <a:pt x="129" y="176"/>
                  </a:cubicBezTo>
                  <a:cubicBezTo>
                    <a:pt x="128" y="172"/>
                    <a:pt x="133" y="169"/>
                    <a:pt x="133" y="165"/>
                  </a:cubicBezTo>
                  <a:cubicBezTo>
                    <a:pt x="133" y="162"/>
                    <a:pt x="133" y="158"/>
                    <a:pt x="136" y="157"/>
                  </a:cubicBezTo>
                  <a:cubicBezTo>
                    <a:pt x="139" y="156"/>
                    <a:pt x="137" y="153"/>
                    <a:pt x="141" y="152"/>
                  </a:cubicBezTo>
                  <a:cubicBezTo>
                    <a:pt x="145" y="151"/>
                    <a:pt x="144" y="146"/>
                    <a:pt x="148" y="144"/>
                  </a:cubicBezTo>
                  <a:cubicBezTo>
                    <a:pt x="153" y="142"/>
                    <a:pt x="153" y="141"/>
                    <a:pt x="158" y="138"/>
                  </a:cubicBezTo>
                  <a:cubicBezTo>
                    <a:pt x="164" y="135"/>
                    <a:pt x="173" y="129"/>
                    <a:pt x="175" y="126"/>
                  </a:cubicBezTo>
                  <a:cubicBezTo>
                    <a:pt x="176" y="123"/>
                    <a:pt x="169" y="119"/>
                    <a:pt x="174" y="116"/>
                  </a:cubicBezTo>
                  <a:cubicBezTo>
                    <a:pt x="178" y="112"/>
                    <a:pt x="175" y="108"/>
                    <a:pt x="178" y="107"/>
                  </a:cubicBezTo>
                  <a:cubicBezTo>
                    <a:pt x="181" y="106"/>
                    <a:pt x="182" y="104"/>
                    <a:pt x="185" y="101"/>
                  </a:cubicBezTo>
                  <a:cubicBezTo>
                    <a:pt x="187" y="99"/>
                    <a:pt x="190" y="101"/>
                    <a:pt x="196" y="100"/>
                  </a:cubicBezTo>
                  <a:cubicBezTo>
                    <a:pt x="198" y="100"/>
                    <a:pt x="200" y="100"/>
                    <a:pt x="202" y="100"/>
                  </a:cubicBezTo>
                  <a:cubicBezTo>
                    <a:pt x="205" y="101"/>
                    <a:pt x="208" y="103"/>
                    <a:pt x="210" y="104"/>
                  </a:cubicBezTo>
                  <a:cubicBezTo>
                    <a:pt x="215" y="106"/>
                    <a:pt x="214" y="109"/>
                    <a:pt x="214" y="112"/>
                  </a:cubicBezTo>
                  <a:cubicBezTo>
                    <a:pt x="214" y="116"/>
                    <a:pt x="215" y="117"/>
                    <a:pt x="212" y="116"/>
                  </a:cubicBezTo>
                  <a:cubicBezTo>
                    <a:pt x="210" y="115"/>
                    <a:pt x="208" y="116"/>
                    <a:pt x="206" y="121"/>
                  </a:cubicBezTo>
                  <a:cubicBezTo>
                    <a:pt x="205" y="126"/>
                    <a:pt x="199" y="131"/>
                    <a:pt x="196" y="132"/>
                  </a:cubicBezTo>
                  <a:cubicBezTo>
                    <a:pt x="192" y="132"/>
                    <a:pt x="192" y="136"/>
                    <a:pt x="189" y="136"/>
                  </a:cubicBezTo>
                  <a:cubicBezTo>
                    <a:pt x="186" y="137"/>
                    <a:pt x="183" y="139"/>
                    <a:pt x="184" y="142"/>
                  </a:cubicBezTo>
                  <a:cubicBezTo>
                    <a:pt x="184" y="146"/>
                    <a:pt x="179" y="146"/>
                    <a:pt x="176" y="146"/>
                  </a:cubicBezTo>
                  <a:cubicBezTo>
                    <a:pt x="173" y="146"/>
                    <a:pt x="174" y="151"/>
                    <a:pt x="171" y="153"/>
                  </a:cubicBezTo>
                  <a:cubicBezTo>
                    <a:pt x="169" y="154"/>
                    <a:pt x="170" y="156"/>
                    <a:pt x="172" y="159"/>
                  </a:cubicBezTo>
                  <a:cubicBezTo>
                    <a:pt x="174" y="162"/>
                    <a:pt x="172" y="164"/>
                    <a:pt x="173" y="166"/>
                  </a:cubicBezTo>
                  <a:cubicBezTo>
                    <a:pt x="174" y="168"/>
                    <a:pt x="177" y="173"/>
                    <a:pt x="175" y="178"/>
                  </a:cubicBezTo>
                  <a:cubicBezTo>
                    <a:pt x="172" y="183"/>
                    <a:pt x="170" y="190"/>
                    <a:pt x="172" y="189"/>
                  </a:cubicBezTo>
                  <a:cubicBezTo>
                    <a:pt x="174" y="189"/>
                    <a:pt x="179" y="194"/>
                    <a:pt x="182" y="193"/>
                  </a:cubicBezTo>
                  <a:cubicBezTo>
                    <a:pt x="185" y="193"/>
                    <a:pt x="185" y="198"/>
                    <a:pt x="188" y="197"/>
                  </a:cubicBezTo>
                  <a:cubicBezTo>
                    <a:pt x="191" y="196"/>
                    <a:pt x="191" y="200"/>
                    <a:pt x="200" y="199"/>
                  </a:cubicBezTo>
                  <a:cubicBezTo>
                    <a:pt x="209" y="199"/>
                    <a:pt x="226" y="192"/>
                    <a:pt x="233" y="192"/>
                  </a:cubicBezTo>
                  <a:cubicBezTo>
                    <a:pt x="237" y="192"/>
                    <a:pt x="240" y="191"/>
                    <a:pt x="243" y="191"/>
                  </a:cubicBezTo>
                  <a:cubicBezTo>
                    <a:pt x="244" y="188"/>
                    <a:pt x="246" y="186"/>
                    <a:pt x="248" y="184"/>
                  </a:cubicBezTo>
                  <a:cubicBezTo>
                    <a:pt x="252" y="180"/>
                    <a:pt x="262" y="177"/>
                    <a:pt x="264" y="171"/>
                  </a:cubicBezTo>
                  <a:cubicBezTo>
                    <a:pt x="267" y="165"/>
                    <a:pt x="278" y="161"/>
                    <a:pt x="280" y="156"/>
                  </a:cubicBezTo>
                  <a:cubicBezTo>
                    <a:pt x="281" y="153"/>
                    <a:pt x="281" y="152"/>
                    <a:pt x="277" y="147"/>
                  </a:cubicBezTo>
                  <a:cubicBezTo>
                    <a:pt x="273" y="142"/>
                    <a:pt x="264" y="139"/>
                    <a:pt x="264" y="137"/>
                  </a:cubicBezTo>
                  <a:cubicBezTo>
                    <a:pt x="263" y="134"/>
                    <a:pt x="271" y="134"/>
                    <a:pt x="270" y="131"/>
                  </a:cubicBezTo>
                  <a:cubicBezTo>
                    <a:pt x="270" y="128"/>
                    <a:pt x="266" y="128"/>
                    <a:pt x="265" y="125"/>
                  </a:cubicBezTo>
                  <a:cubicBezTo>
                    <a:pt x="263" y="122"/>
                    <a:pt x="266" y="121"/>
                    <a:pt x="266" y="120"/>
                  </a:cubicBezTo>
                  <a:cubicBezTo>
                    <a:pt x="266" y="118"/>
                    <a:pt x="261" y="118"/>
                    <a:pt x="261" y="116"/>
                  </a:cubicBezTo>
                  <a:cubicBezTo>
                    <a:pt x="260" y="115"/>
                    <a:pt x="264" y="115"/>
                    <a:pt x="263" y="113"/>
                  </a:cubicBezTo>
                  <a:cubicBezTo>
                    <a:pt x="263" y="111"/>
                    <a:pt x="260" y="108"/>
                    <a:pt x="262" y="105"/>
                  </a:cubicBezTo>
                  <a:cubicBezTo>
                    <a:pt x="264" y="102"/>
                    <a:pt x="269" y="105"/>
                    <a:pt x="265" y="99"/>
                  </a:cubicBezTo>
                  <a:cubicBezTo>
                    <a:pt x="262" y="92"/>
                    <a:pt x="256" y="84"/>
                    <a:pt x="255" y="82"/>
                  </a:cubicBezTo>
                  <a:cubicBezTo>
                    <a:pt x="254" y="80"/>
                    <a:pt x="256" y="77"/>
                    <a:pt x="258" y="76"/>
                  </a:cubicBezTo>
                  <a:cubicBezTo>
                    <a:pt x="260" y="75"/>
                    <a:pt x="265" y="70"/>
                    <a:pt x="265" y="68"/>
                  </a:cubicBezTo>
                  <a:cubicBezTo>
                    <a:pt x="265" y="66"/>
                    <a:pt x="259" y="61"/>
                    <a:pt x="257" y="60"/>
                  </a:cubicBezTo>
                  <a:cubicBezTo>
                    <a:pt x="256" y="59"/>
                    <a:pt x="252" y="60"/>
                    <a:pt x="251" y="56"/>
                  </a:cubicBezTo>
                  <a:cubicBezTo>
                    <a:pt x="249" y="53"/>
                    <a:pt x="248" y="52"/>
                    <a:pt x="249" y="51"/>
                  </a:cubicBezTo>
                  <a:cubicBezTo>
                    <a:pt x="251" y="49"/>
                    <a:pt x="251" y="47"/>
                    <a:pt x="251" y="45"/>
                  </a:cubicBezTo>
                  <a:cubicBezTo>
                    <a:pt x="251" y="43"/>
                    <a:pt x="254" y="44"/>
                    <a:pt x="255" y="42"/>
                  </a:cubicBezTo>
                  <a:cubicBezTo>
                    <a:pt x="255" y="40"/>
                    <a:pt x="256" y="39"/>
                    <a:pt x="257" y="38"/>
                  </a:cubicBezTo>
                  <a:cubicBezTo>
                    <a:pt x="259" y="36"/>
                    <a:pt x="260" y="35"/>
                    <a:pt x="262" y="35"/>
                  </a:cubicBezTo>
                  <a:cubicBezTo>
                    <a:pt x="267" y="29"/>
                    <a:pt x="267" y="29"/>
                    <a:pt x="267" y="29"/>
                  </a:cubicBezTo>
                  <a:cubicBezTo>
                    <a:pt x="266" y="30"/>
                    <a:pt x="264" y="29"/>
                    <a:pt x="264" y="27"/>
                  </a:cubicBezTo>
                  <a:cubicBezTo>
                    <a:pt x="264" y="25"/>
                    <a:pt x="257" y="23"/>
                    <a:pt x="257" y="22"/>
                  </a:cubicBezTo>
                  <a:cubicBezTo>
                    <a:pt x="256" y="21"/>
                    <a:pt x="260" y="21"/>
                    <a:pt x="262" y="22"/>
                  </a:cubicBezTo>
                  <a:cubicBezTo>
                    <a:pt x="265" y="24"/>
                    <a:pt x="266" y="23"/>
                    <a:pt x="269" y="20"/>
                  </a:cubicBezTo>
                  <a:cubicBezTo>
                    <a:pt x="272" y="18"/>
                    <a:pt x="276" y="20"/>
                    <a:pt x="276" y="17"/>
                  </a:cubicBezTo>
                  <a:cubicBezTo>
                    <a:pt x="277" y="15"/>
                    <a:pt x="272" y="13"/>
                    <a:pt x="271" y="12"/>
                  </a:cubicBezTo>
                  <a:cubicBezTo>
                    <a:pt x="270" y="11"/>
                    <a:pt x="266" y="9"/>
                    <a:pt x="263" y="9"/>
                  </a:cubicBezTo>
                  <a:cubicBezTo>
                    <a:pt x="259" y="10"/>
                    <a:pt x="259" y="8"/>
                    <a:pt x="257" y="7"/>
                  </a:cubicBezTo>
                  <a:cubicBezTo>
                    <a:pt x="255" y="5"/>
                    <a:pt x="249" y="8"/>
                    <a:pt x="249" y="12"/>
                  </a:cubicBezTo>
                  <a:cubicBezTo>
                    <a:pt x="249" y="17"/>
                    <a:pt x="245" y="16"/>
                    <a:pt x="246" y="13"/>
                  </a:cubicBezTo>
                  <a:cubicBezTo>
                    <a:pt x="248" y="11"/>
                    <a:pt x="244" y="8"/>
                    <a:pt x="248" y="7"/>
                  </a:cubicBezTo>
                  <a:cubicBezTo>
                    <a:pt x="251" y="6"/>
                    <a:pt x="249" y="2"/>
                    <a:pt x="243" y="1"/>
                  </a:cubicBezTo>
                  <a:cubicBezTo>
                    <a:pt x="237" y="1"/>
                    <a:pt x="235" y="6"/>
                    <a:pt x="236" y="7"/>
                  </a:cubicBezTo>
                  <a:cubicBezTo>
                    <a:pt x="238" y="9"/>
                    <a:pt x="233" y="16"/>
                    <a:pt x="230" y="16"/>
                  </a:cubicBezTo>
                  <a:cubicBezTo>
                    <a:pt x="228" y="16"/>
                    <a:pt x="230" y="10"/>
                    <a:pt x="230" y="7"/>
                  </a:cubicBezTo>
                  <a:cubicBezTo>
                    <a:pt x="230" y="3"/>
                    <a:pt x="228" y="5"/>
                    <a:pt x="224" y="10"/>
                  </a:cubicBezTo>
                  <a:cubicBezTo>
                    <a:pt x="219" y="15"/>
                    <a:pt x="216" y="20"/>
                    <a:pt x="213" y="20"/>
                  </a:cubicBezTo>
                  <a:cubicBezTo>
                    <a:pt x="211" y="21"/>
                    <a:pt x="211" y="16"/>
                    <a:pt x="215" y="14"/>
                  </a:cubicBezTo>
                  <a:cubicBezTo>
                    <a:pt x="219" y="11"/>
                    <a:pt x="219" y="5"/>
                    <a:pt x="222" y="5"/>
                  </a:cubicBezTo>
                  <a:cubicBezTo>
                    <a:pt x="225" y="5"/>
                    <a:pt x="225" y="2"/>
                    <a:pt x="221" y="1"/>
                  </a:cubicBezTo>
                  <a:cubicBezTo>
                    <a:pt x="217" y="0"/>
                    <a:pt x="216" y="5"/>
                    <a:pt x="215" y="6"/>
                  </a:cubicBezTo>
                  <a:cubicBezTo>
                    <a:pt x="214" y="7"/>
                    <a:pt x="207" y="4"/>
                    <a:pt x="207" y="5"/>
                  </a:cubicBezTo>
                  <a:cubicBezTo>
                    <a:pt x="208" y="6"/>
                    <a:pt x="204" y="7"/>
                    <a:pt x="206" y="9"/>
                  </a:cubicBezTo>
                  <a:cubicBezTo>
                    <a:pt x="207" y="11"/>
                    <a:pt x="205" y="14"/>
                    <a:pt x="203" y="11"/>
                  </a:cubicBezTo>
                  <a:cubicBezTo>
                    <a:pt x="202" y="8"/>
                    <a:pt x="198" y="10"/>
                    <a:pt x="196" y="13"/>
                  </a:cubicBezTo>
                  <a:cubicBezTo>
                    <a:pt x="194" y="16"/>
                    <a:pt x="191" y="16"/>
                    <a:pt x="193" y="17"/>
                  </a:cubicBezTo>
                  <a:cubicBezTo>
                    <a:pt x="195" y="18"/>
                    <a:pt x="195" y="23"/>
                    <a:pt x="192" y="24"/>
                  </a:cubicBezTo>
                  <a:cubicBezTo>
                    <a:pt x="189" y="24"/>
                    <a:pt x="190" y="16"/>
                    <a:pt x="188" y="17"/>
                  </a:cubicBezTo>
                  <a:cubicBezTo>
                    <a:pt x="186" y="17"/>
                    <a:pt x="187" y="12"/>
                    <a:pt x="190" y="12"/>
                  </a:cubicBezTo>
                  <a:cubicBezTo>
                    <a:pt x="193" y="12"/>
                    <a:pt x="196" y="8"/>
                    <a:pt x="196" y="7"/>
                  </a:cubicBezTo>
                  <a:cubicBezTo>
                    <a:pt x="196" y="5"/>
                    <a:pt x="192" y="5"/>
                    <a:pt x="192" y="8"/>
                  </a:cubicBezTo>
                  <a:cubicBezTo>
                    <a:pt x="192" y="10"/>
                    <a:pt x="188" y="10"/>
                    <a:pt x="184" y="10"/>
                  </a:cubicBezTo>
                  <a:cubicBezTo>
                    <a:pt x="180" y="9"/>
                    <a:pt x="180" y="14"/>
                    <a:pt x="184" y="17"/>
                  </a:cubicBezTo>
                  <a:cubicBezTo>
                    <a:pt x="189" y="19"/>
                    <a:pt x="183" y="21"/>
                    <a:pt x="181" y="19"/>
                  </a:cubicBezTo>
                  <a:cubicBezTo>
                    <a:pt x="179" y="17"/>
                    <a:pt x="176" y="18"/>
                    <a:pt x="173" y="19"/>
                  </a:cubicBezTo>
                  <a:cubicBezTo>
                    <a:pt x="171" y="20"/>
                    <a:pt x="179" y="23"/>
                    <a:pt x="179" y="24"/>
                  </a:cubicBezTo>
                  <a:cubicBezTo>
                    <a:pt x="179" y="26"/>
                    <a:pt x="175" y="23"/>
                    <a:pt x="174" y="24"/>
                  </a:cubicBezTo>
                  <a:cubicBezTo>
                    <a:pt x="173" y="25"/>
                    <a:pt x="169" y="23"/>
                    <a:pt x="168" y="20"/>
                  </a:cubicBezTo>
                  <a:cubicBezTo>
                    <a:pt x="168" y="18"/>
                    <a:pt x="161" y="21"/>
                    <a:pt x="165" y="22"/>
                  </a:cubicBezTo>
                  <a:cubicBezTo>
                    <a:pt x="169" y="23"/>
                    <a:pt x="167" y="26"/>
                    <a:pt x="167" y="29"/>
                  </a:cubicBezTo>
                  <a:cubicBezTo>
                    <a:pt x="167" y="33"/>
                    <a:pt x="163" y="30"/>
                    <a:pt x="164" y="27"/>
                  </a:cubicBezTo>
                  <a:cubicBezTo>
                    <a:pt x="165" y="24"/>
                    <a:pt x="161" y="25"/>
                    <a:pt x="158" y="27"/>
                  </a:cubicBezTo>
                  <a:cubicBezTo>
                    <a:pt x="155" y="29"/>
                    <a:pt x="158" y="23"/>
                    <a:pt x="157" y="20"/>
                  </a:cubicBezTo>
                  <a:cubicBezTo>
                    <a:pt x="156" y="18"/>
                    <a:pt x="153" y="20"/>
                    <a:pt x="150" y="21"/>
                  </a:cubicBezTo>
                  <a:cubicBezTo>
                    <a:pt x="146" y="22"/>
                    <a:pt x="145" y="22"/>
                    <a:pt x="147" y="24"/>
                  </a:cubicBezTo>
                  <a:cubicBezTo>
                    <a:pt x="149" y="26"/>
                    <a:pt x="148" y="29"/>
                    <a:pt x="146" y="29"/>
                  </a:cubicBezTo>
                  <a:cubicBezTo>
                    <a:pt x="143" y="29"/>
                    <a:pt x="142" y="29"/>
                    <a:pt x="142" y="32"/>
                  </a:cubicBezTo>
                  <a:cubicBezTo>
                    <a:pt x="143" y="34"/>
                    <a:pt x="139" y="34"/>
                    <a:pt x="138" y="32"/>
                  </a:cubicBezTo>
                  <a:cubicBezTo>
                    <a:pt x="138" y="30"/>
                    <a:pt x="133" y="30"/>
                    <a:pt x="131" y="33"/>
                  </a:cubicBezTo>
                  <a:cubicBezTo>
                    <a:pt x="130" y="36"/>
                    <a:pt x="125" y="37"/>
                    <a:pt x="126" y="40"/>
                  </a:cubicBezTo>
                  <a:cubicBezTo>
                    <a:pt x="126" y="43"/>
                    <a:pt x="130" y="39"/>
                    <a:pt x="132" y="40"/>
                  </a:cubicBezTo>
                  <a:cubicBezTo>
                    <a:pt x="135" y="41"/>
                    <a:pt x="132" y="42"/>
                    <a:pt x="134" y="44"/>
                  </a:cubicBezTo>
                  <a:cubicBezTo>
                    <a:pt x="135" y="45"/>
                    <a:pt x="135" y="48"/>
                    <a:pt x="133" y="46"/>
                  </a:cubicBezTo>
                  <a:cubicBezTo>
                    <a:pt x="131" y="44"/>
                    <a:pt x="128" y="44"/>
                    <a:pt x="127" y="47"/>
                  </a:cubicBezTo>
                  <a:cubicBezTo>
                    <a:pt x="127" y="50"/>
                    <a:pt x="125" y="47"/>
                    <a:pt x="123" y="44"/>
                  </a:cubicBezTo>
                  <a:cubicBezTo>
                    <a:pt x="121" y="42"/>
                    <a:pt x="119" y="49"/>
                    <a:pt x="117" y="47"/>
                  </a:cubicBezTo>
                  <a:cubicBezTo>
                    <a:pt x="115" y="45"/>
                    <a:pt x="121" y="41"/>
                    <a:pt x="119" y="38"/>
                  </a:cubicBezTo>
                  <a:cubicBezTo>
                    <a:pt x="118" y="36"/>
                    <a:pt x="117" y="40"/>
                    <a:pt x="113" y="43"/>
                  </a:cubicBezTo>
                  <a:cubicBezTo>
                    <a:pt x="109" y="47"/>
                    <a:pt x="104" y="47"/>
                    <a:pt x="106" y="48"/>
                  </a:cubicBezTo>
                  <a:cubicBezTo>
                    <a:pt x="108" y="50"/>
                    <a:pt x="103" y="51"/>
                    <a:pt x="102" y="54"/>
                  </a:cubicBezTo>
                  <a:cubicBezTo>
                    <a:pt x="101" y="57"/>
                    <a:pt x="93" y="58"/>
                    <a:pt x="89" y="61"/>
                  </a:cubicBezTo>
                  <a:cubicBezTo>
                    <a:pt x="84" y="65"/>
                    <a:pt x="89" y="65"/>
                    <a:pt x="92" y="62"/>
                  </a:cubicBezTo>
                  <a:cubicBezTo>
                    <a:pt x="95" y="59"/>
                    <a:pt x="96" y="60"/>
                    <a:pt x="100" y="58"/>
                  </a:cubicBezTo>
                  <a:cubicBezTo>
                    <a:pt x="104" y="55"/>
                    <a:pt x="109" y="53"/>
                    <a:pt x="110" y="54"/>
                  </a:cubicBezTo>
                  <a:cubicBezTo>
                    <a:pt x="112" y="55"/>
                    <a:pt x="115" y="56"/>
                    <a:pt x="117" y="53"/>
                  </a:cubicBezTo>
                  <a:cubicBezTo>
                    <a:pt x="119" y="50"/>
                    <a:pt x="121" y="51"/>
                    <a:pt x="123" y="53"/>
                  </a:cubicBezTo>
                  <a:cubicBezTo>
                    <a:pt x="125" y="54"/>
                    <a:pt x="120" y="56"/>
                    <a:pt x="122" y="58"/>
                  </a:cubicBezTo>
                  <a:cubicBezTo>
                    <a:pt x="125" y="61"/>
                    <a:pt x="119" y="62"/>
                    <a:pt x="119" y="60"/>
                  </a:cubicBezTo>
                  <a:cubicBezTo>
                    <a:pt x="119" y="58"/>
                    <a:pt x="116" y="56"/>
                    <a:pt x="115" y="58"/>
                  </a:cubicBezTo>
                  <a:cubicBezTo>
                    <a:pt x="114" y="60"/>
                    <a:pt x="112" y="62"/>
                    <a:pt x="110" y="62"/>
                  </a:cubicBezTo>
                  <a:cubicBezTo>
                    <a:pt x="108" y="62"/>
                    <a:pt x="106" y="66"/>
                    <a:pt x="106" y="70"/>
                  </a:cubicBezTo>
                  <a:cubicBezTo>
                    <a:pt x="106" y="74"/>
                    <a:pt x="102" y="70"/>
                    <a:pt x="102" y="73"/>
                  </a:cubicBezTo>
                  <a:cubicBezTo>
                    <a:pt x="102" y="77"/>
                    <a:pt x="97" y="83"/>
                    <a:pt x="92" y="87"/>
                  </a:cubicBezTo>
                  <a:cubicBezTo>
                    <a:pt x="88" y="91"/>
                    <a:pt x="92" y="92"/>
                    <a:pt x="90" y="95"/>
                  </a:cubicBezTo>
                  <a:cubicBezTo>
                    <a:pt x="89" y="97"/>
                    <a:pt x="84" y="95"/>
                    <a:pt x="82" y="96"/>
                  </a:cubicBezTo>
                  <a:cubicBezTo>
                    <a:pt x="80" y="97"/>
                    <a:pt x="83" y="104"/>
                    <a:pt x="81" y="106"/>
                  </a:cubicBezTo>
                  <a:cubicBezTo>
                    <a:pt x="78" y="108"/>
                    <a:pt x="81" y="111"/>
                    <a:pt x="81" y="113"/>
                  </a:cubicBezTo>
                  <a:cubicBezTo>
                    <a:pt x="81" y="116"/>
                    <a:pt x="74" y="112"/>
                    <a:pt x="74" y="114"/>
                  </a:cubicBezTo>
                  <a:cubicBezTo>
                    <a:pt x="74" y="116"/>
                    <a:pt x="68" y="116"/>
                    <a:pt x="67" y="116"/>
                  </a:cubicBezTo>
                  <a:cubicBezTo>
                    <a:pt x="65" y="117"/>
                    <a:pt x="70" y="121"/>
                    <a:pt x="73" y="123"/>
                  </a:cubicBezTo>
                  <a:cubicBezTo>
                    <a:pt x="75" y="125"/>
                    <a:pt x="70" y="127"/>
                    <a:pt x="69" y="125"/>
                  </a:cubicBezTo>
                  <a:cubicBezTo>
                    <a:pt x="69" y="122"/>
                    <a:pt x="65" y="126"/>
                    <a:pt x="60" y="128"/>
                  </a:cubicBezTo>
                  <a:cubicBezTo>
                    <a:pt x="55" y="131"/>
                    <a:pt x="57" y="135"/>
                    <a:pt x="53" y="135"/>
                  </a:cubicBezTo>
                  <a:cubicBezTo>
                    <a:pt x="49" y="135"/>
                    <a:pt x="50" y="141"/>
                    <a:pt x="48" y="143"/>
                  </a:cubicBezTo>
                  <a:cubicBezTo>
                    <a:pt x="45" y="145"/>
                    <a:pt x="46" y="139"/>
                    <a:pt x="42" y="139"/>
                  </a:cubicBezTo>
                  <a:cubicBezTo>
                    <a:pt x="38" y="138"/>
                    <a:pt x="38" y="141"/>
                    <a:pt x="41" y="145"/>
                  </a:cubicBezTo>
                  <a:cubicBezTo>
                    <a:pt x="43" y="148"/>
                    <a:pt x="37" y="145"/>
                    <a:pt x="35" y="148"/>
                  </a:cubicBezTo>
                  <a:cubicBezTo>
                    <a:pt x="33" y="151"/>
                    <a:pt x="26" y="150"/>
                    <a:pt x="25" y="152"/>
                  </a:cubicBezTo>
                  <a:cubicBezTo>
                    <a:pt x="23" y="154"/>
                    <a:pt x="29" y="154"/>
                    <a:pt x="30" y="156"/>
                  </a:cubicBezTo>
                  <a:cubicBezTo>
                    <a:pt x="31" y="158"/>
                    <a:pt x="25" y="157"/>
                    <a:pt x="21" y="156"/>
                  </a:cubicBezTo>
                  <a:cubicBezTo>
                    <a:pt x="18" y="156"/>
                    <a:pt x="19" y="161"/>
                    <a:pt x="16" y="160"/>
                  </a:cubicBezTo>
                  <a:cubicBezTo>
                    <a:pt x="12" y="160"/>
                    <a:pt x="8" y="163"/>
                    <a:pt x="11" y="165"/>
                  </a:cubicBezTo>
                  <a:cubicBezTo>
                    <a:pt x="13" y="167"/>
                    <a:pt x="9" y="168"/>
                    <a:pt x="7" y="166"/>
                  </a:cubicBezTo>
                  <a:cubicBezTo>
                    <a:pt x="5" y="165"/>
                    <a:pt x="3" y="168"/>
                    <a:pt x="2" y="171"/>
                  </a:cubicBezTo>
                  <a:cubicBezTo>
                    <a:pt x="1" y="174"/>
                    <a:pt x="6" y="175"/>
                    <a:pt x="6" y="176"/>
                  </a:cubicBezTo>
                  <a:moveTo>
                    <a:pt x="177" y="49"/>
                  </a:moveTo>
                  <a:cubicBezTo>
                    <a:pt x="177" y="49"/>
                    <a:pt x="177" y="49"/>
                    <a:pt x="177" y="50"/>
                  </a:cubicBezTo>
                  <a:cubicBezTo>
                    <a:pt x="177" y="49"/>
                    <a:pt x="177" y="49"/>
                    <a:pt x="177" y="49"/>
                  </a:cubicBezTo>
                  <a:moveTo>
                    <a:pt x="178" y="50"/>
                  </a:moveTo>
                  <a:cubicBezTo>
                    <a:pt x="178" y="50"/>
                    <a:pt x="178" y="51"/>
                    <a:pt x="179" y="51"/>
                  </a:cubicBezTo>
                  <a:cubicBezTo>
                    <a:pt x="178" y="51"/>
                    <a:pt x="178" y="50"/>
                    <a:pt x="178" y="50"/>
                  </a:cubicBezTo>
                  <a:moveTo>
                    <a:pt x="169" y="43"/>
                  </a:moveTo>
                  <a:cubicBezTo>
                    <a:pt x="169" y="43"/>
                    <a:pt x="169" y="43"/>
                    <a:pt x="169" y="43"/>
                  </a:cubicBezTo>
                  <a:cubicBezTo>
                    <a:pt x="169" y="43"/>
                    <a:pt x="168" y="43"/>
                    <a:pt x="168" y="42"/>
                  </a:cubicBezTo>
                  <a:cubicBezTo>
                    <a:pt x="168" y="43"/>
                    <a:pt x="169" y="43"/>
                    <a:pt x="169" y="43"/>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917"/>
              <a:endParaRPr lang="en-US" sz="1764">
                <a:solidFill>
                  <a:srgbClr val="FFFFFF"/>
                </a:solidFill>
              </a:endParaRPr>
            </a:p>
          </p:txBody>
        </p:sp>
        <p:sp>
          <p:nvSpPr>
            <p:cNvPr id="75" name="Freeform 68"/>
            <p:cNvSpPr>
              <a:spLocks noEditPoints="1"/>
            </p:cNvSpPr>
            <p:nvPr userDrawn="1"/>
          </p:nvSpPr>
          <p:spPr bwMode="auto">
            <a:xfrm>
              <a:off x="19005550" y="3157538"/>
              <a:ext cx="88900" cy="134938"/>
            </a:xfrm>
            <a:custGeom>
              <a:avLst/>
              <a:gdLst>
                <a:gd name="T0" fmla="*/ 16 w 32"/>
                <a:gd name="T1" fmla="*/ 0 h 49"/>
                <a:gd name="T2" fmla="*/ 0 w 32"/>
                <a:gd name="T3" fmla="*/ 16 h 49"/>
                <a:gd name="T4" fmla="*/ 16 w 32"/>
                <a:gd name="T5" fmla="*/ 49 h 49"/>
                <a:gd name="T6" fmla="*/ 32 w 32"/>
                <a:gd name="T7" fmla="*/ 16 h 49"/>
                <a:gd name="T8" fmla="*/ 16 w 32"/>
                <a:gd name="T9" fmla="*/ 0 h 49"/>
                <a:gd name="T10" fmla="*/ 16 w 32"/>
                <a:gd name="T11" fmla="*/ 22 h 49"/>
                <a:gd name="T12" fmla="*/ 9 w 32"/>
                <a:gd name="T13" fmla="*/ 16 h 49"/>
                <a:gd name="T14" fmla="*/ 16 w 32"/>
                <a:gd name="T15" fmla="*/ 9 h 49"/>
                <a:gd name="T16" fmla="*/ 23 w 32"/>
                <a:gd name="T17" fmla="*/ 16 h 49"/>
                <a:gd name="T18" fmla="*/ 16 w 32"/>
                <a:gd name="T19" fmla="*/ 2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49">
                  <a:moveTo>
                    <a:pt x="16" y="0"/>
                  </a:moveTo>
                  <a:cubicBezTo>
                    <a:pt x="7" y="0"/>
                    <a:pt x="0" y="7"/>
                    <a:pt x="0" y="16"/>
                  </a:cubicBezTo>
                  <a:cubicBezTo>
                    <a:pt x="0" y="25"/>
                    <a:pt x="16" y="49"/>
                    <a:pt x="16" y="49"/>
                  </a:cubicBezTo>
                  <a:cubicBezTo>
                    <a:pt x="16" y="49"/>
                    <a:pt x="32" y="25"/>
                    <a:pt x="32" y="16"/>
                  </a:cubicBezTo>
                  <a:cubicBezTo>
                    <a:pt x="32" y="7"/>
                    <a:pt x="25" y="0"/>
                    <a:pt x="16" y="0"/>
                  </a:cubicBezTo>
                  <a:moveTo>
                    <a:pt x="16" y="22"/>
                  </a:moveTo>
                  <a:cubicBezTo>
                    <a:pt x="12" y="22"/>
                    <a:pt x="9" y="19"/>
                    <a:pt x="9" y="16"/>
                  </a:cubicBezTo>
                  <a:cubicBezTo>
                    <a:pt x="9" y="12"/>
                    <a:pt x="12" y="9"/>
                    <a:pt x="16" y="9"/>
                  </a:cubicBezTo>
                  <a:cubicBezTo>
                    <a:pt x="20" y="9"/>
                    <a:pt x="23" y="12"/>
                    <a:pt x="23" y="16"/>
                  </a:cubicBezTo>
                  <a:cubicBezTo>
                    <a:pt x="23" y="19"/>
                    <a:pt x="20" y="22"/>
                    <a:pt x="16" y="22"/>
                  </a:cubicBezTo>
                </a:path>
              </a:pathLst>
            </a:custGeom>
            <a:solidFill>
              <a:srgbClr val="F265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917"/>
              <a:endParaRPr lang="en-US" sz="1764">
                <a:solidFill>
                  <a:srgbClr val="FFFFFF"/>
                </a:solidFill>
              </a:endParaRPr>
            </a:p>
          </p:txBody>
        </p:sp>
      </p:grpSp>
    </p:spTree>
    <p:extLst>
      <p:ext uri="{BB962C8B-B14F-4D97-AF65-F5344CB8AC3E}">
        <p14:creationId xmlns:p14="http://schemas.microsoft.com/office/powerpoint/2010/main" val="1189926679"/>
      </p:ext>
    </p:extLst>
  </p:cSld>
  <p:clrMapOvr>
    <a:masterClrMapping/>
  </p:clrMapOvr>
  <p:extLst>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361.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FF4135B-C3B5-4634-BAA2-9D535D191B13}" type="datetimeFigureOut">
              <a:rPr lang="en-US" smtClean="0"/>
              <a:t>6/2/2020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49C4A6-61B5-4631-8D99-8B0E006EB3E8}" type="slidenum">
              <a:rPr lang="en-US" smtClean="0"/>
              <a:t>‹#›</a:t>
            </a:fld>
            <a:endParaRPr lang="en-US"/>
          </a:p>
        </p:txBody>
      </p:sp>
    </p:spTree>
    <p:extLst>
      <p:ext uri="{BB962C8B-B14F-4D97-AF65-F5344CB8AC3E}">
        <p14:creationId xmlns:p14="http://schemas.microsoft.com/office/powerpoint/2010/main" val="1603389338"/>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40"/>
            <a:ext cx="10515600" cy="2852737"/>
          </a:xfrm>
        </p:spPr>
        <p:txBody>
          <a:bodyPr anchor="b"/>
          <a:lstStyle>
            <a:lvl1pPr>
              <a:defRPr sz="5996"/>
            </a:lvl1pPr>
          </a:lstStyle>
          <a:p>
            <a:r>
              <a:rPr lang="en-US"/>
              <a:t>Click to edit Master title style</a:t>
            </a:r>
          </a:p>
        </p:txBody>
      </p:sp>
      <p:sp>
        <p:nvSpPr>
          <p:cNvPr id="3" name="Text Placeholder 2"/>
          <p:cNvSpPr>
            <a:spLocks noGrp="1"/>
          </p:cNvSpPr>
          <p:nvPr>
            <p:ph type="body" idx="1"/>
          </p:nvPr>
        </p:nvSpPr>
        <p:spPr>
          <a:xfrm>
            <a:off x="831850" y="4589465"/>
            <a:ext cx="10515600" cy="513385"/>
          </a:xfrm>
        </p:spPr>
        <p:txBody>
          <a:bodyPr/>
          <a:lstStyle>
            <a:lvl1pPr marL="0" indent="0">
              <a:buNone/>
              <a:defRPr sz="2399">
                <a:solidFill>
                  <a:schemeClr val="tx1">
                    <a:tint val="75000"/>
                  </a:schemeClr>
                </a:solidFill>
              </a:defRPr>
            </a:lvl1pPr>
            <a:lvl2pPr marL="456976" indent="0">
              <a:buNone/>
              <a:defRPr sz="1999">
                <a:solidFill>
                  <a:schemeClr val="tx1">
                    <a:tint val="75000"/>
                  </a:schemeClr>
                </a:solidFill>
              </a:defRPr>
            </a:lvl2pPr>
            <a:lvl3pPr marL="913950" indent="0">
              <a:buNone/>
              <a:defRPr sz="1799">
                <a:solidFill>
                  <a:schemeClr val="tx1">
                    <a:tint val="75000"/>
                  </a:schemeClr>
                </a:solidFill>
              </a:defRPr>
            </a:lvl3pPr>
            <a:lvl4pPr marL="1370926" indent="0">
              <a:buNone/>
              <a:defRPr sz="1600">
                <a:solidFill>
                  <a:schemeClr val="tx1">
                    <a:tint val="75000"/>
                  </a:schemeClr>
                </a:solidFill>
              </a:defRPr>
            </a:lvl4pPr>
            <a:lvl5pPr marL="1827900" indent="0">
              <a:buNone/>
              <a:defRPr sz="1600">
                <a:solidFill>
                  <a:schemeClr val="tx1">
                    <a:tint val="75000"/>
                  </a:schemeClr>
                </a:solidFill>
              </a:defRPr>
            </a:lvl5pPr>
            <a:lvl6pPr marL="2284875" indent="0">
              <a:buNone/>
              <a:defRPr sz="1600">
                <a:solidFill>
                  <a:schemeClr val="tx1">
                    <a:tint val="75000"/>
                  </a:schemeClr>
                </a:solidFill>
              </a:defRPr>
            </a:lvl6pPr>
            <a:lvl7pPr marL="2741850" indent="0">
              <a:buNone/>
              <a:defRPr sz="1600">
                <a:solidFill>
                  <a:schemeClr val="tx1">
                    <a:tint val="75000"/>
                  </a:schemeClr>
                </a:solidFill>
              </a:defRPr>
            </a:lvl7pPr>
            <a:lvl8pPr marL="3198826" indent="0">
              <a:buNone/>
              <a:defRPr sz="1600">
                <a:solidFill>
                  <a:schemeClr val="tx1">
                    <a:tint val="75000"/>
                  </a:schemeClr>
                </a:solidFill>
              </a:defRPr>
            </a:lvl8pPr>
            <a:lvl9pPr marL="36558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7FF4135B-C3B5-4634-BAA2-9D535D191B13}" type="datetimeFigureOut">
              <a:rPr lang="en-US" smtClean="0"/>
              <a:t>6/2/2020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49C4A6-61B5-4631-8D99-8B0E006EB3E8}" type="slidenum">
              <a:rPr lang="en-US" smtClean="0"/>
              <a:t>‹#›</a:t>
            </a:fld>
            <a:endParaRPr lang="en-US"/>
          </a:p>
        </p:txBody>
      </p:sp>
    </p:spTree>
    <p:extLst>
      <p:ext uri="{BB962C8B-B14F-4D97-AF65-F5344CB8AC3E}">
        <p14:creationId xmlns:p14="http://schemas.microsoft.com/office/powerpoint/2010/main" val="2515307075"/>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1" y="1189178"/>
            <a:ext cx="11655840" cy="1984886"/>
          </a:xfrm>
        </p:spPr>
        <p:txBody>
          <a:bodyPr/>
          <a:lstStyle>
            <a:lvl1pPr marL="0" indent="0">
              <a:buNone/>
              <a:defRPr/>
            </a:lvl1pPr>
            <a:lvl2pPr marL="27998" indent="0">
              <a:buNone/>
              <a:defRPr sz="1960"/>
            </a:lvl2pPr>
            <a:lvl3pPr marL="219320" indent="0">
              <a:buNone/>
              <a:defRPr sz="1960"/>
            </a:lvl3pPr>
            <a:lvl4pPr marL="466638" indent="0">
              <a:buNone/>
              <a:defRPr sz="1764"/>
            </a:lvl4pPr>
            <a:lvl5pPr marL="724844" indent="0">
              <a:buNone/>
              <a:defRPr sz="1764"/>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19595561"/>
      </p:ext>
    </p:extLst>
  </p:cSld>
  <p:clrMapOvr>
    <a:masterClrMapping/>
  </p:clrMapOvr>
  <p:transition>
    <p:fade/>
  </p:transition>
</p:sldLayout>
</file>

<file path=ppt/slideLayouts/slideLayout364.xml><?xml version="1.0" encoding="utf-8"?>
<p:sldLayout xmlns:a="http://schemas.openxmlformats.org/drawingml/2006/main" xmlns:r="http://schemas.openxmlformats.org/officeDocument/2006/relationships" xmlns:p="http://schemas.openxmlformats.org/presentationml/2006/main" userDrawn="1">
  <p:cSld name="1_diagrams slide with breadcrumb and subhead">
    <p:spTree>
      <p:nvGrpSpPr>
        <p:cNvPr id="1" name=""/>
        <p:cNvGrpSpPr/>
        <p:nvPr/>
      </p:nvGrpSpPr>
      <p:grpSpPr>
        <a:xfrm>
          <a:off x="0" y="0"/>
          <a:ext cx="0" cy="0"/>
          <a:chOff x="0" y="0"/>
          <a:chExt cx="0" cy="0"/>
        </a:xfrm>
      </p:grpSpPr>
      <p:sp>
        <p:nvSpPr>
          <p:cNvPr id="4" name="Rectangle 3"/>
          <p:cNvSpPr/>
          <p:nvPr userDrawn="1"/>
        </p:nvSpPr>
        <p:spPr bwMode="auto">
          <a:xfrm>
            <a:off x="1" y="1848718"/>
            <a:ext cx="12192000" cy="5009282"/>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1" rIns="0" bIns="46611" numCol="1" rtlCol="0" anchor="ctr" anchorCtr="0" compatLnSpc="1">
            <a:prstTxWarp prst="textNoShape">
              <a:avLst/>
            </a:prstTxWarp>
          </a:bodyPr>
          <a:lstStyle/>
          <a:p>
            <a:pPr marL="0" marR="0" lvl="0" indent="0" algn="ctr" defTabSz="931924" eaLnBrk="1" fontAlgn="base" latinLnBrk="0" hangingPunct="1">
              <a:lnSpc>
                <a:spcPct val="100000"/>
              </a:lnSpc>
              <a:spcBef>
                <a:spcPct val="0"/>
              </a:spcBef>
              <a:spcAft>
                <a:spcPct val="0"/>
              </a:spcAft>
              <a:buClrTx/>
              <a:buSzTx/>
              <a:buFontTx/>
              <a:buNone/>
              <a:tabLst/>
              <a:defRPr/>
            </a:pPr>
            <a:endParaRPr kumimoji="0" lang="en-US" sz="1999"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2" name="Title 1"/>
          <p:cNvSpPr>
            <a:spLocks noGrp="1"/>
          </p:cNvSpPr>
          <p:nvPr>
            <p:ph type="title"/>
          </p:nvPr>
        </p:nvSpPr>
        <p:spPr>
          <a:xfrm>
            <a:off x="269242" y="672854"/>
            <a:ext cx="11655078" cy="747641"/>
          </a:xfrm>
        </p:spPr>
        <p:txBody>
          <a:bodyPr/>
          <a:lstStyle/>
          <a:p>
            <a:r>
              <a:rPr lang="en-US" dirty="0"/>
              <a:t>Click to edit Master title style</a:t>
            </a:r>
          </a:p>
        </p:txBody>
      </p:sp>
      <p:sp>
        <p:nvSpPr>
          <p:cNvPr id="6" name="Text Placeholder 5"/>
          <p:cNvSpPr>
            <a:spLocks noGrp="1"/>
          </p:cNvSpPr>
          <p:nvPr>
            <p:ph type="body" sz="quarter" idx="10" hasCustomPrompt="1"/>
          </p:nvPr>
        </p:nvSpPr>
        <p:spPr>
          <a:xfrm>
            <a:off x="269240" y="289767"/>
            <a:ext cx="11653523" cy="402674"/>
          </a:xfrm>
        </p:spPr>
        <p:txBody>
          <a:bodyPr/>
          <a:lstStyle>
            <a:lvl1pPr marL="0" indent="0">
              <a:buNone/>
              <a:defRPr sz="1600" b="1">
                <a:solidFill>
                  <a:schemeClr val="accent4"/>
                </a:solidFill>
                <a:latin typeface="+mn-lt"/>
              </a:defRPr>
            </a:lvl1pPr>
            <a:lvl2pPr marL="0" indent="0">
              <a:buFontTx/>
              <a:buNone/>
              <a:defRPr sz="1960"/>
            </a:lvl2pPr>
            <a:lvl3pPr marL="223966" indent="0">
              <a:buNone/>
              <a:defRPr/>
            </a:lvl3pPr>
            <a:lvl4pPr marL="447928" indent="0">
              <a:buNone/>
              <a:defRPr/>
            </a:lvl4pPr>
            <a:lvl5pPr marL="671895" indent="0">
              <a:buNone/>
              <a:defRPr/>
            </a:lvl5pPr>
          </a:lstStyle>
          <a:p>
            <a:pPr lvl="0"/>
            <a:r>
              <a:rPr lang="en-US" dirty="0"/>
              <a:t>CHAPTER TITLE BREADCRUM</a:t>
            </a:r>
          </a:p>
        </p:txBody>
      </p:sp>
      <p:sp>
        <p:nvSpPr>
          <p:cNvPr id="5" name="Text Placeholder 3"/>
          <p:cNvSpPr>
            <a:spLocks noGrp="1"/>
          </p:cNvSpPr>
          <p:nvPr>
            <p:ph type="body" sz="quarter" idx="11" hasCustomPrompt="1"/>
          </p:nvPr>
        </p:nvSpPr>
        <p:spPr>
          <a:xfrm>
            <a:off x="269240" y="1319887"/>
            <a:ext cx="11653523" cy="485660"/>
          </a:xfrm>
        </p:spPr>
        <p:txBody>
          <a:bodyPr>
            <a:spAutoFit/>
          </a:bodyPr>
          <a:lstStyle>
            <a:lvl1pPr marL="0" indent="0">
              <a:buNone/>
              <a:defRPr sz="2199" b="0">
                <a:solidFill>
                  <a:schemeClr val="accent2"/>
                </a:solidFill>
                <a:latin typeface="+mn-lt"/>
              </a:defRPr>
            </a:lvl1pPr>
            <a:lvl2pPr marL="335948" indent="0">
              <a:buNone/>
              <a:defRPr/>
            </a:lvl2pPr>
            <a:lvl3pPr marL="559911" indent="0">
              <a:buNone/>
              <a:defRPr/>
            </a:lvl3pPr>
            <a:lvl4pPr marL="783876" indent="0">
              <a:buNone/>
              <a:defRPr/>
            </a:lvl4pPr>
            <a:lvl5pPr marL="1007842" indent="0">
              <a:buNone/>
              <a:defRPr/>
            </a:lvl5pPr>
          </a:lstStyle>
          <a:p>
            <a:pPr lvl="0"/>
            <a:r>
              <a:rPr lang="en-US" dirty="0"/>
              <a:t>Subhead</a:t>
            </a:r>
          </a:p>
        </p:txBody>
      </p:sp>
    </p:spTree>
    <p:extLst>
      <p:ext uri="{BB962C8B-B14F-4D97-AF65-F5344CB8AC3E}">
        <p14:creationId xmlns:p14="http://schemas.microsoft.com/office/powerpoint/2010/main" val="669318491"/>
      </p:ext>
    </p:extLst>
  </p:cSld>
  <p:clrMapOvr>
    <a:masterClrMapping/>
  </p:clrMapOvr>
  <p:transition>
    <p:fade/>
  </p:transition>
</p:sldLayout>
</file>

<file path=ppt/slideLayouts/slideLayout365.xml><?xml version="1.0" encoding="utf-8"?>
<p:sldLayout xmlns:a="http://schemas.openxmlformats.org/drawingml/2006/main" xmlns:r="http://schemas.openxmlformats.org/officeDocument/2006/relationships" xmlns:p="http://schemas.openxmlformats.org/presentationml/2006/main" userDrawn="1">
  <p:cSld name="1_Title &amp; Content 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4"/>
            <a:ext cx="11653834" cy="896518"/>
          </a:xfrm>
        </p:spPr>
        <p:txBody>
          <a:bodyPr/>
          <a:lstStyle>
            <a:lvl1pPr>
              <a:defRPr sz="5682">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41" y="1663939"/>
            <a:ext cx="10757099" cy="1865318"/>
          </a:xfrm>
        </p:spPr>
        <p:txBody>
          <a:bodyPr/>
          <a:lstStyle>
            <a:lvl1pPr>
              <a:defRPr sz="2548">
                <a:gradFill>
                  <a:gsLst>
                    <a:gs pos="1250">
                      <a:schemeClr val="tx1"/>
                    </a:gs>
                    <a:gs pos="100000">
                      <a:schemeClr val="tx1"/>
                    </a:gs>
                  </a:gsLst>
                  <a:lin ang="5400000" scaled="0"/>
                </a:gradFill>
                <a:latin typeface="+mn-lt"/>
              </a:defRPr>
            </a:lvl1pPr>
            <a:lvl2pPr>
              <a:defRPr sz="2352"/>
            </a:lvl2pPr>
            <a:lvl3pPr>
              <a:defRPr sz="1960"/>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42037020"/>
      </p:ext>
    </p:extLst>
  </p:cSld>
  <p:clrMapOvr>
    <a:masterClrMapping/>
  </p:clrMapOvr>
  <p:transition>
    <p:fade/>
  </p:transition>
</p:sldLayout>
</file>

<file path=ppt/slideLayouts/slideLayout366.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991691"/>
            <a:ext cx="5157788" cy="513385"/>
          </a:xfrm>
        </p:spPr>
        <p:txBody>
          <a:bodyPr anchor="b"/>
          <a:lstStyle>
            <a:lvl1pPr marL="0" indent="0">
              <a:buNone/>
              <a:defRPr sz="2399" b="1"/>
            </a:lvl1pPr>
            <a:lvl2pPr marL="456976" indent="0">
              <a:buNone/>
              <a:defRPr sz="1999" b="1"/>
            </a:lvl2pPr>
            <a:lvl3pPr marL="913950" indent="0">
              <a:buNone/>
              <a:defRPr sz="1799" b="1"/>
            </a:lvl3pPr>
            <a:lvl4pPr marL="1370926" indent="0">
              <a:buNone/>
              <a:defRPr sz="1600" b="1"/>
            </a:lvl4pPr>
            <a:lvl5pPr marL="1827900" indent="0">
              <a:buNone/>
              <a:defRPr sz="1600" b="1"/>
            </a:lvl5pPr>
            <a:lvl6pPr marL="2284875" indent="0">
              <a:buNone/>
              <a:defRPr sz="1600" b="1"/>
            </a:lvl6pPr>
            <a:lvl7pPr marL="2741850" indent="0">
              <a:buNone/>
              <a:defRPr sz="1600" b="1"/>
            </a:lvl7pPr>
            <a:lvl8pPr marL="3198826" indent="0">
              <a:buNone/>
              <a:defRPr sz="1600" b="1"/>
            </a:lvl8pPr>
            <a:lvl9pPr marL="36558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8" cy="205127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1" y="1991691"/>
            <a:ext cx="5183188" cy="513385"/>
          </a:xfrm>
        </p:spPr>
        <p:txBody>
          <a:bodyPr anchor="b"/>
          <a:lstStyle>
            <a:lvl1pPr marL="0" indent="0">
              <a:buNone/>
              <a:defRPr sz="2399" b="1"/>
            </a:lvl1pPr>
            <a:lvl2pPr marL="456976" indent="0">
              <a:buNone/>
              <a:defRPr sz="1999" b="1"/>
            </a:lvl2pPr>
            <a:lvl3pPr marL="913950" indent="0">
              <a:buNone/>
              <a:defRPr sz="1799" b="1"/>
            </a:lvl3pPr>
            <a:lvl4pPr marL="1370926" indent="0">
              <a:buNone/>
              <a:defRPr sz="1600" b="1"/>
            </a:lvl4pPr>
            <a:lvl5pPr marL="1827900" indent="0">
              <a:buNone/>
              <a:defRPr sz="1600" b="1"/>
            </a:lvl5pPr>
            <a:lvl6pPr marL="2284875" indent="0">
              <a:buNone/>
              <a:defRPr sz="1600" b="1"/>
            </a:lvl6pPr>
            <a:lvl7pPr marL="2741850" indent="0">
              <a:buNone/>
              <a:defRPr sz="1600" b="1"/>
            </a:lvl7pPr>
            <a:lvl8pPr marL="3198826" indent="0">
              <a:buNone/>
              <a:defRPr sz="1600" b="1"/>
            </a:lvl8pPr>
            <a:lvl9pPr marL="3655800" indent="0">
              <a:buNone/>
              <a:defRPr sz="1600" b="1"/>
            </a:lvl9pPr>
          </a:lstStyle>
          <a:p>
            <a:pPr lvl="0"/>
            <a:r>
              <a:rPr lang="en-US"/>
              <a:t>Edit Master text styles</a:t>
            </a:r>
          </a:p>
        </p:txBody>
      </p:sp>
      <p:sp>
        <p:nvSpPr>
          <p:cNvPr id="6" name="Content Placeholder 5"/>
          <p:cNvSpPr>
            <a:spLocks noGrp="1"/>
          </p:cNvSpPr>
          <p:nvPr>
            <p:ph sz="quarter" idx="4"/>
          </p:nvPr>
        </p:nvSpPr>
        <p:spPr>
          <a:xfrm>
            <a:off x="6172201" y="2505075"/>
            <a:ext cx="5183188" cy="205127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FF4135B-C3B5-4634-BAA2-9D535D191B13}" type="datetimeFigureOut">
              <a:rPr lang="en-US" smtClean="0"/>
              <a:t>6/2/2020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449C4A6-61B5-4631-8D99-8B0E006EB3E8}" type="slidenum">
              <a:rPr lang="en-US" smtClean="0"/>
              <a:t>‹#›</a:t>
            </a:fld>
            <a:endParaRPr lang="en-US"/>
          </a:p>
        </p:txBody>
      </p:sp>
    </p:spTree>
    <p:extLst>
      <p:ext uri="{BB962C8B-B14F-4D97-AF65-F5344CB8AC3E}">
        <p14:creationId xmlns:p14="http://schemas.microsoft.com/office/powerpoint/2010/main" val="4162847471"/>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p:cSld name="63pt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3" y="259793"/>
            <a:ext cx="8964247" cy="979755"/>
          </a:xfrm>
        </p:spPr>
        <p:txBody>
          <a:bodyPr lIns="146304" tIns="91440" rIns="146304" bIns="91440"/>
          <a:lstStyle>
            <a:lvl1pPr>
              <a:lnSpc>
                <a:spcPts val="6173"/>
              </a:lnSpc>
              <a:defRPr sz="5683" baseline="0">
                <a:solidFill>
                  <a:schemeClr val="accent1"/>
                </a:solidFill>
              </a:defRPr>
            </a:lvl1pPr>
          </a:lstStyle>
          <a:p>
            <a:r>
              <a:rPr lang="en-US"/>
              <a:t>Lorem ipsum dolor sit.</a:t>
            </a:r>
          </a:p>
        </p:txBody>
      </p:sp>
      <p:sp>
        <p:nvSpPr>
          <p:cNvPr id="3" name="Footer Placeholder 2"/>
          <p:cNvSpPr>
            <a:spLocks noGrp="1"/>
          </p:cNvSpPr>
          <p:nvPr>
            <p:ph type="ftr" sz="quarter" idx="10"/>
          </p:nvPr>
        </p:nvSpPr>
        <p:spPr>
          <a:xfrm>
            <a:off x="448212" y="6437244"/>
            <a:ext cx="3859607" cy="134483"/>
          </a:xfrm>
          <a:prstGeom prst="rect">
            <a:avLst/>
          </a:prstGeom>
        </p:spPr>
        <p:txBody>
          <a:bodyPr/>
          <a:lstStyle/>
          <a:p>
            <a:endParaRPr lang="en-US" dirty="0"/>
          </a:p>
        </p:txBody>
      </p:sp>
      <p:sp>
        <p:nvSpPr>
          <p:cNvPr id="4" name="Slide Number Placeholder 3"/>
          <p:cNvSpPr>
            <a:spLocks noGrp="1"/>
          </p:cNvSpPr>
          <p:nvPr>
            <p:ph type="sldNum" sz="quarter" idx="11"/>
          </p:nvPr>
        </p:nvSpPr>
        <p:spPr>
          <a:xfrm>
            <a:off x="11367167" y="6437244"/>
            <a:ext cx="555596" cy="134483"/>
          </a:xfrm>
          <a:prstGeom prst="rect">
            <a:avLst/>
          </a:prstGeom>
        </p:spPr>
        <p:txBody>
          <a:bodyPr/>
          <a:lstStyle/>
          <a:p>
            <a:fld id="{4FCB46E6-3407-48EA-8551-2FC832B20F73}" type="slidenum">
              <a:rPr lang="en-US" smtClean="0"/>
              <a:t>‹#›</a:t>
            </a:fld>
            <a:endParaRPr lang="en-US" dirty="0"/>
          </a:p>
        </p:txBody>
      </p:sp>
    </p:spTree>
    <p:extLst>
      <p:ext uri="{BB962C8B-B14F-4D97-AF65-F5344CB8AC3E}">
        <p14:creationId xmlns:p14="http://schemas.microsoft.com/office/powerpoint/2010/main" val="382140430"/>
      </p:ext>
    </p:extLst>
  </p:cSld>
  <p:clrMapOvr>
    <a:masterClrMapping/>
  </p:clrMapOvr>
  <p:transition>
    <p:fade/>
  </p:transition>
</p:sldLayout>
</file>

<file path=ppt/slideLayouts/slideLayout368.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1"/>
            <a:ext cx="11151917" cy="747897"/>
          </a:xfrm>
        </p:spPr>
        <p:txBody>
          <a:bodyPr/>
          <a:lstStyle>
            <a:lvl1pPr>
              <a:defRPr/>
            </a:lvl1pPr>
          </a:lstStyle>
          <a:p>
            <a:r>
              <a:rPr lang="en-US"/>
              <a:t>Click to edit Master title style</a:t>
            </a:r>
            <a:endParaRPr lang="en-US" dirty="0"/>
          </a:p>
        </p:txBody>
      </p:sp>
      <p:sp>
        <p:nvSpPr>
          <p:cNvPr id="5" name="Text Placeholder 4"/>
          <p:cNvSpPr>
            <a:spLocks noGrp="1"/>
          </p:cNvSpPr>
          <p:nvPr>
            <p:ph type="body" sz="quarter" idx="10"/>
          </p:nvPr>
        </p:nvSpPr>
        <p:spPr>
          <a:xfrm>
            <a:off x="519249" y="1447803"/>
            <a:ext cx="11151917" cy="20512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36954802"/>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69304" y="1187645"/>
            <a:ext cx="11655078" cy="205127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619727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47253617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37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1" y="1122363"/>
            <a:ext cx="9144001" cy="2387600"/>
          </a:xfrm>
        </p:spPr>
        <p:txBody>
          <a:bodyPr anchor="b"/>
          <a:lstStyle>
            <a:lvl1pPr algn="ctr">
              <a:defRPr sz="5996"/>
            </a:lvl1pPr>
          </a:lstStyle>
          <a:p>
            <a:r>
              <a:rPr lang="en-US" dirty="0"/>
              <a:t>Click to edit Master title style</a:t>
            </a:r>
          </a:p>
        </p:txBody>
      </p:sp>
      <p:sp>
        <p:nvSpPr>
          <p:cNvPr id="3" name="Subtitle 2"/>
          <p:cNvSpPr>
            <a:spLocks noGrp="1"/>
          </p:cNvSpPr>
          <p:nvPr>
            <p:ph type="subTitle" idx="1"/>
          </p:nvPr>
        </p:nvSpPr>
        <p:spPr>
          <a:xfrm>
            <a:off x="1524001" y="3602038"/>
            <a:ext cx="9144001" cy="513385"/>
          </a:xfrm>
        </p:spPr>
        <p:txBody>
          <a:bodyPr/>
          <a:lstStyle>
            <a:lvl1pPr marL="0" indent="0" algn="ctr">
              <a:buNone/>
              <a:defRPr sz="2399"/>
            </a:lvl1pPr>
            <a:lvl2pPr marL="456976" indent="0" algn="ctr">
              <a:buNone/>
              <a:defRPr sz="1999"/>
            </a:lvl2pPr>
            <a:lvl3pPr marL="913950" indent="0" algn="ctr">
              <a:buNone/>
              <a:defRPr sz="1799"/>
            </a:lvl3pPr>
            <a:lvl4pPr marL="1370926" indent="0" algn="ctr">
              <a:buNone/>
              <a:defRPr sz="1600"/>
            </a:lvl4pPr>
            <a:lvl5pPr marL="1827900" indent="0" algn="ctr">
              <a:buNone/>
              <a:defRPr sz="1600"/>
            </a:lvl5pPr>
            <a:lvl6pPr marL="2284875" indent="0" algn="ctr">
              <a:buNone/>
              <a:defRPr sz="1600"/>
            </a:lvl6pPr>
            <a:lvl7pPr marL="2741850" indent="0" algn="ctr">
              <a:buNone/>
              <a:defRPr sz="1600"/>
            </a:lvl7pPr>
            <a:lvl8pPr marL="3198826" indent="0" algn="ctr">
              <a:buNone/>
              <a:defRPr sz="1600"/>
            </a:lvl8pPr>
            <a:lvl9pPr marL="36558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7FF4135B-C3B5-4634-BAA2-9D535D191B13}" type="datetimeFigureOut">
              <a:rPr lang="en-US" smtClean="0"/>
              <a:t>6/2/2020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49C4A6-61B5-4631-8D99-8B0E006EB3E8}" type="slidenum">
              <a:rPr lang="en-US" smtClean="0"/>
              <a:t>‹#›</a:t>
            </a:fld>
            <a:endParaRPr lang="en-US"/>
          </a:p>
        </p:txBody>
      </p:sp>
    </p:spTree>
    <p:extLst>
      <p:ext uri="{BB962C8B-B14F-4D97-AF65-F5344CB8AC3E}">
        <p14:creationId xmlns:p14="http://schemas.microsoft.com/office/powerpoint/2010/main" val="4113473964"/>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7" name="Content Placeholder 6"/>
          <p:cNvSpPr>
            <a:spLocks noGrp="1"/>
          </p:cNvSpPr>
          <p:nvPr>
            <p:ph sz="quarter" idx="10"/>
          </p:nvPr>
        </p:nvSpPr>
        <p:spPr>
          <a:xfrm>
            <a:off x="269239" y="1190739"/>
            <a:ext cx="11653523" cy="20512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01092362"/>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userDrawn="1">
  <p:cSld name="04Trust_Text">
    <p:spTree>
      <p:nvGrpSpPr>
        <p:cNvPr id="1" name=""/>
        <p:cNvGrpSpPr/>
        <p:nvPr/>
      </p:nvGrpSpPr>
      <p:grpSpPr>
        <a:xfrm>
          <a:off x="0" y="0"/>
          <a:ext cx="0" cy="0"/>
          <a:chOff x="0" y="0"/>
          <a:chExt cx="0" cy="0"/>
        </a:xfrm>
      </p:grpSpPr>
      <p:grpSp>
        <p:nvGrpSpPr>
          <p:cNvPr id="20" name="Group 19"/>
          <p:cNvGrpSpPr/>
          <p:nvPr userDrawn="1"/>
        </p:nvGrpSpPr>
        <p:grpSpPr>
          <a:xfrm>
            <a:off x="9743883" y="121604"/>
            <a:ext cx="1955993" cy="644102"/>
            <a:chOff x="9743882" y="121604"/>
            <a:chExt cx="1955993" cy="644102"/>
          </a:xfrm>
        </p:grpSpPr>
        <p:sp>
          <p:nvSpPr>
            <p:cNvPr id="21" name="Rectangle 20"/>
            <p:cNvSpPr/>
            <p:nvPr/>
          </p:nvSpPr>
          <p:spPr bwMode="auto">
            <a:xfrm rot="5400000">
              <a:off x="10399828" y="-534341"/>
              <a:ext cx="644102" cy="1955992"/>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5760" rIns="0" bIns="91440"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1050" dirty="0">
                <a:solidFill>
                  <a:schemeClr val="tx1">
                    <a:lumMod val="50000"/>
                  </a:schemeClr>
                </a:solidFill>
                <a:latin typeface="Segoe UI Semibold" panose="020B0702040204020203" pitchFamily="34" charset="0"/>
                <a:cs typeface="Segoe UI" pitchFamily="34" charset="0"/>
              </a:endParaRPr>
            </a:p>
          </p:txBody>
        </p:sp>
        <p:sp>
          <p:nvSpPr>
            <p:cNvPr id="22" name="Isosceles Triangle 21"/>
            <p:cNvSpPr/>
            <p:nvPr userDrawn="1"/>
          </p:nvSpPr>
          <p:spPr bwMode="auto">
            <a:xfrm rot="5400000">
              <a:off x="9485906" y="379581"/>
              <a:ext cx="644098" cy="1281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grpSp>
      <p:sp>
        <p:nvSpPr>
          <p:cNvPr id="23" name="Text Placeholder 3"/>
          <p:cNvSpPr>
            <a:spLocks noGrp="1"/>
          </p:cNvSpPr>
          <p:nvPr>
            <p:ph type="body" sz="quarter" idx="13" hasCustomPrompt="1"/>
          </p:nvPr>
        </p:nvSpPr>
        <p:spPr>
          <a:xfrm>
            <a:off x="9997898" y="168629"/>
            <a:ext cx="1275437" cy="550052"/>
          </a:xfrm>
        </p:spPr>
        <p:txBody>
          <a:bodyPr wrap="square" lIns="0" rIns="0" anchor="ctr" anchorCtr="0">
            <a:noAutofit/>
          </a:bodyPr>
          <a:lstStyle>
            <a:lvl1pPr marL="0" indent="0" algn="ctr" defTabSz="932013" rtl="0" eaLnBrk="1" fontAlgn="base" latinLnBrk="0" hangingPunct="1">
              <a:lnSpc>
                <a:spcPct val="90000"/>
              </a:lnSpc>
              <a:spcBef>
                <a:spcPct val="0"/>
              </a:spcBef>
              <a:spcAft>
                <a:spcPct val="0"/>
              </a:spcAft>
              <a:buClr>
                <a:schemeClr val="tx1"/>
              </a:buClr>
              <a:buFont typeface="Arial" pitchFamily="34" charset="0"/>
              <a:buNone/>
              <a:defRPr lang="en-US" sz="1400" kern="1200" dirty="0">
                <a:solidFill>
                  <a:schemeClr val="bg1"/>
                </a:solidFill>
                <a:latin typeface="Segoe UI Semibold" panose="020B0702040204020203" pitchFamily="34" charset="0"/>
                <a:ea typeface="Segoe UI" pitchFamily="34" charset="0"/>
                <a:cs typeface="Segoe UI" pitchFamily="34" charset="0"/>
              </a:defRPr>
            </a:lvl1pPr>
            <a:lvl2pPr marL="291957" indent="0">
              <a:buNone/>
              <a:defRPr sz="2352">
                <a:solidFill>
                  <a:schemeClr val="bg1"/>
                </a:solidFill>
                <a:latin typeface="+mn-lt"/>
              </a:defRPr>
            </a:lvl2pPr>
            <a:lvl3pPr marL="520446" indent="0">
              <a:buNone/>
              <a:tabLst/>
              <a:defRPr sz="1960">
                <a:solidFill>
                  <a:schemeClr val="bg1"/>
                </a:solidFill>
                <a:latin typeface="+mn-lt"/>
              </a:defRPr>
            </a:lvl3pPr>
            <a:lvl4pPr marL="685464" indent="0">
              <a:buNone/>
              <a:defRPr>
                <a:solidFill>
                  <a:schemeClr val="bg1"/>
                </a:solidFill>
                <a:latin typeface="+mn-lt"/>
              </a:defRPr>
            </a:lvl4pPr>
            <a:lvl5pPr marL="863179" indent="0">
              <a:buNone/>
              <a:tabLst/>
              <a:defRPr>
                <a:solidFill>
                  <a:schemeClr val="bg1"/>
                </a:solidFill>
                <a:latin typeface="+mn-lt"/>
              </a:defRPr>
            </a:lvl5pPr>
          </a:lstStyle>
          <a:p>
            <a:pPr lvl="0"/>
            <a:r>
              <a:rPr lang="en-US" dirty="0"/>
              <a:t>Preview</a:t>
            </a:r>
          </a:p>
          <a:p>
            <a:pPr lvl="0"/>
            <a:r>
              <a:rPr lang="en-US" dirty="0"/>
              <a:t>Released</a:t>
            </a:r>
          </a:p>
          <a:p>
            <a:pPr lvl="0"/>
            <a:r>
              <a:rPr lang="en-US" dirty="0"/>
              <a:t>Date</a:t>
            </a:r>
          </a:p>
        </p:txBody>
      </p:sp>
      <p:sp>
        <p:nvSpPr>
          <p:cNvPr id="6" name="Rectangle 5"/>
          <p:cNvSpPr/>
          <p:nvPr userDrawn="1"/>
        </p:nvSpPr>
        <p:spPr bwMode="auto">
          <a:xfrm>
            <a:off x="3" y="487"/>
            <a:ext cx="4264181" cy="6857514"/>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algn="ctr" defTabSz="913652" fontAlgn="base">
              <a:lnSpc>
                <a:spcPct val="90000"/>
              </a:lnSpc>
              <a:spcBef>
                <a:spcPct val="0"/>
              </a:spcBef>
              <a:spcAft>
                <a:spcPct val="0"/>
              </a:spcAft>
            </a:pPr>
            <a:endParaRPr lang="en-US" sz="2352" dirty="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auto">
          <a:xfrm>
            <a:off x="1" y="5912501"/>
            <a:ext cx="4264183" cy="692581"/>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5" rIns="182806" bIns="146245"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sp>
        <p:nvSpPr>
          <p:cNvPr id="11" name="Oval 10"/>
          <p:cNvSpPr/>
          <p:nvPr userDrawn="1"/>
        </p:nvSpPr>
        <p:spPr bwMode="auto">
          <a:xfrm>
            <a:off x="269242" y="6044561"/>
            <a:ext cx="428461" cy="428460"/>
          </a:xfrm>
          <a:prstGeom prst="ellipse">
            <a:avLst/>
          </a:prstGeom>
          <a:solidFill>
            <a:srgbClr val="F8F8F8"/>
          </a:solidFill>
          <a:ln w="28575" cap="flat" cmpd="sng" algn="ctr">
            <a:solidFill>
              <a:srgbClr val="008272"/>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1834" eaLnBrk="1" fontAlgn="base" latinLnBrk="0" hangingPunct="1">
              <a:lnSpc>
                <a:spcPct val="100000"/>
              </a:lnSpc>
              <a:spcBef>
                <a:spcPct val="0"/>
              </a:spcBef>
              <a:spcAft>
                <a:spcPct val="0"/>
              </a:spcAft>
              <a:buClrTx/>
              <a:buSzTx/>
              <a:buFontTx/>
              <a:buNone/>
              <a:tabLst/>
              <a:defRPr/>
            </a:pPr>
            <a:r>
              <a:rPr kumimoji="0" lang="en-US" sz="1999" b="0" i="0" u="none" strike="noStrike" kern="0" cap="none" spc="0" normalizeH="0" baseline="0" noProof="0" dirty="0">
                <a:ln w="19050">
                  <a:noFill/>
                </a:ln>
                <a:solidFill>
                  <a:srgbClr val="008272"/>
                </a:solidFill>
                <a:effectLst/>
                <a:uLnTx/>
                <a:uFillTx/>
                <a:latin typeface="Segoe UI"/>
                <a:ea typeface="Segoe UI" pitchFamily="34" charset="0"/>
                <a:cs typeface="Segoe UI" pitchFamily="34" charset="0"/>
                <a:sym typeface="Wingdings" panose="05000000000000000000" pitchFamily="2" charset="2"/>
              </a:rPr>
              <a:t></a:t>
            </a:r>
            <a:endParaRPr kumimoji="0" lang="en-US" sz="1999" b="0" i="0" u="none" strike="noStrike" kern="0" cap="none" spc="0" normalizeH="0" baseline="0" noProof="0" dirty="0">
              <a:ln w="19050">
                <a:noFill/>
              </a:ln>
              <a:solidFill>
                <a:srgbClr val="008272"/>
              </a:solidFill>
              <a:effectLst/>
              <a:uLnTx/>
              <a:uFillTx/>
              <a:latin typeface="Segoe UI"/>
              <a:ea typeface="Segoe UI" pitchFamily="34" charset="0"/>
              <a:cs typeface="Segoe UI" pitchFamily="34" charset="0"/>
            </a:endParaRPr>
          </a:p>
        </p:txBody>
      </p:sp>
      <p:sp>
        <p:nvSpPr>
          <p:cNvPr id="2" name="Title 1"/>
          <p:cNvSpPr>
            <a:spLocks noGrp="1"/>
          </p:cNvSpPr>
          <p:nvPr>
            <p:ph type="title"/>
          </p:nvPr>
        </p:nvSpPr>
        <p:spPr>
          <a:xfrm>
            <a:off x="269240" y="289513"/>
            <a:ext cx="3780246" cy="1107739"/>
          </a:xfrm>
        </p:spPr>
        <p:txBody>
          <a:bodyPr/>
          <a:lstStyle>
            <a:lvl1pPr>
              <a:defRPr sz="3999">
                <a:solidFill>
                  <a:schemeClr val="bg1"/>
                </a:solidFill>
              </a:defRPr>
            </a:lvl1pPr>
          </a:lstStyle>
          <a:p>
            <a:r>
              <a:rPr lang="en-US" dirty="0"/>
              <a:t>Click to edit Master title style</a:t>
            </a:r>
          </a:p>
        </p:txBody>
      </p:sp>
      <p:sp>
        <p:nvSpPr>
          <p:cNvPr id="13" name="Text Placeholder 3"/>
          <p:cNvSpPr>
            <a:spLocks noGrp="1"/>
          </p:cNvSpPr>
          <p:nvPr>
            <p:ph type="body" sz="quarter" idx="10"/>
          </p:nvPr>
        </p:nvSpPr>
        <p:spPr>
          <a:xfrm>
            <a:off x="269243" y="1604088"/>
            <a:ext cx="3780245" cy="430272"/>
          </a:xfrm>
        </p:spPr>
        <p:txBody>
          <a:bodyPr wrap="square">
            <a:spAutoFit/>
          </a:bodyPr>
          <a:lstStyle>
            <a:lvl1pPr marL="0" indent="0">
              <a:spcBef>
                <a:spcPts val="1799"/>
              </a:spcBef>
              <a:buClr>
                <a:schemeClr val="tx1"/>
              </a:buClr>
              <a:buFont typeface="Arial" pitchFamily="34" charset="0"/>
              <a:buNone/>
              <a:defRPr sz="1799">
                <a:solidFill>
                  <a:schemeClr val="bg1"/>
                </a:solidFill>
                <a:latin typeface="+mn-lt"/>
              </a:defRPr>
            </a:lvl1pPr>
            <a:lvl2pPr marL="291957" indent="0">
              <a:buNone/>
              <a:defRPr sz="2352">
                <a:solidFill>
                  <a:schemeClr val="bg1"/>
                </a:solidFill>
                <a:latin typeface="+mn-lt"/>
              </a:defRPr>
            </a:lvl2pPr>
            <a:lvl3pPr marL="520446" indent="0">
              <a:buNone/>
              <a:tabLst/>
              <a:defRPr sz="1960">
                <a:solidFill>
                  <a:schemeClr val="bg1"/>
                </a:solidFill>
                <a:latin typeface="+mn-lt"/>
              </a:defRPr>
            </a:lvl3pPr>
            <a:lvl4pPr marL="685464" indent="0">
              <a:buNone/>
              <a:defRPr>
                <a:solidFill>
                  <a:schemeClr val="bg1"/>
                </a:solidFill>
                <a:latin typeface="+mn-lt"/>
              </a:defRPr>
            </a:lvl4pPr>
            <a:lvl5pPr marL="863179" indent="0">
              <a:buNone/>
              <a:tabLst/>
              <a:defRPr>
                <a:solidFill>
                  <a:schemeClr val="bg1"/>
                </a:solidFill>
                <a:latin typeface="+mn-lt"/>
              </a:defRPr>
            </a:lvl5pPr>
          </a:lstStyle>
          <a:p>
            <a:pPr lvl="0"/>
            <a:r>
              <a:rPr lang="en-US" dirty="0"/>
              <a:t>Edit Master text styles</a:t>
            </a:r>
          </a:p>
        </p:txBody>
      </p:sp>
      <p:sp>
        <p:nvSpPr>
          <p:cNvPr id="14" name="Text Placeholder 3"/>
          <p:cNvSpPr>
            <a:spLocks noGrp="1"/>
          </p:cNvSpPr>
          <p:nvPr>
            <p:ph type="body" sz="quarter" idx="11"/>
          </p:nvPr>
        </p:nvSpPr>
        <p:spPr>
          <a:xfrm>
            <a:off x="707150" y="6057454"/>
            <a:ext cx="3329638" cy="402674"/>
          </a:xfrm>
        </p:spPr>
        <p:txBody>
          <a:bodyPr wrap="square" anchor="ctr" anchorCtr="0">
            <a:spAutoFit/>
          </a:bodyPr>
          <a:lstStyle>
            <a:lvl1pPr marL="0" indent="0">
              <a:spcBef>
                <a:spcPts val="1200"/>
              </a:spcBef>
              <a:buClr>
                <a:schemeClr val="tx1"/>
              </a:buClr>
              <a:buFont typeface="Arial" pitchFamily="34" charset="0"/>
              <a:buNone/>
              <a:defRPr sz="1600">
                <a:solidFill>
                  <a:schemeClr val="tx1"/>
                </a:solidFill>
                <a:latin typeface="+mn-lt"/>
              </a:defRPr>
            </a:lvl1pPr>
            <a:lvl2pPr marL="291957" indent="0">
              <a:buNone/>
              <a:defRPr sz="2352">
                <a:solidFill>
                  <a:schemeClr val="bg1"/>
                </a:solidFill>
                <a:latin typeface="+mn-lt"/>
              </a:defRPr>
            </a:lvl2pPr>
            <a:lvl3pPr marL="520446" indent="0">
              <a:buNone/>
              <a:tabLst/>
              <a:defRPr sz="1960">
                <a:solidFill>
                  <a:schemeClr val="bg1"/>
                </a:solidFill>
                <a:latin typeface="+mn-lt"/>
              </a:defRPr>
            </a:lvl3pPr>
            <a:lvl4pPr marL="685464" indent="0">
              <a:buNone/>
              <a:defRPr>
                <a:solidFill>
                  <a:schemeClr val="bg1"/>
                </a:solidFill>
                <a:latin typeface="+mn-lt"/>
              </a:defRPr>
            </a:lvl4pPr>
            <a:lvl5pPr marL="863179" indent="0">
              <a:buNone/>
              <a:tabLst/>
              <a:defRPr>
                <a:solidFill>
                  <a:schemeClr val="bg1"/>
                </a:solidFill>
                <a:latin typeface="+mn-lt"/>
              </a:defRPr>
            </a:lvl5pPr>
          </a:lstStyle>
          <a:p>
            <a:pPr lvl="0"/>
            <a:r>
              <a:rPr lang="en-US" dirty="0"/>
              <a:t>Edit Master text styles</a:t>
            </a:r>
          </a:p>
        </p:txBody>
      </p:sp>
      <p:grpSp>
        <p:nvGrpSpPr>
          <p:cNvPr id="16" name="Group 15"/>
          <p:cNvGrpSpPr/>
          <p:nvPr userDrawn="1"/>
        </p:nvGrpSpPr>
        <p:grpSpPr>
          <a:xfrm>
            <a:off x="11378792" y="121603"/>
            <a:ext cx="644100" cy="644101"/>
            <a:chOff x="457580" y="5628520"/>
            <a:chExt cx="657017" cy="657017"/>
          </a:xfrm>
        </p:grpSpPr>
        <p:sp>
          <p:nvSpPr>
            <p:cNvPr id="17" name="Oval 16"/>
            <p:cNvSpPr/>
            <p:nvPr/>
          </p:nvSpPr>
          <p:spPr bwMode="auto">
            <a:xfrm>
              <a:off x="457580" y="5628520"/>
              <a:ext cx="657017" cy="657017"/>
            </a:xfrm>
            <a:prstGeom prst="ellipse">
              <a:avLst/>
            </a:prstGeom>
            <a:solidFill>
              <a:srgbClr val="008272"/>
            </a:solidFill>
            <a:ln w="254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3652" fontAlgn="base">
                <a:lnSpc>
                  <a:spcPct val="90000"/>
                </a:lnSpc>
                <a:spcBef>
                  <a:spcPct val="0"/>
                </a:spcBef>
                <a:spcAft>
                  <a:spcPct val="0"/>
                </a:spcAft>
              </a:pPr>
              <a:endParaRPr lang="en-US" sz="2352" dirty="0">
                <a:gradFill>
                  <a:gsLst>
                    <a:gs pos="0">
                      <a:srgbClr val="FFFFFF"/>
                    </a:gs>
                    <a:gs pos="100000">
                      <a:srgbClr val="FFFFFF"/>
                    </a:gs>
                  </a:gsLst>
                  <a:lin ang="5400000" scaled="0"/>
                </a:gradFill>
                <a:ea typeface="Segoe UI" pitchFamily="34" charset="0"/>
                <a:cs typeface="Segoe UI" pitchFamily="34" charset="0"/>
              </a:endParaRPr>
            </a:p>
          </p:txBody>
        </p:sp>
        <p:sp>
          <p:nvSpPr>
            <p:cNvPr id="18" name="Freeform 13"/>
            <p:cNvSpPr>
              <a:spLocks noChangeAspect="1" noEditPoints="1"/>
            </p:cNvSpPr>
            <p:nvPr/>
          </p:nvSpPr>
          <p:spPr bwMode="auto">
            <a:xfrm>
              <a:off x="657125" y="5818271"/>
              <a:ext cx="257926" cy="277514"/>
            </a:xfrm>
            <a:custGeom>
              <a:avLst/>
              <a:gdLst>
                <a:gd name="T0" fmla="*/ 49 w 97"/>
                <a:gd name="T1" fmla="*/ 105 h 105"/>
                <a:gd name="T2" fmla="*/ 47 w 97"/>
                <a:gd name="T3" fmla="*/ 104 h 105"/>
                <a:gd name="T4" fmla="*/ 0 w 97"/>
                <a:gd name="T5" fmla="*/ 44 h 105"/>
                <a:gd name="T6" fmla="*/ 0 w 97"/>
                <a:gd name="T7" fmla="*/ 0 h 105"/>
                <a:gd name="T8" fmla="*/ 6 w 97"/>
                <a:gd name="T9" fmla="*/ 4 h 105"/>
                <a:gd name="T10" fmla="*/ 26 w 97"/>
                <a:gd name="T11" fmla="*/ 10 h 105"/>
                <a:gd name="T12" fmla="*/ 47 w 97"/>
                <a:gd name="T13" fmla="*/ 4 h 105"/>
                <a:gd name="T14" fmla="*/ 49 w 97"/>
                <a:gd name="T15" fmla="*/ 3 h 105"/>
                <a:gd name="T16" fmla="*/ 51 w 97"/>
                <a:gd name="T17" fmla="*/ 4 h 105"/>
                <a:gd name="T18" fmla="*/ 72 w 97"/>
                <a:gd name="T19" fmla="*/ 10 h 105"/>
                <a:gd name="T20" fmla="*/ 91 w 97"/>
                <a:gd name="T21" fmla="*/ 4 h 105"/>
                <a:gd name="T22" fmla="*/ 97 w 97"/>
                <a:gd name="T23" fmla="*/ 0 h 105"/>
                <a:gd name="T24" fmla="*/ 97 w 97"/>
                <a:gd name="T25" fmla="*/ 44 h 105"/>
                <a:gd name="T26" fmla="*/ 50 w 97"/>
                <a:gd name="T27" fmla="*/ 104 h 105"/>
                <a:gd name="T28" fmla="*/ 49 w 97"/>
                <a:gd name="T29" fmla="*/ 105 h 105"/>
                <a:gd name="T30" fmla="*/ 8 w 97"/>
                <a:gd name="T31" fmla="*/ 14 h 105"/>
                <a:gd name="T32" fmla="*/ 8 w 97"/>
                <a:gd name="T33" fmla="*/ 44 h 105"/>
                <a:gd name="T34" fmla="*/ 49 w 97"/>
                <a:gd name="T35" fmla="*/ 96 h 105"/>
                <a:gd name="T36" fmla="*/ 89 w 97"/>
                <a:gd name="T37" fmla="*/ 44 h 105"/>
                <a:gd name="T38" fmla="*/ 89 w 97"/>
                <a:gd name="T39" fmla="*/ 14 h 105"/>
                <a:gd name="T40" fmla="*/ 72 w 97"/>
                <a:gd name="T41" fmla="*/ 18 h 105"/>
                <a:gd name="T42" fmla="*/ 49 w 97"/>
                <a:gd name="T43" fmla="*/ 12 h 105"/>
                <a:gd name="T44" fmla="*/ 26 w 97"/>
                <a:gd name="T45" fmla="*/ 18 h 105"/>
                <a:gd name="T46" fmla="*/ 8 w 97"/>
                <a:gd name="T47" fmla="*/ 1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7" h="105">
                  <a:moveTo>
                    <a:pt x="49" y="105"/>
                  </a:moveTo>
                  <a:cubicBezTo>
                    <a:pt x="47" y="104"/>
                    <a:pt x="47" y="104"/>
                    <a:pt x="47" y="104"/>
                  </a:cubicBezTo>
                  <a:cubicBezTo>
                    <a:pt x="45" y="103"/>
                    <a:pt x="0" y="85"/>
                    <a:pt x="0" y="44"/>
                  </a:cubicBezTo>
                  <a:cubicBezTo>
                    <a:pt x="0" y="0"/>
                    <a:pt x="0" y="0"/>
                    <a:pt x="0" y="0"/>
                  </a:cubicBezTo>
                  <a:cubicBezTo>
                    <a:pt x="6" y="4"/>
                    <a:pt x="6" y="4"/>
                    <a:pt x="6" y="4"/>
                  </a:cubicBezTo>
                  <a:cubicBezTo>
                    <a:pt x="6" y="4"/>
                    <a:pt x="16" y="10"/>
                    <a:pt x="26" y="10"/>
                  </a:cubicBezTo>
                  <a:cubicBezTo>
                    <a:pt x="36" y="10"/>
                    <a:pt x="47" y="4"/>
                    <a:pt x="47" y="4"/>
                  </a:cubicBezTo>
                  <a:cubicBezTo>
                    <a:pt x="49" y="3"/>
                    <a:pt x="49" y="3"/>
                    <a:pt x="49" y="3"/>
                  </a:cubicBezTo>
                  <a:cubicBezTo>
                    <a:pt x="51" y="4"/>
                    <a:pt x="51" y="4"/>
                    <a:pt x="51" y="4"/>
                  </a:cubicBezTo>
                  <a:cubicBezTo>
                    <a:pt x="51" y="4"/>
                    <a:pt x="61" y="10"/>
                    <a:pt x="72" y="10"/>
                  </a:cubicBezTo>
                  <a:cubicBezTo>
                    <a:pt x="82" y="10"/>
                    <a:pt x="91" y="4"/>
                    <a:pt x="91" y="4"/>
                  </a:cubicBezTo>
                  <a:cubicBezTo>
                    <a:pt x="97" y="0"/>
                    <a:pt x="97" y="0"/>
                    <a:pt x="97" y="0"/>
                  </a:cubicBezTo>
                  <a:cubicBezTo>
                    <a:pt x="97" y="44"/>
                    <a:pt x="97" y="44"/>
                    <a:pt x="97" y="44"/>
                  </a:cubicBezTo>
                  <a:cubicBezTo>
                    <a:pt x="97" y="85"/>
                    <a:pt x="52" y="103"/>
                    <a:pt x="50" y="104"/>
                  </a:cubicBezTo>
                  <a:lnTo>
                    <a:pt x="49" y="105"/>
                  </a:lnTo>
                  <a:close/>
                  <a:moveTo>
                    <a:pt x="8" y="14"/>
                  </a:moveTo>
                  <a:cubicBezTo>
                    <a:pt x="8" y="44"/>
                    <a:pt x="8" y="44"/>
                    <a:pt x="8" y="44"/>
                  </a:cubicBezTo>
                  <a:cubicBezTo>
                    <a:pt x="8" y="76"/>
                    <a:pt x="41" y="93"/>
                    <a:pt x="49" y="96"/>
                  </a:cubicBezTo>
                  <a:cubicBezTo>
                    <a:pt x="56" y="93"/>
                    <a:pt x="89" y="76"/>
                    <a:pt x="89" y="44"/>
                  </a:cubicBezTo>
                  <a:cubicBezTo>
                    <a:pt x="89" y="14"/>
                    <a:pt x="89" y="14"/>
                    <a:pt x="89" y="14"/>
                  </a:cubicBezTo>
                  <a:cubicBezTo>
                    <a:pt x="85" y="16"/>
                    <a:pt x="79" y="18"/>
                    <a:pt x="72" y="18"/>
                  </a:cubicBezTo>
                  <a:cubicBezTo>
                    <a:pt x="61" y="18"/>
                    <a:pt x="53" y="14"/>
                    <a:pt x="49" y="12"/>
                  </a:cubicBezTo>
                  <a:cubicBezTo>
                    <a:pt x="45" y="14"/>
                    <a:pt x="35" y="18"/>
                    <a:pt x="26" y="18"/>
                  </a:cubicBezTo>
                  <a:cubicBezTo>
                    <a:pt x="19" y="18"/>
                    <a:pt x="13" y="15"/>
                    <a:pt x="8" y="14"/>
                  </a:cubicBezTo>
                  <a:close/>
                </a:path>
              </a:pathLst>
            </a:custGeom>
            <a:solidFill>
              <a:srgbClr val="FFFFFF"/>
            </a:solidFill>
          </p:spPr>
          <p:txBody>
            <a:bodyPr vert="horz" wrap="square" lIns="89642" tIns="44821" rIns="89642" bIns="44821" numCol="1" anchor="t" anchorCtr="0" compatLnSpc="1">
              <a:prstTxWarp prst="textNoShape">
                <a:avLst/>
              </a:prstTxWarp>
            </a:bodyPr>
            <a:lstStyle/>
            <a:p>
              <a:pPr defTabSz="895945">
                <a:defRPr/>
              </a:pPr>
              <a:endParaRPr lang="en-US" sz="1764" kern="0" dirty="0">
                <a:solidFill>
                  <a:srgbClr val="505050"/>
                </a:solidFill>
                <a:latin typeface="Segoe UI Semilight"/>
              </a:endParaRPr>
            </a:p>
          </p:txBody>
        </p:sp>
      </p:grpSp>
      <p:sp>
        <p:nvSpPr>
          <p:cNvPr id="19" name="Content Placeholder 25"/>
          <p:cNvSpPr>
            <a:spLocks noGrp="1"/>
          </p:cNvSpPr>
          <p:nvPr>
            <p:ph sz="quarter" idx="14"/>
          </p:nvPr>
        </p:nvSpPr>
        <p:spPr>
          <a:xfrm>
            <a:off x="4800601" y="288927"/>
            <a:ext cx="6096000" cy="6172997"/>
          </a:xfrm>
        </p:spPr>
        <p:txBody>
          <a:bodyPr>
            <a:noAutofit/>
          </a:bodyPr>
          <a:lstStyle>
            <a:lvl1pPr marL="0" indent="0">
              <a:buNone/>
              <a:defRPr sz="2799"/>
            </a:lvl1pPr>
            <a:lvl2pPr marL="335979" indent="0">
              <a:buNone/>
              <a:defRPr/>
            </a:lvl2pPr>
          </a:lstStyle>
          <a:p>
            <a:pPr lvl="0"/>
            <a:r>
              <a:rPr lang="en-US" dirty="0"/>
              <a:t>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348136000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73.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grpSp>
        <p:nvGrpSpPr>
          <p:cNvPr id="7" name="Group 6">
            <a:extLst>
              <a:ext uri="{FF2B5EF4-FFF2-40B4-BE49-F238E27FC236}">
                <a16:creationId xmlns:a16="http://schemas.microsoft.com/office/drawing/2014/main" id="{D93F0F27-6B90-4485-A3C5-1C1E05E189E8}"/>
              </a:ext>
            </a:extLst>
          </p:cNvPr>
          <p:cNvGrpSpPr/>
          <p:nvPr userDrawn="1"/>
        </p:nvGrpSpPr>
        <p:grpSpPr>
          <a:xfrm>
            <a:off x="436379" y="6431005"/>
            <a:ext cx="11326085" cy="94962"/>
            <a:chOff x="445128" y="6559056"/>
            <a:chExt cx="11553197" cy="96853"/>
          </a:xfrm>
        </p:grpSpPr>
        <p:sp>
          <p:nvSpPr>
            <p:cNvPr id="8" name="TextBox 7">
              <a:extLst>
                <a:ext uri="{FF2B5EF4-FFF2-40B4-BE49-F238E27FC236}">
                  <a16:creationId xmlns:a16="http://schemas.microsoft.com/office/drawing/2014/main" id="{AE9C5276-7B68-429C-9DA6-E4F27E0CA047}"/>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570239570"/>
      </p:ext>
    </p:extLst>
  </p:cSld>
  <p:clrMapOvr>
    <a:masterClrMapping/>
  </p:clrMapOvr>
  <p:transition>
    <p:fade/>
  </p:transition>
</p:sldLayout>
</file>

<file path=ppt/slideLayouts/slideLayout374.xml><?xml version="1.0" encoding="utf-8"?>
<p:sldLayout xmlns:a="http://schemas.openxmlformats.org/drawingml/2006/main" xmlns:r="http://schemas.openxmlformats.org/officeDocument/2006/relationships" xmlns:p="http://schemas.openxmlformats.org/presentationml/2006/main"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9009771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75.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0204" y="6119147"/>
            <a:ext cx="1253377" cy="268786"/>
          </a:xfrm>
          <a:prstGeom prst="rect">
            <a:avLst/>
          </a:prstGeom>
        </p:spPr>
      </p:pic>
      <p:sp>
        <p:nvSpPr>
          <p:cNvPr id="18"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3"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302" y="3878574"/>
            <a:ext cx="7171337"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rotWithShape="1">
          <a:blip r:embed="rId3" cstate="email">
            <a:extLst>
              <a:ext uri="{28A0092B-C50C-407E-A947-70E740481C1C}">
                <a14:useLocalDpi xmlns:a14="http://schemas.microsoft.com/office/drawing/2010/main"/>
              </a:ext>
            </a:extLst>
          </a:blip>
          <a:srcRect b="1380"/>
          <a:stretch/>
        </p:blipFill>
        <p:spPr bwMode="invGray">
          <a:xfrm>
            <a:off x="448213" y="481159"/>
            <a:ext cx="1421436" cy="300619"/>
          </a:xfrm>
          <a:prstGeom prst="rect">
            <a:avLst/>
          </a:prstGeom>
        </p:spPr>
      </p:pic>
    </p:spTree>
    <p:extLst>
      <p:ext uri="{BB962C8B-B14F-4D97-AF65-F5344CB8AC3E}">
        <p14:creationId xmlns:p14="http://schemas.microsoft.com/office/powerpoint/2010/main" val="5748102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6.xml><?xml version="1.0" encoding="utf-8"?>
<p:sldLayout xmlns:a="http://schemas.openxmlformats.org/drawingml/2006/main" xmlns:r="http://schemas.openxmlformats.org/officeDocument/2006/relationships" xmlns:p="http://schemas.openxmlformats.org/presentationml/2006/main" showMasterSp="0" userDrawn="1">
  <p:cSld name="3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4" y="1187645"/>
            <a:ext cx="11655078" cy="205127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18674914"/>
      </p:ext>
    </p:extLst>
  </p:cSld>
  <p:clrMapOvr>
    <a:masterClrMapping/>
  </p:clrMapOvr>
  <p:transition>
    <p:fade/>
  </p:transition>
</p:sldLayout>
</file>

<file path=ppt/slideLayouts/slideLayout377.xml><?xml version="1.0" encoding="utf-8"?>
<p:sldLayout xmlns:a="http://schemas.openxmlformats.org/drawingml/2006/main" xmlns:r="http://schemas.openxmlformats.org/officeDocument/2006/relationships" xmlns:p="http://schemas.openxmlformats.org/presentationml/2006/main" userDrawn="1">
  <p:cSld name="1_CENTER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lgn="ctr">
              <a:defRPr/>
            </a:lvl1pPr>
          </a:lstStyle>
          <a:p>
            <a:r>
              <a:rPr lang="en-US"/>
              <a:t>Click to edit Master title style</a:t>
            </a:r>
          </a:p>
        </p:txBody>
      </p:sp>
      <p:sp>
        <p:nvSpPr>
          <p:cNvPr id="5" name="Text Placeholder 4">
            <a:extLst>
              <a:ext uri="{FF2B5EF4-FFF2-40B4-BE49-F238E27FC236}">
                <a16:creationId xmlns:a16="http://schemas.microsoft.com/office/drawing/2014/main" id="{995C8D41-03F8-4AE1-9268-78A3204074CD}"/>
              </a:ext>
            </a:extLst>
          </p:cNvPr>
          <p:cNvSpPr>
            <a:spLocks noGrp="1"/>
          </p:cNvSpPr>
          <p:nvPr>
            <p:ph type="body" sz="quarter" idx="10"/>
          </p:nvPr>
        </p:nvSpPr>
        <p:spPr>
          <a:xfrm>
            <a:off x="584200" y="1011239"/>
            <a:ext cx="11025188" cy="458060"/>
          </a:xfrm>
        </p:spPr>
        <p:txBody>
          <a:bodyPr/>
          <a:lstStyle>
            <a:lvl1pPr algn="ctr">
              <a:defRPr sz="2000">
                <a:solidFill>
                  <a:schemeClr val="accent1"/>
                </a:solidFill>
                <a:latin typeface="+mn-lt"/>
              </a:defRPr>
            </a:lvl1pPr>
            <a:lvl2pPr algn="ctr">
              <a:defRPr/>
            </a:lvl2pPr>
            <a:lvl3pPr algn="ctr">
              <a:defRPr/>
            </a:lvl3pPr>
            <a:lvl4pPr algn="ctr">
              <a:defRPr/>
            </a:lvl4pPr>
            <a:lvl5pPr algn="ctr">
              <a:defRPr/>
            </a:lvl5pPr>
          </a:lstStyle>
          <a:p>
            <a:pPr lvl="0"/>
            <a:r>
              <a:rPr lang="en-US"/>
              <a:t>Edit Master text styles</a:t>
            </a:r>
          </a:p>
        </p:txBody>
      </p:sp>
    </p:spTree>
    <p:extLst>
      <p:ext uri="{BB962C8B-B14F-4D97-AF65-F5344CB8AC3E}">
        <p14:creationId xmlns:p14="http://schemas.microsoft.com/office/powerpoint/2010/main" val="1204916822"/>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4"/>
            <a:ext cx="11339774" cy="1223171"/>
          </a:xfrm>
        </p:spPr>
        <p:txBody>
          <a:bodyPr wrap="square" lIns="0" tIns="0" rIns="0" bIns="0">
            <a:spAutoFit/>
          </a:bodyPr>
          <a:lstStyle>
            <a:lvl1pPr marL="0" indent="0">
              <a:lnSpc>
                <a:spcPct val="90000"/>
              </a:lnSpc>
              <a:spcBef>
                <a:spcPts val="0"/>
              </a:spcBef>
              <a:spcAft>
                <a:spcPts val="1273"/>
              </a:spcAft>
              <a:buNone/>
              <a:defRPr sz="2549" b="0" i="0">
                <a:solidFill>
                  <a:srgbClr val="000000"/>
                </a:solidFill>
                <a:latin typeface="+mn-lt"/>
              </a:defRPr>
            </a:lvl1pPr>
            <a:lvl2pPr marL="224054" indent="0">
              <a:lnSpc>
                <a:spcPct val="90000"/>
              </a:lnSpc>
              <a:spcBef>
                <a:spcPts val="0"/>
              </a:spcBef>
              <a:spcAft>
                <a:spcPts val="1273"/>
              </a:spcAft>
              <a:buNone/>
              <a:defRPr sz="1961">
                <a:solidFill>
                  <a:srgbClr val="000000"/>
                </a:solidFill>
              </a:defRPr>
            </a:lvl2pPr>
            <a:lvl3pPr marL="448107" indent="0">
              <a:spcBef>
                <a:spcPts val="0"/>
              </a:spcBef>
              <a:spcAft>
                <a:spcPts val="1273"/>
              </a:spcAft>
              <a:buNone/>
              <a:defRPr sz="1961">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8"/>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1923301475"/>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4572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572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10" name="Picture 9">
            <a:extLst>
              <a:ext uri="{FF2B5EF4-FFF2-40B4-BE49-F238E27FC236}">
                <a16:creationId xmlns:a16="http://schemas.microsoft.com/office/drawing/2014/main" id="{9125E4DB-85EC-4C86-9AA0-FC1BD5F812FB}"/>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164208" y="1570863"/>
            <a:ext cx="5197584" cy="3716273"/>
          </a:xfrm>
          <a:prstGeom prst="rect">
            <a:avLst/>
          </a:prstGeom>
        </p:spPr>
      </p:pic>
    </p:spTree>
    <p:extLst>
      <p:ext uri="{BB962C8B-B14F-4D97-AF65-F5344CB8AC3E}">
        <p14:creationId xmlns:p14="http://schemas.microsoft.com/office/powerpoint/2010/main" val="18895069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5984977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52270E26-89BA-4369-9EF4-1B9EBAA3D00B}"/>
              </a:ext>
            </a:extLst>
          </p:cNvPr>
          <p:cNvSpPr/>
          <p:nvPr userDrawn="1"/>
        </p:nvSpPr>
        <p:spPr bwMode="auto">
          <a:xfrm>
            <a:off x="5334000" y="0"/>
            <a:ext cx="6858000" cy="6858000"/>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9" name="MS logo gray - EMF" descr="Microsoft logo, gray text version">
            <a:extLst>
              <a:ext uri="{FF2B5EF4-FFF2-40B4-BE49-F238E27FC236}">
                <a16:creationId xmlns:a16="http://schemas.microsoft.com/office/drawing/2014/main" id="{D03FE64B-525F-4B73-8C45-B4BC3BAD6A2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pic>
        <p:nvPicPr>
          <p:cNvPr id="8" name="Picture 7">
            <a:extLst>
              <a:ext uri="{FF2B5EF4-FFF2-40B4-BE49-F238E27FC236}">
                <a16:creationId xmlns:a16="http://schemas.microsoft.com/office/drawing/2014/main" id="{BE7317D9-DED5-46FF-B275-B2DB7FC09EE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164208" y="1570863"/>
            <a:ext cx="5197584" cy="3716273"/>
          </a:xfrm>
          <a:prstGeom prst="rect">
            <a:avLst/>
          </a:prstGeom>
        </p:spPr>
      </p:pic>
    </p:spTree>
    <p:extLst>
      <p:ext uri="{BB962C8B-B14F-4D97-AF65-F5344CB8AC3E}">
        <p14:creationId xmlns:p14="http://schemas.microsoft.com/office/powerpoint/2010/main" val="41209612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8" name="Rectangle 7">
            <a:extLst>
              <a:ext uri="{FF2B5EF4-FFF2-40B4-BE49-F238E27FC236}">
                <a16:creationId xmlns:a16="http://schemas.microsoft.com/office/drawing/2014/main" id="{9D026004-6E63-4034-A1B0-34BE8CEF3D76}"/>
              </a:ext>
            </a:extLst>
          </p:cNvPr>
          <p:cNvSpPr/>
          <p:nvPr userDrawn="1"/>
        </p:nvSpPr>
        <p:spPr bwMode="auto">
          <a:xfrm>
            <a:off x="5334000" y="0"/>
            <a:ext cx="6858000" cy="6858000"/>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240D"/>
              </a:solidFill>
              <a:ea typeface="Segoe UI" pitchFamily="34" charset="0"/>
              <a:cs typeface="Segoe UI" pitchFamily="34" charset="0"/>
            </a:endParaRPr>
          </a:p>
        </p:txBody>
      </p:sp>
      <p:pic>
        <p:nvPicPr>
          <p:cNvPr id="11" name="Picture 10">
            <a:extLst>
              <a:ext uri="{FF2B5EF4-FFF2-40B4-BE49-F238E27FC236}">
                <a16:creationId xmlns:a16="http://schemas.microsoft.com/office/drawing/2014/main" id="{FB3B8AD8-E296-4E64-ADD0-A70C30EFB49D}"/>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164208" y="1570863"/>
            <a:ext cx="5197584" cy="3716273"/>
          </a:xfrm>
          <a:prstGeom prst="rect">
            <a:avLst/>
          </a:prstGeom>
        </p:spPr>
      </p:pic>
    </p:spTree>
    <p:extLst>
      <p:ext uri="{BB962C8B-B14F-4D97-AF65-F5344CB8AC3E}">
        <p14:creationId xmlns:p14="http://schemas.microsoft.com/office/powerpoint/2010/main" val="16146724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2"/>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952371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6862839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0661074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4038366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9861581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6311018"/>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925737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39363591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0500121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93347385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82657933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2890555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pic>
        <p:nvPicPr>
          <p:cNvPr id="10" name="Picture 9">
            <a:extLst>
              <a:ext uri="{FF2B5EF4-FFF2-40B4-BE49-F238E27FC236}">
                <a16:creationId xmlns:a16="http://schemas.microsoft.com/office/drawing/2014/main" id="{FAB72F22-3A6F-4A20-977A-AB974F40435E}"/>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937593" y="4358705"/>
            <a:ext cx="2671795" cy="1910333"/>
          </a:xfrm>
          <a:prstGeom prst="rect">
            <a:avLst/>
          </a:prstGeom>
        </p:spPr>
      </p:pic>
    </p:spTree>
    <p:extLst>
      <p:ext uri="{BB962C8B-B14F-4D97-AF65-F5344CB8AC3E}">
        <p14:creationId xmlns:p14="http://schemas.microsoft.com/office/powerpoint/2010/main" val="16582542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7809331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pic>
        <p:nvPicPr>
          <p:cNvPr id="5" name="Picture 4">
            <a:extLst>
              <a:ext uri="{FF2B5EF4-FFF2-40B4-BE49-F238E27FC236}">
                <a16:creationId xmlns:a16="http://schemas.microsoft.com/office/drawing/2014/main" id="{86967169-3BFF-48F2-957F-8A78DE66952A}"/>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937593" y="4358705"/>
            <a:ext cx="2671795" cy="1910333"/>
          </a:xfrm>
          <a:prstGeom prst="rect">
            <a:avLst/>
          </a:prstGeom>
        </p:spPr>
      </p:pic>
    </p:spTree>
    <p:extLst>
      <p:ext uri="{BB962C8B-B14F-4D97-AF65-F5344CB8AC3E}">
        <p14:creationId xmlns:p14="http://schemas.microsoft.com/office/powerpoint/2010/main" val="34845760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9126942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pic>
        <p:nvPicPr>
          <p:cNvPr id="5" name="Picture 4">
            <a:extLst>
              <a:ext uri="{FF2B5EF4-FFF2-40B4-BE49-F238E27FC236}">
                <a16:creationId xmlns:a16="http://schemas.microsoft.com/office/drawing/2014/main" id="{FFB9AA58-93DB-418F-B77A-2B50F65D398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937593" y="4358705"/>
            <a:ext cx="2671795" cy="1910333"/>
          </a:xfrm>
          <a:prstGeom prst="rect">
            <a:avLst/>
          </a:prstGeom>
        </p:spPr>
      </p:pic>
    </p:spTree>
    <p:extLst>
      <p:ext uri="{BB962C8B-B14F-4D97-AF65-F5344CB8AC3E}">
        <p14:creationId xmlns:p14="http://schemas.microsoft.com/office/powerpoint/2010/main" val="25307099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327939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6966847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497812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1362424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4141251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59104CAE-91B8-4A7E-9F8E-214C5F880932}"/>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59811398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54198132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85751" y="214605"/>
            <a:ext cx="11612207" cy="801994"/>
          </a:xfrm>
          <a:prstGeom prst="rect">
            <a:avLst/>
          </a:prstGeom>
        </p:spPr>
        <p:txBody>
          <a:bodyPr>
            <a:normAutofit/>
          </a:bodyPr>
          <a:lstStyle>
            <a:lvl1pPr>
              <a:defRPr sz="3591">
                <a:solidFill>
                  <a:schemeClr val="tx1">
                    <a:lumMod val="75000"/>
                    <a:lumOff val="25000"/>
                  </a:schemeClr>
                </a:solidFill>
              </a:defRPr>
            </a:lvl1pPr>
          </a:lstStyle>
          <a:p>
            <a:r>
              <a:rPr lang="en-US"/>
              <a:t>Click to edit Master title style</a:t>
            </a:r>
          </a:p>
        </p:txBody>
      </p:sp>
      <p:sp>
        <p:nvSpPr>
          <p:cNvPr id="30" name="Content Placeholder 29">
            <a:extLst>
              <a:ext uri="{FF2B5EF4-FFF2-40B4-BE49-F238E27FC236}">
                <a16:creationId xmlns:a16="http://schemas.microsoft.com/office/drawing/2014/main" id="{F8BB29DD-44A4-4426-B422-46C47C0E1EE9}"/>
              </a:ext>
            </a:extLst>
          </p:cNvPr>
          <p:cNvSpPr>
            <a:spLocks noGrp="1"/>
          </p:cNvSpPr>
          <p:nvPr>
            <p:ph sz="quarter" idx="20" hasCustomPrompt="1"/>
          </p:nvPr>
        </p:nvSpPr>
        <p:spPr>
          <a:xfrm>
            <a:off x="4258491" y="1541411"/>
            <a:ext cx="2865892" cy="2316254"/>
          </a:xfrm>
          <a:prstGeom prst="rect">
            <a:avLst/>
          </a:prstGeom>
        </p:spPr>
        <p:txBody>
          <a:bodyPr/>
          <a:lstStyle>
            <a:lvl1pPr marL="0" indent="0">
              <a:buFontTx/>
              <a:buNone/>
              <a:defRPr lang="en-US" sz="2000" kern="1200" dirty="0" smtClean="0">
                <a:solidFill>
                  <a:schemeClr val="bg1">
                    <a:lumMod val="65000"/>
                  </a:schemeClr>
                </a:solidFill>
                <a:latin typeface="+mn-lt"/>
                <a:ea typeface="+mn-ea"/>
                <a:cs typeface="+mn-cs"/>
              </a:defRPr>
            </a:lvl1pPr>
          </a:lstStyle>
          <a:p>
            <a:pPr marL="228029" lvl="0" indent="-228029" algn="l" defTabSz="912114" rtl="0" eaLnBrk="1" latinLnBrk="0" hangingPunct="1">
              <a:lnSpc>
                <a:spcPct val="90000"/>
              </a:lnSpc>
              <a:spcBef>
                <a:spcPts val="998"/>
              </a:spcBef>
              <a:buFont typeface="Arial" panose="020B0604020202020204" pitchFamily="34" charset="0"/>
              <a:buChar char="•"/>
            </a:pPr>
            <a:r>
              <a:rPr lang="en-US"/>
              <a:t>Retention</a:t>
            </a:r>
          </a:p>
          <a:p>
            <a:pPr lvl="1"/>
            <a:r>
              <a:rPr lang="en-US"/>
              <a:t>Second level</a:t>
            </a:r>
          </a:p>
          <a:p>
            <a:pPr lvl="2"/>
            <a:r>
              <a:rPr lang="en-US"/>
              <a:t>Third level</a:t>
            </a:r>
          </a:p>
          <a:p>
            <a:pPr lvl="3"/>
            <a:r>
              <a:rPr lang="en-US"/>
              <a:t>Fourth level</a:t>
            </a:r>
          </a:p>
          <a:p>
            <a:pPr lvl="4"/>
            <a:r>
              <a:rPr lang="en-US"/>
              <a:t>Fifth level</a:t>
            </a:r>
          </a:p>
        </p:txBody>
      </p:sp>
      <p:sp>
        <p:nvSpPr>
          <p:cNvPr id="33" name="Content Placeholder 29">
            <a:extLst>
              <a:ext uri="{FF2B5EF4-FFF2-40B4-BE49-F238E27FC236}">
                <a16:creationId xmlns:a16="http://schemas.microsoft.com/office/drawing/2014/main" id="{46068081-8972-40A8-A424-E4F40D35A681}"/>
              </a:ext>
            </a:extLst>
          </p:cNvPr>
          <p:cNvSpPr>
            <a:spLocks noGrp="1"/>
          </p:cNvSpPr>
          <p:nvPr>
            <p:ph sz="quarter" idx="21" hasCustomPrompt="1"/>
          </p:nvPr>
        </p:nvSpPr>
        <p:spPr>
          <a:xfrm>
            <a:off x="7859485" y="1541411"/>
            <a:ext cx="2865892" cy="2316254"/>
          </a:xfrm>
          <a:prstGeom prst="rect">
            <a:avLst/>
          </a:prstGeom>
        </p:spPr>
        <p:txBody>
          <a:bodyPr/>
          <a:lstStyle>
            <a:lvl1pPr marL="0" indent="0">
              <a:buNone/>
              <a:defRPr lang="en-US" sz="2000" kern="1200" dirty="0" smtClean="0">
                <a:solidFill>
                  <a:schemeClr val="bg1">
                    <a:lumMod val="65000"/>
                  </a:schemeClr>
                </a:solidFill>
                <a:latin typeface="+mn-lt"/>
                <a:ea typeface="+mn-ea"/>
                <a:cs typeface="+mn-cs"/>
              </a:defRPr>
            </a:lvl1pPr>
          </a:lstStyle>
          <a:p>
            <a:pPr marL="228029" lvl="0" indent="-228029" algn="l" defTabSz="912114" rtl="0" eaLnBrk="1" latinLnBrk="0" hangingPunct="1">
              <a:lnSpc>
                <a:spcPct val="90000"/>
              </a:lnSpc>
              <a:spcBef>
                <a:spcPts val="998"/>
              </a:spcBef>
              <a:buFont typeface="Arial" panose="020B0604020202020204" pitchFamily="34" charset="0"/>
              <a:buChar char="•"/>
            </a:pPr>
            <a:r>
              <a:rPr lang="en-US"/>
              <a:t>Satisfaction</a:t>
            </a:r>
          </a:p>
          <a:p>
            <a:pPr lvl="1"/>
            <a:r>
              <a:rPr lang="en-US"/>
              <a:t>Second level</a:t>
            </a:r>
          </a:p>
          <a:p>
            <a:pPr lvl="2"/>
            <a:r>
              <a:rPr lang="en-US"/>
              <a:t>Third level</a:t>
            </a:r>
          </a:p>
          <a:p>
            <a:pPr lvl="3"/>
            <a:r>
              <a:rPr lang="en-US"/>
              <a:t>Fourth level</a:t>
            </a:r>
          </a:p>
          <a:p>
            <a:pPr lvl="4"/>
            <a:r>
              <a:rPr lang="en-US"/>
              <a:t>Fifth level</a:t>
            </a:r>
          </a:p>
        </p:txBody>
      </p:sp>
      <p:sp>
        <p:nvSpPr>
          <p:cNvPr id="34" name="Content Placeholder 29">
            <a:extLst>
              <a:ext uri="{FF2B5EF4-FFF2-40B4-BE49-F238E27FC236}">
                <a16:creationId xmlns:a16="http://schemas.microsoft.com/office/drawing/2014/main" id="{0007AE31-B4E1-4AE3-BB80-FE5169E9A5AD}"/>
              </a:ext>
            </a:extLst>
          </p:cNvPr>
          <p:cNvSpPr>
            <a:spLocks noGrp="1"/>
          </p:cNvSpPr>
          <p:nvPr>
            <p:ph sz="quarter" idx="22" hasCustomPrompt="1"/>
          </p:nvPr>
        </p:nvSpPr>
        <p:spPr>
          <a:xfrm>
            <a:off x="840377" y="1541411"/>
            <a:ext cx="2865892" cy="2316254"/>
          </a:xfrm>
          <a:prstGeom prst="rect">
            <a:avLst/>
          </a:prstGeom>
        </p:spPr>
        <p:txBody>
          <a:bodyPr/>
          <a:lstStyle>
            <a:lvl1pPr marL="0" indent="0">
              <a:buFontTx/>
              <a:buNone/>
              <a:defRPr lang="en-US" sz="2000" kern="1200" dirty="0" smtClean="0">
                <a:solidFill>
                  <a:schemeClr val="bg1">
                    <a:lumMod val="65000"/>
                  </a:schemeClr>
                </a:solidFill>
                <a:latin typeface="+mn-lt"/>
                <a:ea typeface="+mn-ea"/>
                <a:cs typeface="+mn-cs"/>
              </a:defRPr>
            </a:lvl1pPr>
          </a:lstStyle>
          <a:p>
            <a:pPr marL="228029" lvl="0" indent="-228029" algn="l" defTabSz="912114" rtl="0" eaLnBrk="1" latinLnBrk="0" hangingPunct="1">
              <a:lnSpc>
                <a:spcPct val="90000"/>
              </a:lnSpc>
              <a:spcBef>
                <a:spcPts val="998"/>
              </a:spcBef>
              <a:buFont typeface="Arial" panose="020B0604020202020204" pitchFamily="34" charset="0"/>
              <a:buChar char="•"/>
            </a:pPr>
            <a:r>
              <a:rPr lang="en-US"/>
              <a:t>Adoption</a:t>
            </a:r>
          </a:p>
          <a:p>
            <a:pPr lvl="1"/>
            <a:r>
              <a:rPr lang="en-US"/>
              <a:t>Second level</a:t>
            </a:r>
          </a:p>
          <a:p>
            <a:pPr lvl="2"/>
            <a:r>
              <a:rPr lang="en-US"/>
              <a:t>Third level</a:t>
            </a:r>
          </a:p>
          <a:p>
            <a:pPr lvl="3"/>
            <a:r>
              <a:rPr lang="en-US"/>
              <a:t>Fourth level</a:t>
            </a:r>
          </a:p>
          <a:p>
            <a:pPr lvl="4"/>
            <a:r>
              <a:rPr lang="en-US"/>
              <a:t>Fifth level</a:t>
            </a:r>
          </a:p>
        </p:txBody>
      </p:sp>
      <p:sp>
        <p:nvSpPr>
          <p:cNvPr id="35" name="Content Placeholder 29">
            <a:extLst>
              <a:ext uri="{FF2B5EF4-FFF2-40B4-BE49-F238E27FC236}">
                <a16:creationId xmlns:a16="http://schemas.microsoft.com/office/drawing/2014/main" id="{38095733-32A6-4AEE-8ACA-18B6D1A83C1C}"/>
              </a:ext>
            </a:extLst>
          </p:cNvPr>
          <p:cNvSpPr>
            <a:spLocks noGrp="1"/>
          </p:cNvSpPr>
          <p:nvPr>
            <p:ph sz="quarter" idx="23" hasCustomPrompt="1"/>
          </p:nvPr>
        </p:nvSpPr>
        <p:spPr>
          <a:xfrm>
            <a:off x="2538549" y="4280257"/>
            <a:ext cx="2865892" cy="2316254"/>
          </a:xfrm>
          <a:prstGeom prst="rect">
            <a:avLst/>
          </a:prstGeom>
        </p:spPr>
        <p:txBody>
          <a:bodyPr/>
          <a:lstStyle>
            <a:lvl1pPr marL="0" indent="0">
              <a:buNone/>
              <a:defRPr lang="en-US" sz="2000" kern="1200" dirty="0" smtClean="0">
                <a:solidFill>
                  <a:schemeClr val="bg1">
                    <a:lumMod val="65000"/>
                  </a:schemeClr>
                </a:solidFill>
                <a:latin typeface="+mn-lt"/>
                <a:ea typeface="+mn-ea"/>
                <a:cs typeface="+mn-cs"/>
              </a:defRPr>
            </a:lvl1pPr>
          </a:lstStyle>
          <a:p>
            <a:pPr marL="228029" lvl="0" indent="-228029" algn="l" defTabSz="912114" rtl="0" eaLnBrk="1" latinLnBrk="0" hangingPunct="1">
              <a:lnSpc>
                <a:spcPct val="90000"/>
              </a:lnSpc>
              <a:spcBef>
                <a:spcPts val="998"/>
              </a:spcBef>
              <a:buFont typeface="Arial" panose="020B0604020202020204" pitchFamily="34" charset="0"/>
              <a:buChar char="•"/>
            </a:pPr>
            <a:r>
              <a:rPr lang="en-US"/>
              <a:t>Engagement (breadth)</a:t>
            </a:r>
          </a:p>
          <a:p>
            <a:pPr lvl="1"/>
            <a:r>
              <a:rPr lang="en-US"/>
              <a:t>Second level</a:t>
            </a:r>
          </a:p>
          <a:p>
            <a:pPr lvl="2"/>
            <a:r>
              <a:rPr lang="en-US"/>
              <a:t>Third level</a:t>
            </a:r>
          </a:p>
          <a:p>
            <a:pPr lvl="3"/>
            <a:r>
              <a:rPr lang="en-US"/>
              <a:t>Fourth level</a:t>
            </a:r>
          </a:p>
          <a:p>
            <a:pPr lvl="4"/>
            <a:r>
              <a:rPr lang="en-US"/>
              <a:t>Fifth level</a:t>
            </a:r>
          </a:p>
        </p:txBody>
      </p:sp>
      <p:sp>
        <p:nvSpPr>
          <p:cNvPr id="36" name="Content Placeholder 29">
            <a:extLst>
              <a:ext uri="{FF2B5EF4-FFF2-40B4-BE49-F238E27FC236}">
                <a16:creationId xmlns:a16="http://schemas.microsoft.com/office/drawing/2014/main" id="{D2101B65-9CE7-4065-9157-478E75333AC4}"/>
              </a:ext>
            </a:extLst>
          </p:cNvPr>
          <p:cNvSpPr>
            <a:spLocks noGrp="1"/>
          </p:cNvSpPr>
          <p:nvPr>
            <p:ph sz="quarter" idx="24" hasCustomPrompt="1"/>
          </p:nvPr>
        </p:nvSpPr>
        <p:spPr>
          <a:xfrm>
            <a:off x="6979919" y="4280257"/>
            <a:ext cx="2865892" cy="2316254"/>
          </a:xfrm>
          <a:prstGeom prst="rect">
            <a:avLst/>
          </a:prstGeom>
        </p:spPr>
        <p:txBody>
          <a:bodyPr/>
          <a:lstStyle>
            <a:lvl1pPr marL="0" indent="0">
              <a:buNone/>
              <a:defRPr lang="en-US" sz="2000" kern="1200" dirty="0" smtClean="0">
                <a:solidFill>
                  <a:schemeClr val="bg1">
                    <a:lumMod val="65000"/>
                  </a:schemeClr>
                </a:solidFill>
                <a:latin typeface="+mn-lt"/>
                <a:ea typeface="+mn-ea"/>
                <a:cs typeface="+mn-cs"/>
              </a:defRPr>
            </a:lvl1pPr>
          </a:lstStyle>
          <a:p>
            <a:pPr marL="228029" lvl="0" indent="-228029" algn="l" defTabSz="912114" rtl="0" eaLnBrk="1" latinLnBrk="0" hangingPunct="1">
              <a:lnSpc>
                <a:spcPct val="90000"/>
              </a:lnSpc>
              <a:spcBef>
                <a:spcPts val="998"/>
              </a:spcBef>
              <a:buFont typeface="Arial" panose="020B0604020202020204" pitchFamily="34" charset="0"/>
              <a:buChar char="•"/>
            </a:pPr>
            <a:r>
              <a:rPr lang="en-US"/>
              <a:t>Engagement (depth)</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04523635"/>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85751" y="214605"/>
            <a:ext cx="11612207" cy="801994"/>
          </a:xfrm>
          <a:prstGeom prst="rect">
            <a:avLst/>
          </a:prstGeom>
        </p:spPr>
        <p:txBody>
          <a:bodyPr>
            <a:normAutofit/>
          </a:bodyPr>
          <a:lstStyle>
            <a:lvl1pPr>
              <a:defRPr sz="3591">
                <a:solidFill>
                  <a:schemeClr val="tx1">
                    <a:lumMod val="75000"/>
                    <a:lumOff val="25000"/>
                  </a:schemeClr>
                </a:solidFill>
              </a:defRPr>
            </a:lvl1pPr>
          </a:lstStyle>
          <a:p>
            <a:r>
              <a:rPr lang="en-US"/>
              <a:t>Click to edit Master title style</a:t>
            </a:r>
          </a:p>
        </p:txBody>
      </p:sp>
      <p:sp>
        <p:nvSpPr>
          <p:cNvPr id="3" name="Content Placeholder 2"/>
          <p:cNvSpPr>
            <a:spLocks noGrp="1"/>
          </p:cNvSpPr>
          <p:nvPr>
            <p:ph idx="1"/>
          </p:nvPr>
        </p:nvSpPr>
        <p:spPr>
          <a:xfrm>
            <a:off x="285750" y="1016599"/>
            <a:ext cx="11612206" cy="5339750"/>
          </a:xfrm>
          <a:prstGeom prst="rect">
            <a:avLst/>
          </a:prstGeom>
          <a:ln>
            <a:solidFill>
              <a:schemeClr val="tx1">
                <a:lumMod val="75000"/>
                <a:lumOff val="25000"/>
              </a:schemeClr>
            </a:solidFill>
          </a:ln>
        </p:spPr>
        <p:txBody>
          <a:bodyPr>
            <a:normAutofit/>
          </a:bodyPr>
          <a:lstStyle>
            <a:lvl1pPr marL="228029" indent="-228029">
              <a:buFont typeface="Wingdings" charset="2"/>
              <a:buChar char="§"/>
              <a:defRPr sz="1795">
                <a:solidFill>
                  <a:schemeClr val="tx1">
                    <a:lumMod val="75000"/>
                    <a:lumOff val="25000"/>
                  </a:schemeClr>
                </a:solidFill>
              </a:defRPr>
            </a:lvl1pPr>
            <a:lvl2pPr marL="684086" indent="-228029">
              <a:buFont typeface="Wingdings" charset="2"/>
              <a:buChar char="ü"/>
              <a:defRPr sz="1795">
                <a:solidFill>
                  <a:schemeClr val="tx1">
                    <a:lumMod val="75000"/>
                    <a:lumOff val="25000"/>
                  </a:schemeClr>
                </a:solidFill>
              </a:defRPr>
            </a:lvl2pPr>
            <a:lvl3pPr marL="1140143" indent="-228029">
              <a:buFont typeface="Courier New" charset="0"/>
              <a:buChar char="o"/>
              <a:defRPr sz="1795">
                <a:solidFill>
                  <a:schemeClr val="tx1">
                    <a:lumMod val="75000"/>
                    <a:lumOff val="25000"/>
                  </a:schemeClr>
                </a:solidFill>
              </a:defRPr>
            </a:lvl3pPr>
            <a:lvl4pPr marL="1596200" indent="-228029">
              <a:buFont typeface="Wingdings" charset="2"/>
              <a:buChar char="Ø"/>
              <a:defRPr sz="1795">
                <a:solidFill>
                  <a:schemeClr val="tx1">
                    <a:lumMod val="75000"/>
                    <a:lumOff val="25000"/>
                  </a:schemeClr>
                </a:solidFill>
              </a:defRPr>
            </a:lvl4pPr>
            <a:lvl5pPr marL="2052257" indent="-228029">
              <a:buFont typeface="Wingdings" charset="2"/>
              <a:buChar char="v"/>
              <a:defRPr sz="1795">
                <a:solidFill>
                  <a:schemeClr val="tx1">
                    <a:lumMod val="75000"/>
                    <a:lumOff val="25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197">
                <a:solidFill>
                  <a:schemeClr val="tx1">
                    <a:lumMod val="65000"/>
                    <a:lumOff val="35000"/>
                  </a:schemeClr>
                </a:solidFill>
              </a:defRPr>
            </a:lvl1pPr>
          </a:lstStyle>
          <a:p>
            <a:pPr marL="0" marR="0" lvl="0" indent="0" algn="r" defTabSz="912114" rtl="0" eaLnBrk="1" fontAlgn="auto" latinLnBrk="0" hangingPunct="1">
              <a:lnSpc>
                <a:spcPct val="100000"/>
              </a:lnSpc>
              <a:spcBef>
                <a:spcPts val="0"/>
              </a:spcBef>
              <a:spcAft>
                <a:spcPts val="0"/>
              </a:spcAft>
              <a:buClrTx/>
              <a:buSzTx/>
              <a:buFontTx/>
              <a:buNone/>
              <a:tabLst/>
              <a:defRPr/>
            </a:pPr>
            <a:fld id="{29E5D54C-0D7A-4FF7-AF7B-57BAE1C99EB4}" type="slidenum">
              <a:rPr kumimoji="0" lang="en-US" sz="1197" b="0" i="0" u="none" strike="noStrike" kern="1200" cap="none" spc="0" normalizeH="0" baseline="0" noProof="0" smtClean="0">
                <a:ln>
                  <a:noFill/>
                </a:ln>
                <a:solidFill>
                  <a:prstClr val="black">
                    <a:lumMod val="65000"/>
                    <a:lumOff val="35000"/>
                  </a:prstClr>
                </a:solidFill>
                <a:effectLst/>
                <a:uLnTx/>
                <a:uFillTx/>
                <a:latin typeface="Calibri" panose="020F0502020204030204"/>
                <a:ea typeface="+mn-ea"/>
                <a:cs typeface="+mn-cs"/>
              </a:rPr>
              <a:pPr marL="0" marR="0" lvl="0" indent="0" algn="r" defTabSz="912114" rtl="0" eaLnBrk="1" fontAlgn="auto" latinLnBrk="0" hangingPunct="1">
                <a:lnSpc>
                  <a:spcPct val="100000"/>
                </a:lnSpc>
                <a:spcBef>
                  <a:spcPts val="0"/>
                </a:spcBef>
                <a:spcAft>
                  <a:spcPts val="0"/>
                </a:spcAft>
                <a:buClrTx/>
                <a:buSzTx/>
                <a:buFontTx/>
                <a:buNone/>
                <a:tabLst/>
                <a:defRPr/>
              </a:pPr>
              <a:t>‹#›</a:t>
            </a:fld>
            <a:endParaRPr kumimoji="0" lang="en-US" sz="1197"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endParaRPr>
          </a:p>
        </p:txBody>
      </p:sp>
      <p:sp>
        <p:nvSpPr>
          <p:cNvPr id="14" name="Date Placeholder 3"/>
          <p:cNvSpPr>
            <a:spLocks noGrp="1"/>
          </p:cNvSpPr>
          <p:nvPr>
            <p:ph type="dt" sz="half" idx="2"/>
          </p:nvPr>
        </p:nvSpPr>
        <p:spPr>
          <a:xfrm>
            <a:off x="285750" y="6356351"/>
            <a:ext cx="2743200" cy="365125"/>
          </a:xfrm>
          <a:prstGeom prst="rect">
            <a:avLst/>
          </a:prstGeom>
        </p:spPr>
        <p:txBody>
          <a:bodyPr vert="horz" lIns="91440" tIns="45720" rIns="91440" bIns="45720" rtlCol="0" anchor="ctr"/>
          <a:lstStyle>
            <a:lvl1pPr algn="l">
              <a:defRPr sz="1197">
                <a:solidFill>
                  <a:schemeClr val="tx1">
                    <a:lumMod val="65000"/>
                    <a:lumOff val="35000"/>
                  </a:schemeClr>
                </a:solidFill>
              </a:defRPr>
            </a:lvl1pPr>
          </a:lstStyle>
          <a:p>
            <a:pPr marL="0" marR="0" lvl="0" indent="0" algn="l" defTabSz="912114" rtl="0" eaLnBrk="1" fontAlgn="auto" latinLnBrk="0" hangingPunct="1">
              <a:lnSpc>
                <a:spcPct val="100000"/>
              </a:lnSpc>
              <a:spcBef>
                <a:spcPts val="0"/>
              </a:spcBef>
              <a:spcAft>
                <a:spcPts val="0"/>
              </a:spcAft>
              <a:buClrTx/>
              <a:buSzTx/>
              <a:buFontTx/>
              <a:buNone/>
              <a:tabLst/>
              <a:defRPr/>
            </a:pPr>
            <a:r>
              <a:rPr kumimoji="0" lang="en-US" sz="1197"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WINDOWS AND DEVICES GROUP</a:t>
            </a:r>
          </a:p>
        </p:txBody>
      </p:sp>
    </p:spTree>
    <p:extLst>
      <p:ext uri="{BB962C8B-B14F-4D97-AF65-F5344CB8AC3E}">
        <p14:creationId xmlns:p14="http://schemas.microsoft.com/office/powerpoint/2010/main" val="157252812"/>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310956" y="77140"/>
            <a:ext cx="11576243" cy="892525"/>
          </a:xfrm>
        </p:spPr>
        <p:txBody>
          <a:bodyPr/>
          <a:lstStyle>
            <a:lvl1pPr>
              <a:defRPr sz="3200" b="0" spc="0">
                <a:solidFill>
                  <a:schemeClr val="accent2"/>
                </a:solidFill>
                <a:latin typeface="+mj-lt"/>
              </a:defRPr>
            </a:lvl1pPr>
          </a:lstStyle>
          <a:p>
            <a:r>
              <a:rPr lang="en-US"/>
              <a:t>Click to edit Master title style</a:t>
            </a:r>
          </a:p>
        </p:txBody>
      </p:sp>
      <p:sp>
        <p:nvSpPr>
          <p:cNvPr id="7" name="Text Placeholder 6"/>
          <p:cNvSpPr>
            <a:spLocks noGrp="1"/>
          </p:cNvSpPr>
          <p:nvPr>
            <p:ph type="body" sz="quarter" idx="11" hasCustomPrompt="1"/>
          </p:nvPr>
        </p:nvSpPr>
        <p:spPr>
          <a:xfrm>
            <a:off x="310956" y="6293920"/>
            <a:ext cx="11576243" cy="225633"/>
          </a:xfrm>
          <a:prstGeom prst="rect">
            <a:avLst/>
          </a:prstGeom>
        </p:spPr>
        <p:txBody>
          <a:bodyPr/>
          <a:lstStyle>
            <a:lvl1pPr marL="0" indent="0">
              <a:buNone/>
              <a:defRPr sz="1000" spc="0" baseline="0">
                <a:solidFill>
                  <a:schemeClr val="tx1">
                    <a:lumMod val="75000"/>
                    <a:lumOff val="25000"/>
                  </a:schemeClr>
                </a:solidFill>
                <a:latin typeface="+mn-lt"/>
                <a:cs typeface="Segoe UI" panose="020B0502040204020203" pitchFamily="34" charset="0"/>
              </a:defRPr>
            </a:lvl1pPr>
          </a:lstStyle>
          <a:p>
            <a:pPr lvl="0"/>
            <a:r>
              <a:rPr lang="en-US"/>
              <a:t>Click here to insert source</a:t>
            </a:r>
          </a:p>
        </p:txBody>
      </p:sp>
      <p:sp>
        <p:nvSpPr>
          <p:cNvPr id="9" name="Text Placeholder 8"/>
          <p:cNvSpPr>
            <a:spLocks noGrp="1"/>
          </p:cNvSpPr>
          <p:nvPr>
            <p:ph type="body" sz="quarter" idx="12"/>
          </p:nvPr>
        </p:nvSpPr>
        <p:spPr>
          <a:xfrm>
            <a:off x="311150" y="1070067"/>
            <a:ext cx="11576050" cy="5152871"/>
          </a:xfrm>
          <a:prstGeom prst="rect">
            <a:avLst/>
          </a:prstGeom>
        </p:spPr>
        <p:txBody>
          <a:bodyPr/>
          <a:lstStyle>
            <a:lvl1pPr marL="225425" indent="-225425">
              <a:defRPr sz="1800" spc="0">
                <a:solidFill>
                  <a:schemeClr val="tx1"/>
                </a:solidFill>
                <a:latin typeface="+mn-lt"/>
                <a:cs typeface="Segoe UI" panose="020B0502040204020203" pitchFamily="34" charset="0"/>
              </a:defRPr>
            </a:lvl1pPr>
            <a:lvl2pPr marL="463550" indent="-238125">
              <a:buFont typeface="Wingdings" panose="05000000000000000000" pitchFamily="2" charset="2"/>
              <a:buChar char="ü"/>
              <a:defRPr sz="1800" spc="0">
                <a:solidFill>
                  <a:schemeClr val="tx1"/>
                </a:solidFill>
                <a:latin typeface="+mn-lt"/>
                <a:cs typeface="Segoe UI" panose="020B0502040204020203" pitchFamily="34" charset="0"/>
              </a:defRPr>
            </a:lvl2pPr>
            <a:lvl3pPr marL="688975" indent="-225425">
              <a:buFont typeface="Courier New" panose="02070309020205020404" pitchFamily="49" charset="0"/>
              <a:buChar char="o"/>
              <a:defRPr sz="1800" spc="0">
                <a:solidFill>
                  <a:schemeClr val="tx1"/>
                </a:solidFill>
                <a:latin typeface="+mn-lt"/>
                <a:cs typeface="Segoe UI" panose="020B0502040204020203" pitchFamily="34" charset="0"/>
              </a:defRPr>
            </a:lvl3pPr>
            <a:lvl4pPr marL="914400" indent="-225425">
              <a:buFont typeface="Wingdings" panose="05000000000000000000" pitchFamily="2" charset="2"/>
              <a:buChar char="Ø"/>
              <a:defRPr sz="1800" spc="0">
                <a:solidFill>
                  <a:schemeClr val="tx1"/>
                </a:solidFill>
                <a:latin typeface="+mn-lt"/>
                <a:cs typeface="Segoe UI" panose="020B0502040204020203" pitchFamily="34" charset="0"/>
              </a:defRPr>
            </a:lvl4pPr>
            <a:lvl5pPr marL="1139825" indent="-225425">
              <a:buFont typeface="Wingdings" panose="05000000000000000000" pitchFamily="2" charset="2"/>
              <a:buChar char="v"/>
              <a:tabLst/>
              <a:defRPr sz="1800" spc="0">
                <a:solidFill>
                  <a:schemeClr val="tx1"/>
                </a:solidFill>
                <a:latin typeface="+mn-lt"/>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69825379"/>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userDrawn="1">
  <p:cSld name="2_Title Only MAIN">
    <p:spTree>
      <p:nvGrpSpPr>
        <p:cNvPr id="1" name=""/>
        <p:cNvGrpSpPr/>
        <p:nvPr/>
      </p:nvGrpSpPr>
      <p:grpSpPr>
        <a:xfrm>
          <a:off x="0" y="0"/>
          <a:ext cx="0" cy="0"/>
          <a:chOff x="0" y="0"/>
          <a:chExt cx="0" cy="0"/>
        </a:xfrm>
      </p:grpSpPr>
      <p:sp>
        <p:nvSpPr>
          <p:cNvPr id="37" name="Text Placeholder 2"/>
          <p:cNvSpPr>
            <a:spLocks noGrp="1"/>
          </p:cNvSpPr>
          <p:nvPr>
            <p:ph type="body" sz="quarter" idx="15" hasCustomPrompt="1"/>
          </p:nvPr>
        </p:nvSpPr>
        <p:spPr>
          <a:xfrm>
            <a:off x="269240" y="289511"/>
            <a:ext cx="11493678" cy="794064"/>
          </a:xfrm>
        </p:spPr>
        <p:txBody>
          <a:bodyPr/>
          <a:lstStyle>
            <a:lvl1pPr marL="0" indent="0" algn="l" defTabSz="932563" rtl="0" eaLnBrk="1" latinLnBrk="0" hangingPunct="1">
              <a:lnSpc>
                <a:spcPct val="90000"/>
              </a:lnSpc>
              <a:spcBef>
                <a:spcPct val="0"/>
              </a:spcBef>
              <a:buNone/>
              <a:defRPr lang="en-US" sz="4400" b="0" kern="1200" cap="none" spc="-102" baseline="0" dirty="0">
                <a:ln w="3175">
                  <a:noFill/>
                </a:ln>
                <a:gradFill>
                  <a:gsLst>
                    <a:gs pos="1250">
                      <a:schemeClr val="accent1"/>
                    </a:gs>
                    <a:gs pos="100000">
                      <a:schemeClr val="accent1"/>
                    </a:gs>
                  </a:gsLst>
                  <a:lin ang="5400000" scaled="0"/>
                </a:gradFill>
                <a:effectLst/>
                <a:latin typeface="+mj-lt"/>
                <a:ea typeface="+mn-ea"/>
                <a:cs typeface="Segoe UI" pitchFamily="34" charset="0"/>
              </a:defRPr>
            </a:lvl1pPr>
            <a:lvl2pPr marL="336080" indent="0">
              <a:buNone/>
              <a:defRPr/>
            </a:lvl2pPr>
            <a:lvl3pPr marL="560134" indent="0">
              <a:buNone/>
              <a:defRPr/>
            </a:lvl3pPr>
            <a:lvl4pPr marL="784187" indent="0">
              <a:buNone/>
              <a:defRPr/>
            </a:lvl4pPr>
            <a:lvl5pPr marL="1008241" indent="0">
              <a:buNone/>
              <a:defRPr/>
            </a:lvl5pPr>
          </a:lstStyle>
          <a:p>
            <a:pPr lvl="0"/>
            <a:r>
              <a:rPr lang="en-US"/>
              <a:t>Header text goes here</a:t>
            </a:r>
          </a:p>
        </p:txBody>
      </p:sp>
    </p:spTree>
    <p:extLst>
      <p:ext uri="{BB962C8B-B14F-4D97-AF65-F5344CB8AC3E}">
        <p14:creationId xmlns:p14="http://schemas.microsoft.com/office/powerpoint/2010/main" val="1787163824"/>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0" y="2"/>
            <a:ext cx="5982390" cy="6858000"/>
          </a:xfrm>
          <a:blipFill dpi="0" rotWithShape="1">
            <a:blip r:embed="rId2" cstate="email">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6" y="440495"/>
            <a:ext cx="5555966" cy="758022"/>
          </a:xfrm>
          <a:prstGeom prst="rect">
            <a:avLst/>
          </a:prstGeom>
        </p:spPr>
        <p:txBody>
          <a:bodyPr vert="horz" wrap="square" lIns="0" tIns="164592" rIns="0" bIns="0" rtlCol="0" anchor="t">
            <a:noAutofit/>
          </a:bodyPr>
          <a:lstStyle>
            <a:lvl1pPr>
              <a:defRPr/>
            </a:lvl1pPr>
          </a:lstStyle>
          <a:p>
            <a:r>
              <a:rPr lang="en-US"/>
              <a:t>Photo layout 1</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3"/>
            <a:ext cx="555596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Tree>
    <p:extLst>
      <p:ext uri="{BB962C8B-B14F-4D97-AF65-F5344CB8AC3E}">
        <p14:creationId xmlns:p14="http://schemas.microsoft.com/office/powerpoint/2010/main" val="1024146147"/>
      </p:ext>
    </p:extLst>
  </p:cSld>
  <p:clrMapOvr>
    <a:masterClrMapping/>
  </p:clrMapOvr>
  <p:transition>
    <p:fade/>
  </p:transition>
  <p:extLst>
    <p:ext uri="{DCECCB84-F9BA-43D5-87BE-67443E8EF086}">
      <p15:sldGuideLst xmlns:p15="http://schemas.microsoft.com/office/powerpoint/2012/main"/>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slide whit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5" y="3029995"/>
            <a:ext cx="9401560" cy="1793104"/>
          </a:xfrm>
          <a:noFill/>
        </p:spPr>
        <p:txBody>
          <a:bodyPr lIns="0" tIns="0" rIns="0" bIns="182880" anchor="b" anchorCtr="0"/>
          <a:lstStyle>
            <a:lvl1pPr>
              <a:defRPr sz="5294" strike="noStrike" spc="-147" baseline="0">
                <a:solidFill>
                  <a:srgbClr val="000000"/>
                </a:solidFill>
              </a:defRPr>
            </a:lvl1pPr>
          </a:lstStyle>
          <a:p>
            <a:r>
              <a:rPr lang="en-US"/>
              <a:t>Microsoft 365</a:t>
            </a:r>
            <a:br>
              <a:rPr lang="en-US"/>
            </a:br>
            <a:r>
              <a:rPr lang="en-US"/>
              <a:t>title or event name</a:t>
            </a:r>
          </a:p>
        </p:txBody>
      </p:sp>
      <p:sp>
        <p:nvSpPr>
          <p:cNvPr id="5" name="Text Placeholder 4"/>
          <p:cNvSpPr>
            <a:spLocks noGrp="1"/>
          </p:cNvSpPr>
          <p:nvPr>
            <p:ph type="body" sz="quarter" idx="12" hasCustomPrompt="1"/>
          </p:nvPr>
        </p:nvSpPr>
        <p:spPr>
          <a:xfrm>
            <a:off x="426427" y="4838790"/>
            <a:ext cx="9401560" cy="945435"/>
          </a:xfrm>
          <a:noFill/>
        </p:spPr>
        <p:txBody>
          <a:bodyPr lIns="0" tIns="0" rIns="0" bIns="0">
            <a:noAutofit/>
          </a:bodyPr>
          <a:lstStyle>
            <a:lvl1pPr marL="0" indent="0">
              <a:lnSpc>
                <a:spcPct val="100000"/>
              </a:lnSpc>
              <a:spcBef>
                <a:spcPts val="0"/>
              </a:spcBef>
              <a:buNone/>
              <a:defRPr sz="1568" spc="0" baseline="0">
                <a:solidFill>
                  <a:srgbClr val="000000"/>
                </a:solidFill>
                <a:latin typeface="+mn-lt"/>
              </a:defRPr>
            </a:lvl1pPr>
          </a:lstStyle>
          <a:p>
            <a:pPr lvl="0"/>
            <a:r>
              <a:rPr lang="en-US"/>
              <a:t>Author name</a:t>
            </a:r>
          </a:p>
          <a:p>
            <a:pPr lvl="0"/>
            <a:r>
              <a:rPr lang="en-US"/>
              <a:t>Date</a:t>
            </a:r>
          </a:p>
        </p:txBody>
      </p:sp>
      <p:pic>
        <p:nvPicPr>
          <p:cNvPr id="18" name="Picture 17">
            <a:extLst>
              <a:ext uri="{FF2B5EF4-FFF2-40B4-BE49-F238E27FC236}">
                <a16:creationId xmlns:a16="http://schemas.microsoft.com/office/drawing/2014/main" id="{9F4A718E-6F7C-414B-B5B4-AA6809C7682F}"/>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29544" y="437139"/>
            <a:ext cx="896425" cy="190218"/>
          </a:xfrm>
          <a:prstGeom prst="rect">
            <a:avLst/>
          </a:prstGeom>
        </p:spPr>
      </p:pic>
    </p:spTree>
    <p:extLst>
      <p:ext uri="{BB962C8B-B14F-4D97-AF65-F5344CB8AC3E}">
        <p14:creationId xmlns:p14="http://schemas.microsoft.com/office/powerpoint/2010/main" val="20527437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28182801"/>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slide blue">
    <p:bg>
      <p:bgPr>
        <a:solidFill>
          <a:srgbClr val="0278D7"/>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A1BD43-4947-4C7D-B1C8-B6C8FC3789BB}"/>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28681" y="437142"/>
            <a:ext cx="896425" cy="191140"/>
          </a:xfrm>
          <a:prstGeom prst="rect">
            <a:avLst/>
          </a:prstGeom>
        </p:spPr>
      </p:pic>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29545" y="3029995"/>
            <a:ext cx="9401560" cy="1793104"/>
          </a:xfrm>
          <a:noFill/>
        </p:spPr>
        <p:txBody>
          <a:bodyPr lIns="0" tIns="0" rIns="0" bIns="182880" anchor="b" anchorCtr="0"/>
          <a:lstStyle>
            <a:lvl1pPr>
              <a:defRPr sz="5294" strike="noStrike" spc="-147" baseline="0">
                <a:solidFill>
                  <a:schemeClr val="bg2"/>
                </a:solidFill>
              </a:defRPr>
            </a:lvl1pPr>
          </a:lstStyle>
          <a:p>
            <a:r>
              <a:rPr lang="en-US"/>
              <a:t>Microsoft 365</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26427" y="4838790"/>
            <a:ext cx="9401560" cy="945435"/>
          </a:xfrm>
          <a:noFill/>
        </p:spPr>
        <p:txBody>
          <a:bodyPr lIns="0" tIns="0" rIns="0" bIns="0">
            <a:noAutofit/>
          </a:bodyPr>
          <a:lstStyle>
            <a:lvl1pPr marL="0" indent="0">
              <a:lnSpc>
                <a:spcPct val="100000"/>
              </a:lnSpc>
              <a:spcBef>
                <a:spcPts val="0"/>
              </a:spcBef>
              <a:buNone/>
              <a:defRPr sz="1568" spc="0" baseline="0">
                <a:solidFill>
                  <a:schemeClr val="bg2"/>
                </a:soli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29496626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pic>
        <p:nvPicPr>
          <p:cNvPr id="3" name="Picture 2" descr="A close up of a computer&#10;&#10;Description generated with very high confidence">
            <a:extLst>
              <a:ext uri="{FF2B5EF4-FFF2-40B4-BE49-F238E27FC236}">
                <a16:creationId xmlns:a16="http://schemas.microsoft.com/office/drawing/2014/main" id="{526CAB38-C067-42AB-B30D-0B60633D91F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1" b="-1"/>
          <a:stretch/>
        </p:blipFill>
        <p:spPr>
          <a:xfrm>
            <a:off x="1766" y="0"/>
            <a:ext cx="12188468" cy="6858000"/>
          </a:xfrm>
          <a:prstGeom prst="rect">
            <a:avLst/>
          </a:prstGeom>
        </p:spPr>
      </p:pic>
      <p:sp>
        <p:nvSpPr>
          <p:cNvPr id="8" name="Rectangle 7">
            <a:extLst>
              <a:ext uri="{FF2B5EF4-FFF2-40B4-BE49-F238E27FC236}">
                <a16:creationId xmlns:a16="http://schemas.microsoft.com/office/drawing/2014/main" id="{E49DE887-6B72-4CA7-9C1C-CD555B5F7493}"/>
              </a:ext>
            </a:extLst>
          </p:cNvPr>
          <p:cNvSpPr/>
          <p:nvPr userDrawn="1"/>
        </p:nvSpPr>
        <p:spPr bwMode="auto">
          <a:xfrm>
            <a:off x="1" y="0"/>
            <a:ext cx="7262561" cy="6858000"/>
          </a:xfrm>
          <a:prstGeom prst="rect">
            <a:avLst/>
          </a:prstGeom>
          <a:gradFill flip="none" rotWithShape="1">
            <a:gsLst>
              <a:gs pos="0">
                <a:srgbClr val="000000">
                  <a:alpha val="50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0" name="Title 1">
            <a:extLst>
              <a:ext uri="{FF2B5EF4-FFF2-40B4-BE49-F238E27FC236}">
                <a16:creationId xmlns:a16="http://schemas.microsoft.com/office/drawing/2014/main" id="{6918950D-BA52-4C37-9FC7-9B2441DABC4D}"/>
              </a:ext>
            </a:extLst>
          </p:cNvPr>
          <p:cNvSpPr>
            <a:spLocks noGrp="1"/>
          </p:cNvSpPr>
          <p:nvPr>
            <p:ph type="title" hasCustomPrompt="1"/>
          </p:nvPr>
        </p:nvSpPr>
        <p:spPr>
          <a:xfrm>
            <a:off x="429545" y="3029995"/>
            <a:ext cx="9401560" cy="1793104"/>
          </a:xfrm>
          <a:noFill/>
        </p:spPr>
        <p:txBody>
          <a:bodyPr lIns="0" tIns="0" rIns="0" bIns="182880" anchor="b" anchorCtr="0"/>
          <a:lstStyle>
            <a:lvl1pPr>
              <a:defRPr sz="5294" strike="noStrike" spc="-147" baseline="0">
                <a:solidFill>
                  <a:schemeClr val="bg2"/>
                </a:solidFill>
              </a:defRPr>
            </a:lvl1pPr>
          </a:lstStyle>
          <a:p>
            <a:r>
              <a:rPr lang="en-US"/>
              <a:t>Microsoft 365</a:t>
            </a:r>
            <a:br>
              <a:rPr lang="en-US"/>
            </a:br>
            <a:r>
              <a:rPr lang="en-US"/>
              <a:t>title or event name</a:t>
            </a:r>
          </a:p>
        </p:txBody>
      </p:sp>
      <p:sp>
        <p:nvSpPr>
          <p:cNvPr id="11" name="Text Placeholder 4">
            <a:extLst>
              <a:ext uri="{FF2B5EF4-FFF2-40B4-BE49-F238E27FC236}">
                <a16:creationId xmlns:a16="http://schemas.microsoft.com/office/drawing/2014/main" id="{4B7969DA-51E9-4FB3-BFCC-63C88E80862C}"/>
              </a:ext>
            </a:extLst>
          </p:cNvPr>
          <p:cNvSpPr>
            <a:spLocks noGrp="1"/>
          </p:cNvSpPr>
          <p:nvPr>
            <p:ph type="body" sz="quarter" idx="12" hasCustomPrompt="1"/>
          </p:nvPr>
        </p:nvSpPr>
        <p:spPr>
          <a:xfrm>
            <a:off x="426427" y="4838790"/>
            <a:ext cx="9401560" cy="945435"/>
          </a:xfrm>
          <a:noFill/>
        </p:spPr>
        <p:txBody>
          <a:bodyPr lIns="0" tIns="0" rIns="0" bIns="0">
            <a:noAutofit/>
          </a:bodyPr>
          <a:lstStyle>
            <a:lvl1pPr marL="0" indent="0">
              <a:lnSpc>
                <a:spcPct val="100000"/>
              </a:lnSpc>
              <a:spcBef>
                <a:spcPts val="0"/>
              </a:spcBef>
              <a:buNone/>
              <a:defRPr sz="1568" spc="0" baseline="0">
                <a:solidFill>
                  <a:schemeClr val="bg2"/>
                </a:solidFill>
                <a:latin typeface="+mn-lt"/>
              </a:defRPr>
            </a:lvl1pPr>
          </a:lstStyle>
          <a:p>
            <a:pPr lvl="0"/>
            <a:r>
              <a:rPr lang="en-US"/>
              <a:t>Author name</a:t>
            </a:r>
          </a:p>
          <a:p>
            <a:pPr lvl="0"/>
            <a:r>
              <a:rPr lang="en-US"/>
              <a:t>Date</a:t>
            </a:r>
          </a:p>
        </p:txBody>
      </p:sp>
      <p:pic>
        <p:nvPicPr>
          <p:cNvPr id="13" name="Picture 12">
            <a:extLst>
              <a:ext uri="{FF2B5EF4-FFF2-40B4-BE49-F238E27FC236}">
                <a16:creationId xmlns:a16="http://schemas.microsoft.com/office/drawing/2014/main" id="{54F71F07-3FF3-4902-A108-DE5C884EF863}"/>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28681" y="437142"/>
            <a:ext cx="896425" cy="191140"/>
          </a:xfrm>
          <a:prstGeom prst="rect">
            <a:avLst/>
          </a:prstGeom>
        </p:spPr>
      </p:pic>
    </p:spTree>
    <p:extLst>
      <p:ext uri="{BB962C8B-B14F-4D97-AF65-F5344CB8AC3E}">
        <p14:creationId xmlns:p14="http://schemas.microsoft.com/office/powerpoint/2010/main" val="17257510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6425" y="1202871"/>
            <a:ext cx="3632388" cy="1172553"/>
          </a:xfrm>
        </p:spPr>
        <p:txBody>
          <a:bodyPr lIns="0" tIns="0" rIns="0" bIns="0"/>
          <a:lstStyle>
            <a:lvl1pPr>
              <a:defRPr sz="1961"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12722" y="1202872"/>
            <a:ext cx="3618382" cy="3289228"/>
          </a:xfrm>
        </p:spPr>
        <p:txBody>
          <a:bodyPr wrap="square" lIns="0" tIns="0" rIns="0" bIns="0">
            <a:noAutofit/>
          </a:bodyPr>
          <a:lstStyle>
            <a:lvl1pPr marL="0" marR="0" indent="0" algn="l" defTabSz="507330" rtl="0" eaLnBrk="1" fontAlgn="auto" latinLnBrk="0" hangingPunct="1">
              <a:lnSpc>
                <a:spcPct val="100000"/>
              </a:lnSpc>
              <a:spcBef>
                <a:spcPts val="0"/>
              </a:spcBef>
              <a:spcAft>
                <a:spcPts val="490"/>
              </a:spcAft>
              <a:buClrTx/>
              <a:buSzPct val="90000"/>
              <a:buFont typeface="Wingdings" panose="05000000000000000000" pitchFamily="2" charset="2"/>
              <a:buNone/>
              <a:tabLst/>
              <a:defRPr sz="1961" spc="0" baseline="0">
                <a:solidFill>
                  <a:schemeClr val="accent1"/>
                </a:solidFill>
                <a:latin typeface="+mj-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3660233618"/>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3"/>
            <a:ext cx="11339774" cy="1223171"/>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rgbClr val="000000"/>
                </a:solidFill>
              </a:defRPr>
            </a:lvl2pPr>
            <a:lvl3pPr marL="448193" indent="0">
              <a:spcBef>
                <a:spcPts val="0"/>
              </a:spcBef>
              <a:spcAft>
                <a:spcPts val="1274"/>
              </a:spcAft>
              <a:buNone/>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7"/>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3107071855"/>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6"/>
            <a:ext cx="11339774" cy="1223171"/>
          </a:xfrm>
        </p:spPr>
        <p:txBody>
          <a:bodyPr wrap="square" lIns="0" tIns="0" rIns="0" bIns="0">
            <a:spAutoFit/>
          </a:bodyPr>
          <a:lstStyle>
            <a:lvl1pPr marL="268916" indent="-268916">
              <a:lnSpc>
                <a:spcPct val="90000"/>
              </a:lnSpc>
              <a:spcBef>
                <a:spcPts val="0"/>
              </a:spcBef>
              <a:spcAft>
                <a:spcPts val="1274"/>
              </a:spcAft>
              <a:buClr>
                <a:srgbClr val="000000"/>
              </a:buClr>
              <a:buSzPct val="77000"/>
              <a:buFont typeface="Arial" panose="020B0604020202020204" pitchFamily="34" charset="0"/>
              <a:buChar char="•"/>
              <a:defRPr sz="2549" b="0" i="0">
                <a:solidFill>
                  <a:srgbClr val="000000"/>
                </a:solidFill>
                <a:latin typeface="+mn-lt"/>
              </a:defRPr>
            </a:lvl1pPr>
            <a:lvl2pPr marL="537832" indent="-224097">
              <a:lnSpc>
                <a:spcPct val="90000"/>
              </a:lnSpc>
              <a:spcBef>
                <a:spcPts val="0"/>
              </a:spcBef>
              <a:spcAft>
                <a:spcPts val="1274"/>
              </a:spcAft>
              <a:buClr>
                <a:srgbClr val="000000"/>
              </a:buClr>
              <a:buSzPct val="77000"/>
              <a:buFont typeface="Arial" panose="020B0604020202020204" pitchFamily="34" charset="0"/>
              <a:buChar char="•"/>
              <a:defRPr sz="1961">
                <a:solidFill>
                  <a:srgbClr val="000000"/>
                </a:solidFill>
              </a:defRPr>
            </a:lvl2pPr>
            <a:lvl3pPr marL="806748" indent="-224097">
              <a:spcBef>
                <a:spcPts val="0"/>
              </a:spcBef>
              <a:spcAft>
                <a:spcPts val="1274"/>
              </a:spcAft>
              <a:buClr>
                <a:srgbClr val="000000"/>
              </a:buClr>
              <a:buSzPct val="77000"/>
              <a:buFont typeface="Arial" panose="020B0604020202020204" pitchFamily="34" charset="0"/>
              <a:buChar char="•"/>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3"/>
            <a:ext cx="11339774" cy="353070"/>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3523228660"/>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3992388964"/>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0" y="2"/>
            <a:ext cx="5982390" cy="6858000"/>
          </a:xfrm>
          <a:blipFill dpi="0" rotWithShape="1">
            <a:blip r:embed="rId2" cstate="email">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6" y="440495"/>
            <a:ext cx="5555966" cy="758022"/>
          </a:xfrm>
          <a:prstGeom prst="rect">
            <a:avLst/>
          </a:prstGeom>
        </p:spPr>
        <p:txBody>
          <a:bodyPr vert="horz" wrap="square" lIns="0" tIns="164592" rIns="0" bIns="0" rtlCol="0" anchor="t">
            <a:noAutofit/>
          </a:bodyPr>
          <a:lstStyle>
            <a:lvl1pPr>
              <a:defRPr/>
            </a:lvl1pPr>
          </a:lstStyle>
          <a:p>
            <a:r>
              <a:rPr lang="en-US"/>
              <a:t>Photo layout 1</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3"/>
            <a:ext cx="555596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Tree>
    <p:extLst>
      <p:ext uri="{BB962C8B-B14F-4D97-AF65-F5344CB8AC3E}">
        <p14:creationId xmlns:p14="http://schemas.microsoft.com/office/powerpoint/2010/main" val="3006633662"/>
      </p:ext>
    </p:extLst>
  </p:cSld>
  <p:clrMapOvr>
    <a:masterClrMapping/>
  </p:clrMapOvr>
  <p:transition>
    <p:fade/>
  </p:transition>
  <p:extLst>
    <p:ext uri="{DCECCB84-F9BA-43D5-87BE-67443E8EF086}">
      <p15:sldGuideLst xmlns:p15="http://schemas.microsoft.com/office/powerpoint/2012/main"/>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4" y="2135537"/>
            <a:ext cx="3632388" cy="2583813"/>
          </a:xfrm>
          <a:blipFill>
            <a:blip r:embed="rId2" cstate="email">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2" name="Picture Placeholder 10"/>
          <p:cNvSpPr>
            <a:spLocks noGrp="1"/>
          </p:cNvSpPr>
          <p:nvPr>
            <p:ph type="pic" sz="quarter" idx="15" hasCustomPrompt="1"/>
          </p:nvPr>
        </p:nvSpPr>
        <p:spPr>
          <a:xfrm>
            <a:off x="4281364" y="2135537"/>
            <a:ext cx="3623050" cy="2583813"/>
          </a:xfrm>
          <a:blipFill>
            <a:blip r:embed="rId3" cstate="email">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3" name="Picture Placeholder 10"/>
          <p:cNvSpPr>
            <a:spLocks noGrp="1"/>
          </p:cNvSpPr>
          <p:nvPr>
            <p:ph type="pic" sz="quarter" idx="16" hasCustomPrompt="1"/>
          </p:nvPr>
        </p:nvSpPr>
        <p:spPr>
          <a:xfrm>
            <a:off x="8126964" y="2135538"/>
            <a:ext cx="3634002" cy="2583814"/>
          </a:xfrm>
          <a:blipFill>
            <a:blip r:embed="rId4" cstate="email">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ext Placeholder 4"/>
          <p:cNvSpPr>
            <a:spLocks noGrp="1"/>
          </p:cNvSpPr>
          <p:nvPr>
            <p:ph type="body" sz="quarter" idx="11" hasCustomPrompt="1"/>
          </p:nvPr>
        </p:nvSpPr>
        <p:spPr>
          <a:xfrm>
            <a:off x="426425" y="4927922"/>
            <a:ext cx="3630521"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9" name="Text Placeholder 4"/>
          <p:cNvSpPr>
            <a:spLocks noGrp="1"/>
          </p:cNvSpPr>
          <p:nvPr>
            <p:ph type="body" sz="quarter" idx="12" hasCustomPrompt="1"/>
          </p:nvPr>
        </p:nvSpPr>
        <p:spPr>
          <a:xfrm>
            <a:off x="4281361" y="4927922"/>
            <a:ext cx="3623050"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0" name="Text Placeholder 4"/>
          <p:cNvSpPr>
            <a:spLocks noGrp="1"/>
          </p:cNvSpPr>
          <p:nvPr>
            <p:ph type="body" sz="quarter" idx="13" hasCustomPrompt="1"/>
          </p:nvPr>
        </p:nvSpPr>
        <p:spPr>
          <a:xfrm>
            <a:off x="8126963" y="4927922"/>
            <a:ext cx="3630521"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440497"/>
            <a:ext cx="11336039" cy="739343"/>
          </a:xfrm>
          <a:prstGeom prst="rect">
            <a:avLst/>
          </a:prstGeom>
        </p:spPr>
        <p:txBody>
          <a:bodyPr vert="horz" wrap="square" lIns="0" tIns="164592" rIns="0" bIns="0" rtlCol="0" anchor="t">
            <a:noAutofit/>
          </a:bodyPr>
          <a:lstStyle>
            <a:lvl1pPr>
              <a:defRPr/>
            </a:lvl1pPr>
          </a:lstStyle>
          <a:p>
            <a:r>
              <a:rPr lang="en-US"/>
              <a:t>Photo layout 2</a:t>
            </a:r>
          </a:p>
        </p:txBody>
      </p:sp>
    </p:spTree>
    <p:extLst>
      <p:ext uri="{BB962C8B-B14F-4D97-AF65-F5344CB8AC3E}">
        <p14:creationId xmlns:p14="http://schemas.microsoft.com/office/powerpoint/2010/main" val="1155980571"/>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2" y="2145843"/>
            <a:ext cx="5780073" cy="3756460"/>
          </a:xfrm>
        </p:spPr>
        <p:txBody>
          <a:bodyPr anchor="ctr">
            <a:noAutofit/>
          </a:bodyPr>
          <a:lstStyle>
            <a:lvl1pPr algn="ctr">
              <a:defRPr sz="1961">
                <a:latin typeface="+mj-lt"/>
              </a:defRPr>
            </a:lvl1pPr>
          </a:lstStyle>
          <a:p>
            <a:r>
              <a:rPr lang="en-US"/>
              <a:t>Drop photo here</a:t>
            </a:r>
          </a:p>
        </p:txBody>
      </p:sp>
      <p:sp>
        <p:nvSpPr>
          <p:cNvPr id="4" name="Text Placeholder 3"/>
          <p:cNvSpPr>
            <a:spLocks noGrp="1"/>
          </p:cNvSpPr>
          <p:nvPr>
            <p:ph type="body" sz="quarter" idx="10" hasCustomPrompt="1"/>
          </p:nvPr>
        </p:nvSpPr>
        <p:spPr>
          <a:xfrm>
            <a:off x="426425" y="2145843"/>
            <a:ext cx="513817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7"/>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Device layout</a:t>
            </a:r>
          </a:p>
        </p:txBody>
      </p:sp>
    </p:spTree>
    <p:extLst>
      <p:ext uri="{BB962C8B-B14F-4D97-AF65-F5344CB8AC3E}">
        <p14:creationId xmlns:p14="http://schemas.microsoft.com/office/powerpoint/2010/main" val="1379849370"/>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26425" y="1599723"/>
            <a:ext cx="3632388"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897219"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6" name="Rectangle 5"/>
          <p:cNvSpPr/>
          <p:nvPr userDrawn="1"/>
        </p:nvSpPr>
        <p:spPr bwMode="auto">
          <a:xfrm>
            <a:off x="4281363" y="1599723"/>
            <a:ext cx="3623052"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26965" y="1599723"/>
            <a:ext cx="3635499"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746694"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8598490"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7"/>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26426" y="4927922"/>
            <a:ext cx="3627659"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281363" y="4927922"/>
            <a:ext cx="3623051"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126964" y="4927922"/>
            <a:ext cx="3635502"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1637781063"/>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1023552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109046" y="1590387"/>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214841" y="1590387"/>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20634" y="1590387"/>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26426" y="1590387"/>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26424" y="435826"/>
            <a:ext cx="11336039" cy="744014"/>
          </a:xfrm>
        </p:spPr>
        <p:txBody>
          <a:bodyPr/>
          <a:lstStyle>
            <a:lvl1pPr>
              <a:defRPr/>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26426" y="4927922"/>
            <a:ext cx="2653417"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4"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1"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109046"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4271451244"/>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2135536"/>
            <a:ext cx="11336039" cy="4288197"/>
          </a:xfrm>
        </p:spPr>
        <p:txBody>
          <a:bodyPr bIns="1737360" anchor="ctr">
            <a:noAutofit/>
          </a:bodyPr>
          <a:lstStyle>
            <a:lvl1pPr algn="ctr">
              <a:defRPr sz="1961">
                <a:solidFill>
                  <a:srgbClr val="000000"/>
                </a:solidFill>
                <a:latin typeface="+mj-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440497"/>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Table layout</a:t>
            </a:r>
          </a:p>
        </p:txBody>
      </p:sp>
    </p:spTree>
    <p:extLst>
      <p:ext uri="{BB962C8B-B14F-4D97-AF65-F5344CB8AC3E}">
        <p14:creationId xmlns:p14="http://schemas.microsoft.com/office/powerpoint/2010/main" val="3437567838"/>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21"/>
            <a:ext cx="7477989" cy="3535032"/>
          </a:xfrm>
          <a:noFill/>
        </p:spPr>
        <p:txBody>
          <a:bodyPr vert="horz" wrap="square" lIns="0" tIns="0" rIns="0" bIns="0" rtlCol="0" anchor="t" anchorCtr="0">
            <a:noAutofit/>
          </a:bodyPr>
          <a:lstStyle>
            <a:lvl1pPr>
              <a:lnSpc>
                <a:spcPct val="90000"/>
              </a:lnSpc>
              <a:defRPr lang="en-US" sz="5294"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124475629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rgbClr val="0278D7"/>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21"/>
            <a:ext cx="7477989" cy="3535032"/>
          </a:xfrm>
          <a:noFill/>
        </p:spPr>
        <p:txBody>
          <a:bodyPr vert="horz" wrap="square" lIns="0" tIns="0" rIns="0" bIns="0" rtlCol="0" anchor="t" anchorCtr="0">
            <a:noAutofit/>
          </a:bodyPr>
          <a:lstStyle>
            <a:lvl1pPr>
              <a:lnSpc>
                <a:spcPct val="90000"/>
              </a:lnSpc>
              <a:defRPr lang="en-US" sz="5294" spc="-147" dirty="0">
                <a:solidFill>
                  <a:schemeClr val="tx2"/>
                </a:solidFill>
              </a:defRPr>
            </a:lvl1pPr>
          </a:lstStyle>
          <a:p>
            <a:pPr marL="0" lvl="0">
              <a:lnSpc>
                <a:spcPts val="5490"/>
              </a:lnSpc>
            </a:pPr>
            <a:r>
              <a:rPr lang="en-US"/>
              <a:t>Section title</a:t>
            </a:r>
          </a:p>
        </p:txBody>
      </p:sp>
    </p:spTree>
    <p:extLst>
      <p:ext uri="{BB962C8B-B14F-4D97-AF65-F5344CB8AC3E}">
        <p14:creationId xmlns:p14="http://schemas.microsoft.com/office/powerpoint/2010/main" val="7890341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7" name="Picture 6" descr="A person in a blue shirt&#10;&#10;Description generated with high confidence">
            <a:extLst>
              <a:ext uri="{FF2B5EF4-FFF2-40B4-BE49-F238E27FC236}">
                <a16:creationId xmlns:a16="http://schemas.microsoft.com/office/drawing/2014/main" id="{6ED214DD-0EEC-4ACC-A022-15CDD9C0AD0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2"/>
            <a:ext cx="12190264" cy="6857996"/>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26425" y="1184321"/>
            <a:ext cx="7477989" cy="3535032"/>
          </a:xfrm>
          <a:noFill/>
        </p:spPr>
        <p:txBody>
          <a:bodyPr vert="horz" wrap="square" lIns="0" tIns="0" rIns="0" bIns="0" rtlCol="0" anchor="t" anchorCtr="0">
            <a:noAutofit/>
          </a:bodyPr>
          <a:lstStyle>
            <a:lvl1pPr>
              <a:lnSpc>
                <a:spcPct val="90000"/>
              </a:lnSpc>
              <a:defRPr lang="en-US" sz="5294"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246657856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36601883"/>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26424" y="1829711"/>
            <a:ext cx="7477989" cy="1473396"/>
          </a:xfrm>
          <a:noFill/>
        </p:spPr>
        <p:txBody>
          <a:bodyPr lIns="0" tIns="0" rIns="0" bIns="0" anchor="t" anchorCtr="0"/>
          <a:lstStyle>
            <a:lvl1pPr>
              <a:lnSpc>
                <a:spcPct val="100000"/>
              </a:lnSpc>
              <a:spcAft>
                <a:spcPts val="1274"/>
              </a:spcAft>
              <a:defRPr sz="2549" spc="-147" baseline="0">
                <a:solidFill>
                  <a:schemeClr val="accent1"/>
                </a:soli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rgbClr val="000000"/>
                </a:solidFill>
                <a:cs typeface="Segoe UI" pitchFamily="34" charset="0"/>
              </a:rPr>
              <a:t>© Copyright Microsoft Corporation. All rights reserved. </a:t>
            </a:r>
          </a:p>
        </p:txBody>
      </p:sp>
      <p:pic>
        <p:nvPicPr>
          <p:cNvPr id="8" name="Picture 7">
            <a:extLst>
              <a:ext uri="{FF2B5EF4-FFF2-40B4-BE49-F238E27FC236}">
                <a16:creationId xmlns:a16="http://schemas.microsoft.com/office/drawing/2014/main" id="{944C8B45-9D01-4389-94BD-CBAF3D8B350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29544" y="437139"/>
            <a:ext cx="896425" cy="190218"/>
          </a:xfrm>
          <a:prstGeom prst="rect">
            <a:avLst/>
          </a:prstGeom>
        </p:spPr>
      </p:pic>
    </p:spTree>
    <p:extLst>
      <p:ext uri="{BB962C8B-B14F-4D97-AF65-F5344CB8AC3E}">
        <p14:creationId xmlns:p14="http://schemas.microsoft.com/office/powerpoint/2010/main" val="33075429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hank you blue">
    <p:bg>
      <p:bgPr>
        <a:solidFill>
          <a:srgbClr val="02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4"/>
              </a:spcAft>
              <a:defRPr sz="2549" spc="-147" baseline="0">
                <a:solidFill>
                  <a:schemeClr val="bg2"/>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28681" y="437142"/>
            <a:ext cx="896425" cy="191140"/>
          </a:xfrm>
          <a:prstGeom prst="rect">
            <a:avLst/>
          </a:prstGeom>
        </p:spPr>
      </p:pic>
    </p:spTree>
    <p:extLst>
      <p:ext uri="{BB962C8B-B14F-4D97-AF65-F5344CB8AC3E}">
        <p14:creationId xmlns:p14="http://schemas.microsoft.com/office/powerpoint/2010/main" val="38770650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5692321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6080"/>
            <a:ext cx="1366440" cy="292608"/>
          </a:xfrm>
          <a:prstGeom prst="rect">
            <a:avLst/>
          </a:prstGeom>
        </p:spPr>
      </p:pic>
      <p:sp>
        <p:nvSpPr>
          <p:cNvPr id="30" name="Rectangle 29">
            <a:extLst>
              <a:ext uri="{FF2B5EF4-FFF2-40B4-BE49-F238E27FC236}">
                <a16:creationId xmlns:a16="http://schemas.microsoft.com/office/drawing/2014/main" id="{8B2E4F62-54DC-4435-AA29-18599C177284}"/>
              </a:ext>
            </a:extLst>
          </p:cNvPr>
          <p:cNvSpPr/>
          <p:nvPr userDrawn="1"/>
        </p:nvSpPr>
        <p:spPr bwMode="gray">
          <a:xfrm>
            <a:off x="293044" y="1170431"/>
            <a:ext cx="11604624" cy="5393881"/>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3" name="Group 2">
            <a:extLst>
              <a:ext uri="{FF2B5EF4-FFF2-40B4-BE49-F238E27FC236}">
                <a16:creationId xmlns:a16="http://schemas.microsoft.com/office/drawing/2014/main" id="{56FAD87F-DBF5-4E2F-A61B-3CCEC5C7D0B9}"/>
              </a:ext>
            </a:extLst>
          </p:cNvPr>
          <p:cNvGrpSpPr/>
          <p:nvPr userDrawn="1"/>
        </p:nvGrpSpPr>
        <p:grpSpPr bwMode="ltGray">
          <a:xfrm>
            <a:off x="8710812" y="1771650"/>
            <a:ext cx="3481189" cy="4196081"/>
            <a:chOff x="8710812" y="1771650"/>
            <a:chExt cx="3481189" cy="4196081"/>
          </a:xfrm>
        </p:grpSpPr>
        <p:sp>
          <p:nvSpPr>
            <p:cNvPr id="32" name="Freeform 5">
              <a:extLst>
                <a:ext uri="{FF2B5EF4-FFF2-40B4-BE49-F238E27FC236}">
                  <a16:creationId xmlns:a16="http://schemas.microsoft.com/office/drawing/2014/main" id="{6B0365F1-E7DF-4958-962E-9FFD3A394140}"/>
                </a:ext>
              </a:extLst>
            </p:cNvPr>
            <p:cNvSpPr>
              <a:spLocks/>
            </p:cNvSpPr>
            <p:nvPr userDrawn="1"/>
          </p:nvSpPr>
          <p:spPr bwMode="ltGray">
            <a:xfrm>
              <a:off x="9246854" y="3720628"/>
              <a:ext cx="531187" cy="974975"/>
            </a:xfrm>
            <a:custGeom>
              <a:avLst/>
              <a:gdLst>
                <a:gd name="T0" fmla="*/ 547 w 547"/>
                <a:gd name="T1" fmla="*/ 704 h 1004"/>
                <a:gd name="T2" fmla="*/ 0 w 547"/>
                <a:gd name="T3" fmla="*/ 1004 h 1004"/>
                <a:gd name="T4" fmla="*/ 0 w 547"/>
                <a:gd name="T5" fmla="*/ 300 h 1004"/>
                <a:gd name="T6" fmla="*/ 547 w 547"/>
                <a:gd name="T7" fmla="*/ 0 h 1004"/>
                <a:gd name="T8" fmla="*/ 547 w 547"/>
                <a:gd name="T9" fmla="*/ 704 h 1004"/>
              </a:gdLst>
              <a:ahLst/>
              <a:cxnLst>
                <a:cxn ang="0">
                  <a:pos x="T0" y="T1"/>
                </a:cxn>
                <a:cxn ang="0">
                  <a:pos x="T2" y="T3"/>
                </a:cxn>
                <a:cxn ang="0">
                  <a:pos x="T4" y="T5"/>
                </a:cxn>
                <a:cxn ang="0">
                  <a:pos x="T6" y="T7"/>
                </a:cxn>
                <a:cxn ang="0">
                  <a:pos x="T8" y="T9"/>
                </a:cxn>
              </a:cxnLst>
              <a:rect l="0" t="0" r="r" b="b"/>
              <a:pathLst>
                <a:path w="547" h="1004">
                  <a:moveTo>
                    <a:pt x="547" y="704"/>
                  </a:moveTo>
                  <a:lnTo>
                    <a:pt x="0" y="1004"/>
                  </a:lnTo>
                  <a:lnTo>
                    <a:pt x="0" y="300"/>
                  </a:lnTo>
                  <a:lnTo>
                    <a:pt x="547" y="0"/>
                  </a:lnTo>
                  <a:lnTo>
                    <a:pt x="547" y="704"/>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6">
              <a:extLst>
                <a:ext uri="{FF2B5EF4-FFF2-40B4-BE49-F238E27FC236}">
                  <a16:creationId xmlns:a16="http://schemas.microsoft.com/office/drawing/2014/main" id="{39253E4C-431D-4257-8CC7-C1456CD2F32D}"/>
                </a:ext>
              </a:extLst>
            </p:cNvPr>
            <p:cNvSpPr>
              <a:spLocks/>
            </p:cNvSpPr>
            <p:nvPr userDrawn="1"/>
          </p:nvSpPr>
          <p:spPr bwMode="ltGray">
            <a:xfrm>
              <a:off x="9778040" y="3720628"/>
              <a:ext cx="532157" cy="974975"/>
            </a:xfrm>
            <a:custGeom>
              <a:avLst/>
              <a:gdLst>
                <a:gd name="T0" fmla="*/ 0 w 548"/>
                <a:gd name="T1" fmla="*/ 704 h 1004"/>
                <a:gd name="T2" fmla="*/ 548 w 548"/>
                <a:gd name="T3" fmla="*/ 1004 h 1004"/>
                <a:gd name="T4" fmla="*/ 548 w 548"/>
                <a:gd name="T5" fmla="*/ 300 h 1004"/>
                <a:gd name="T6" fmla="*/ 0 w 548"/>
                <a:gd name="T7" fmla="*/ 0 h 1004"/>
                <a:gd name="T8" fmla="*/ 0 w 548"/>
                <a:gd name="T9" fmla="*/ 704 h 1004"/>
              </a:gdLst>
              <a:ahLst/>
              <a:cxnLst>
                <a:cxn ang="0">
                  <a:pos x="T0" y="T1"/>
                </a:cxn>
                <a:cxn ang="0">
                  <a:pos x="T2" y="T3"/>
                </a:cxn>
                <a:cxn ang="0">
                  <a:pos x="T4" y="T5"/>
                </a:cxn>
                <a:cxn ang="0">
                  <a:pos x="T6" y="T7"/>
                </a:cxn>
                <a:cxn ang="0">
                  <a:pos x="T8" y="T9"/>
                </a:cxn>
              </a:cxnLst>
              <a:rect l="0" t="0" r="r" b="b"/>
              <a:pathLst>
                <a:path w="548" h="1004">
                  <a:moveTo>
                    <a:pt x="0" y="704"/>
                  </a:moveTo>
                  <a:lnTo>
                    <a:pt x="548" y="1004"/>
                  </a:lnTo>
                  <a:lnTo>
                    <a:pt x="548" y="300"/>
                  </a:lnTo>
                  <a:lnTo>
                    <a:pt x="0" y="0"/>
                  </a:lnTo>
                  <a:lnTo>
                    <a:pt x="0" y="704"/>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7">
              <a:extLst>
                <a:ext uri="{FF2B5EF4-FFF2-40B4-BE49-F238E27FC236}">
                  <a16:creationId xmlns:a16="http://schemas.microsoft.com/office/drawing/2014/main" id="{E928826C-9C74-4194-A556-98EC9A96F677}"/>
                </a:ext>
              </a:extLst>
            </p:cNvPr>
            <p:cNvSpPr>
              <a:spLocks/>
            </p:cNvSpPr>
            <p:nvPr userDrawn="1"/>
          </p:nvSpPr>
          <p:spPr bwMode="ltGray">
            <a:xfrm>
              <a:off x="9246854" y="4404276"/>
              <a:ext cx="1063344" cy="586538"/>
            </a:xfrm>
            <a:custGeom>
              <a:avLst/>
              <a:gdLst>
                <a:gd name="T0" fmla="*/ 547 w 1095"/>
                <a:gd name="T1" fmla="*/ 0 h 604"/>
                <a:gd name="T2" fmla="*/ 0 w 1095"/>
                <a:gd name="T3" fmla="*/ 300 h 604"/>
                <a:gd name="T4" fmla="*/ 560 w 1095"/>
                <a:gd name="T5" fmla="*/ 604 h 604"/>
                <a:gd name="T6" fmla="*/ 1095 w 1095"/>
                <a:gd name="T7" fmla="*/ 300 h 604"/>
                <a:gd name="T8" fmla="*/ 547 w 1095"/>
                <a:gd name="T9" fmla="*/ 0 h 604"/>
              </a:gdLst>
              <a:ahLst/>
              <a:cxnLst>
                <a:cxn ang="0">
                  <a:pos x="T0" y="T1"/>
                </a:cxn>
                <a:cxn ang="0">
                  <a:pos x="T2" y="T3"/>
                </a:cxn>
                <a:cxn ang="0">
                  <a:pos x="T4" y="T5"/>
                </a:cxn>
                <a:cxn ang="0">
                  <a:pos x="T6" y="T7"/>
                </a:cxn>
                <a:cxn ang="0">
                  <a:pos x="T8" y="T9"/>
                </a:cxn>
              </a:cxnLst>
              <a:rect l="0" t="0" r="r" b="b"/>
              <a:pathLst>
                <a:path w="1095" h="604">
                  <a:moveTo>
                    <a:pt x="547" y="0"/>
                  </a:moveTo>
                  <a:lnTo>
                    <a:pt x="0" y="300"/>
                  </a:lnTo>
                  <a:lnTo>
                    <a:pt x="560" y="604"/>
                  </a:lnTo>
                  <a:lnTo>
                    <a:pt x="1095" y="300"/>
                  </a:lnTo>
                  <a:lnTo>
                    <a:pt x="547" y="0"/>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8">
              <a:extLst>
                <a:ext uri="{FF2B5EF4-FFF2-40B4-BE49-F238E27FC236}">
                  <a16:creationId xmlns:a16="http://schemas.microsoft.com/office/drawing/2014/main" id="{7ACB5DE1-DAC6-4C99-B2CC-0EB12CE0D5FE}"/>
                </a:ext>
              </a:extLst>
            </p:cNvPr>
            <p:cNvSpPr>
              <a:spLocks/>
            </p:cNvSpPr>
            <p:nvPr userDrawn="1"/>
          </p:nvSpPr>
          <p:spPr bwMode="ltGray">
            <a:xfrm>
              <a:off x="8710812"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9">
              <a:extLst>
                <a:ext uri="{FF2B5EF4-FFF2-40B4-BE49-F238E27FC236}">
                  <a16:creationId xmlns:a16="http://schemas.microsoft.com/office/drawing/2014/main" id="{5D630C8B-3A7C-4321-A3EF-B1D0A698F738}"/>
                </a:ext>
              </a:extLst>
            </p:cNvPr>
            <p:cNvSpPr>
              <a:spLocks/>
            </p:cNvSpPr>
            <p:nvPr userDrawn="1"/>
          </p:nvSpPr>
          <p:spPr bwMode="ltGray">
            <a:xfrm>
              <a:off x="9242969" y="2748567"/>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10">
              <a:extLst>
                <a:ext uri="{FF2B5EF4-FFF2-40B4-BE49-F238E27FC236}">
                  <a16:creationId xmlns:a16="http://schemas.microsoft.com/office/drawing/2014/main" id="{2A590461-2675-4E4A-B9BB-BF5471E89538}"/>
                </a:ext>
              </a:extLst>
            </p:cNvPr>
            <p:cNvSpPr>
              <a:spLocks/>
            </p:cNvSpPr>
            <p:nvPr userDrawn="1"/>
          </p:nvSpPr>
          <p:spPr bwMode="ltGray">
            <a:xfrm>
              <a:off x="8710812" y="3434156"/>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1">
              <a:extLst>
                <a:ext uri="{FF2B5EF4-FFF2-40B4-BE49-F238E27FC236}">
                  <a16:creationId xmlns:a16="http://schemas.microsoft.com/office/drawing/2014/main" id="{48EAECFD-0CA3-492F-BA94-22EF6EB2205B}"/>
                </a:ext>
              </a:extLst>
            </p:cNvPr>
            <p:cNvSpPr>
              <a:spLocks/>
            </p:cNvSpPr>
            <p:nvPr userDrawn="1"/>
          </p:nvSpPr>
          <p:spPr bwMode="ltGray">
            <a:xfrm>
              <a:off x="9773185"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12">
              <a:extLst>
                <a:ext uri="{FF2B5EF4-FFF2-40B4-BE49-F238E27FC236}">
                  <a16:creationId xmlns:a16="http://schemas.microsoft.com/office/drawing/2014/main" id="{62FFEC32-2F2F-43F4-9C21-7F15A26966AC}"/>
                </a:ext>
              </a:extLst>
            </p:cNvPr>
            <p:cNvSpPr>
              <a:spLocks/>
            </p:cNvSpPr>
            <p:nvPr userDrawn="1"/>
          </p:nvSpPr>
          <p:spPr bwMode="ltGray">
            <a:xfrm>
              <a:off x="9773185" y="3434157"/>
              <a:ext cx="1063345"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 name="connsiteX0" fmla="*/ 5005 w 10000"/>
                <a:gd name="connsiteY0" fmla="*/ 0 h 10000"/>
                <a:gd name="connsiteX1" fmla="*/ 0 w 10000"/>
                <a:gd name="connsiteY1" fmla="*/ 4967 h 10000"/>
                <a:gd name="connsiteX2" fmla="*/ 5048 w 10000"/>
                <a:gd name="connsiteY2" fmla="*/ 10000 h 10000"/>
                <a:gd name="connsiteX3" fmla="*/ 10000 w 10000"/>
                <a:gd name="connsiteY3" fmla="*/ 4967 h 10000"/>
                <a:gd name="connsiteX4" fmla="*/ 5005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5005" y="0"/>
                  </a:moveTo>
                  <a:lnTo>
                    <a:pt x="0" y="4967"/>
                  </a:lnTo>
                  <a:lnTo>
                    <a:pt x="5048" y="10000"/>
                  </a:lnTo>
                  <a:lnTo>
                    <a:pt x="10000" y="4967"/>
                  </a:lnTo>
                  <a:lnTo>
                    <a:pt x="5005"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13">
              <a:extLst>
                <a:ext uri="{FF2B5EF4-FFF2-40B4-BE49-F238E27FC236}">
                  <a16:creationId xmlns:a16="http://schemas.microsoft.com/office/drawing/2014/main" id="{647709D2-F4CC-4414-B183-427A6D2A22AB}"/>
                </a:ext>
              </a:extLst>
            </p:cNvPr>
            <p:cNvSpPr>
              <a:spLocks/>
            </p:cNvSpPr>
            <p:nvPr userDrawn="1"/>
          </p:nvSpPr>
          <p:spPr bwMode="ltGray">
            <a:xfrm>
              <a:off x="11361823" y="2748566"/>
              <a:ext cx="534332" cy="982635"/>
            </a:xfrm>
            <a:custGeom>
              <a:avLst/>
              <a:gdLst>
                <a:gd name="T0" fmla="*/ 0 w 548"/>
                <a:gd name="T1" fmla="*/ 706 h 1006"/>
                <a:gd name="T2" fmla="*/ 548 w 548"/>
                <a:gd name="T3" fmla="*/ 1006 h 1006"/>
                <a:gd name="T4" fmla="*/ 548 w 548"/>
                <a:gd name="T5" fmla="*/ 300 h 1006"/>
                <a:gd name="T6" fmla="*/ 0 w 548"/>
                <a:gd name="T7" fmla="*/ 0 h 1006"/>
                <a:gd name="T8" fmla="*/ 0 w 548"/>
                <a:gd name="T9" fmla="*/ 706 h 1006"/>
              </a:gdLst>
              <a:ahLst/>
              <a:cxnLst>
                <a:cxn ang="0">
                  <a:pos x="T0" y="T1"/>
                </a:cxn>
                <a:cxn ang="0">
                  <a:pos x="T2" y="T3"/>
                </a:cxn>
                <a:cxn ang="0">
                  <a:pos x="T4" y="T5"/>
                </a:cxn>
                <a:cxn ang="0">
                  <a:pos x="T6" y="T7"/>
                </a:cxn>
                <a:cxn ang="0">
                  <a:pos x="T8" y="T9"/>
                </a:cxn>
              </a:cxnLst>
              <a:rect l="0" t="0" r="r" b="b"/>
              <a:pathLst>
                <a:path w="548" h="1006">
                  <a:moveTo>
                    <a:pt x="0" y="706"/>
                  </a:moveTo>
                  <a:lnTo>
                    <a:pt x="548" y="1006"/>
                  </a:lnTo>
                  <a:lnTo>
                    <a:pt x="548" y="300"/>
                  </a:lnTo>
                  <a:lnTo>
                    <a:pt x="0" y="0"/>
                  </a:lnTo>
                  <a:lnTo>
                    <a:pt x="0" y="706"/>
                  </a:lnTo>
                  <a:close/>
                </a:path>
              </a:pathLst>
            </a:custGeom>
            <a:solidFill>
              <a:srgbClr val="303030"/>
            </a:solidFill>
            <a:ln w="9525">
              <a:noFill/>
              <a:round/>
              <a:headEnd/>
              <a:tailEnd/>
            </a:ln>
          </p:spPr>
          <p:txBody>
            <a:bodyPr vert="horz" wrap="square" lIns="91440" tIns="45720" rIns="91440" bIns="45720" numCol="1" anchor="t" anchorCtr="0" compatLnSpc="1">
              <a:prstTxWarp prst="textNoShape">
                <a:avLst/>
              </a:prstTxWarp>
            </a:bodyPr>
            <a:lstStyle/>
            <a:p>
              <a:pPr lvl="0"/>
              <a:endParaRPr lang="en-US"/>
            </a:p>
          </p:txBody>
        </p:sp>
        <p:sp>
          <p:nvSpPr>
            <p:cNvPr id="41" name="Freeform 14">
              <a:extLst>
                <a:ext uri="{FF2B5EF4-FFF2-40B4-BE49-F238E27FC236}">
                  <a16:creationId xmlns:a16="http://schemas.microsoft.com/office/drawing/2014/main" id="{72928ABA-DF2E-4C8E-B194-7FA528229810}"/>
                </a:ext>
              </a:extLst>
            </p:cNvPr>
            <p:cNvSpPr>
              <a:spLocks/>
            </p:cNvSpPr>
            <p:nvPr userDrawn="1"/>
          </p:nvSpPr>
          <p:spPr bwMode="ltGray">
            <a:xfrm>
              <a:off x="10833616" y="3434158"/>
              <a:ext cx="1060195" cy="586539"/>
            </a:xfrm>
            <a:custGeom>
              <a:avLst/>
              <a:gdLst>
                <a:gd name="T0" fmla="*/ 548 w 1096"/>
                <a:gd name="T1" fmla="*/ 0 h 604"/>
                <a:gd name="T2" fmla="*/ 0 w 1096"/>
                <a:gd name="T3" fmla="*/ 300 h 604"/>
                <a:gd name="T4" fmla="*/ 560 w 1096"/>
                <a:gd name="T5" fmla="*/ 604 h 604"/>
                <a:gd name="T6" fmla="*/ 1096 w 1096"/>
                <a:gd name="T7" fmla="*/ 300 h 604"/>
                <a:gd name="T8" fmla="*/ 548 w 1096"/>
                <a:gd name="T9" fmla="*/ 0 h 604"/>
                <a:gd name="connsiteX0" fmla="*/ 5000 w 9956"/>
                <a:gd name="connsiteY0" fmla="*/ 0 h 10000"/>
                <a:gd name="connsiteX1" fmla="*/ 0 w 9956"/>
                <a:gd name="connsiteY1" fmla="*/ 4967 h 10000"/>
                <a:gd name="connsiteX2" fmla="*/ 5109 w 9956"/>
                <a:gd name="connsiteY2" fmla="*/ 10000 h 10000"/>
                <a:gd name="connsiteX3" fmla="*/ 9956 w 9956"/>
                <a:gd name="connsiteY3" fmla="*/ 4967 h 10000"/>
                <a:gd name="connsiteX4" fmla="*/ 5000 w 9956"/>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56" h="10000">
                  <a:moveTo>
                    <a:pt x="5000" y="0"/>
                  </a:moveTo>
                  <a:lnTo>
                    <a:pt x="0" y="4967"/>
                  </a:lnTo>
                  <a:lnTo>
                    <a:pt x="5109" y="10000"/>
                  </a:lnTo>
                  <a:lnTo>
                    <a:pt x="9956" y="4967"/>
                  </a:lnTo>
                  <a:lnTo>
                    <a:pt x="5000" y="0"/>
                  </a:lnTo>
                  <a:close/>
                </a:path>
              </a:pathLst>
            </a:custGeom>
            <a:solidFill>
              <a:srgbClr val="303030"/>
            </a:solidFill>
            <a:ln w="9525">
              <a:noFill/>
              <a:round/>
              <a:headEnd/>
              <a:tailEnd/>
            </a:ln>
          </p:spPr>
          <p:txBody>
            <a:bodyPr vert="horz" wrap="square" lIns="91440" tIns="45720" rIns="91440" bIns="45720" numCol="1" anchor="t" anchorCtr="0" compatLnSpc="1">
              <a:prstTxWarp prst="textNoShape">
                <a:avLst/>
              </a:prstTxWarp>
            </a:bodyPr>
            <a:lstStyle/>
            <a:p>
              <a:pPr lvl="0"/>
              <a:endParaRPr lang="en-US"/>
            </a:p>
          </p:txBody>
        </p:sp>
        <p:sp>
          <p:nvSpPr>
            <p:cNvPr id="42" name="Freeform 15">
              <a:extLst>
                <a:ext uri="{FF2B5EF4-FFF2-40B4-BE49-F238E27FC236}">
                  <a16:creationId xmlns:a16="http://schemas.microsoft.com/office/drawing/2014/main" id="{5A52C6C9-8220-4E26-B41D-1AA4F49DF9B8}"/>
                </a:ext>
              </a:extLst>
            </p:cNvPr>
            <p:cNvSpPr>
              <a:spLocks/>
            </p:cNvSpPr>
            <p:nvPr userDrawn="1"/>
          </p:nvSpPr>
          <p:spPr bwMode="ltGray">
            <a:xfrm>
              <a:off x="10299515" y="1771650"/>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16">
              <a:extLst>
                <a:ext uri="{FF2B5EF4-FFF2-40B4-BE49-F238E27FC236}">
                  <a16:creationId xmlns:a16="http://schemas.microsoft.com/office/drawing/2014/main" id="{8548CD94-9B34-4B91-BB2B-8736861E89E1}"/>
                </a:ext>
              </a:extLst>
            </p:cNvPr>
            <p:cNvSpPr>
              <a:spLocks/>
            </p:cNvSpPr>
            <p:nvPr userDrawn="1"/>
          </p:nvSpPr>
          <p:spPr bwMode="ltGray">
            <a:xfrm>
              <a:off x="10831673" y="1771650"/>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7">
              <a:extLst>
                <a:ext uri="{FF2B5EF4-FFF2-40B4-BE49-F238E27FC236}">
                  <a16:creationId xmlns:a16="http://schemas.microsoft.com/office/drawing/2014/main" id="{CFFFDB94-105D-4570-A938-4AD7CE4AE782}"/>
                </a:ext>
              </a:extLst>
            </p:cNvPr>
            <p:cNvSpPr>
              <a:spLocks/>
            </p:cNvSpPr>
            <p:nvPr userDrawn="1"/>
          </p:nvSpPr>
          <p:spPr bwMode="ltGray">
            <a:xfrm>
              <a:off x="10299515" y="2457240"/>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18">
              <a:extLst>
                <a:ext uri="{FF2B5EF4-FFF2-40B4-BE49-F238E27FC236}">
                  <a16:creationId xmlns:a16="http://schemas.microsoft.com/office/drawing/2014/main" id="{AC2A78A9-4071-45DC-BAE8-1C643EDD9B01}"/>
                </a:ext>
              </a:extLst>
            </p:cNvPr>
            <p:cNvSpPr>
              <a:spLocks/>
            </p:cNvSpPr>
            <p:nvPr userDrawn="1"/>
          </p:nvSpPr>
          <p:spPr bwMode="ltGray">
            <a:xfrm>
              <a:off x="11364801" y="1771650"/>
              <a:ext cx="531187" cy="976917"/>
            </a:xfrm>
            <a:custGeom>
              <a:avLst/>
              <a:gdLst>
                <a:gd name="T0" fmla="*/ 547 w 547"/>
                <a:gd name="T1" fmla="*/ 706 h 1006"/>
                <a:gd name="T2" fmla="*/ 0 w 547"/>
                <a:gd name="T3" fmla="*/ 1006 h 1006"/>
                <a:gd name="T4" fmla="*/ 0 w 547"/>
                <a:gd name="T5" fmla="*/ 300 h 1006"/>
                <a:gd name="T6" fmla="*/ 547 w 547"/>
                <a:gd name="T7" fmla="*/ 0 h 1006"/>
                <a:gd name="T8" fmla="*/ 547 w 547"/>
                <a:gd name="T9" fmla="*/ 706 h 1006"/>
              </a:gdLst>
              <a:ahLst/>
              <a:cxnLst>
                <a:cxn ang="0">
                  <a:pos x="T0" y="T1"/>
                </a:cxn>
                <a:cxn ang="0">
                  <a:pos x="T2" y="T3"/>
                </a:cxn>
                <a:cxn ang="0">
                  <a:pos x="T4" y="T5"/>
                </a:cxn>
                <a:cxn ang="0">
                  <a:pos x="T6" y="T7"/>
                </a:cxn>
                <a:cxn ang="0">
                  <a:pos x="T8" y="T9"/>
                </a:cxn>
              </a:cxnLst>
              <a:rect l="0" t="0" r="r" b="b"/>
              <a:pathLst>
                <a:path w="547" h="1006">
                  <a:moveTo>
                    <a:pt x="547" y="706"/>
                  </a:moveTo>
                  <a:lnTo>
                    <a:pt x="0" y="1006"/>
                  </a:lnTo>
                  <a:lnTo>
                    <a:pt x="0" y="300"/>
                  </a:lnTo>
                  <a:lnTo>
                    <a:pt x="547" y="0"/>
                  </a:lnTo>
                  <a:lnTo>
                    <a:pt x="547"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Shape 56">
              <a:extLst>
                <a:ext uri="{FF2B5EF4-FFF2-40B4-BE49-F238E27FC236}">
                  <a16:creationId xmlns:a16="http://schemas.microsoft.com/office/drawing/2014/main" id="{6A0EEF9B-FB8E-409B-A24F-BD7570B88204}"/>
                </a:ext>
              </a:extLst>
            </p:cNvPr>
            <p:cNvSpPr>
              <a:spLocks/>
            </p:cNvSpPr>
            <p:nvPr userDrawn="1"/>
          </p:nvSpPr>
          <p:spPr bwMode="ltGray">
            <a:xfrm>
              <a:off x="11895988" y="1771650"/>
              <a:ext cx="296013" cy="847641"/>
            </a:xfrm>
            <a:custGeom>
              <a:avLst/>
              <a:gdLst>
                <a:gd name="connsiteX0" fmla="*/ 0 w 296013"/>
                <a:gd name="connsiteY0" fmla="*/ 0 h 847641"/>
                <a:gd name="connsiteX1" fmla="*/ 296013 w 296013"/>
                <a:gd name="connsiteY1" fmla="*/ 162051 h 847641"/>
                <a:gd name="connsiteX2" fmla="*/ 296013 w 296013"/>
                <a:gd name="connsiteY2" fmla="*/ 847641 h 847641"/>
                <a:gd name="connsiteX3" fmla="*/ 0 w 296013"/>
                <a:gd name="connsiteY3" fmla="*/ 685590 h 847641"/>
              </a:gdLst>
              <a:ahLst/>
              <a:cxnLst>
                <a:cxn ang="0">
                  <a:pos x="connsiteX0" y="connsiteY0"/>
                </a:cxn>
                <a:cxn ang="0">
                  <a:pos x="connsiteX1" y="connsiteY1"/>
                </a:cxn>
                <a:cxn ang="0">
                  <a:pos x="connsiteX2" y="connsiteY2"/>
                </a:cxn>
                <a:cxn ang="0">
                  <a:pos x="connsiteX3" y="connsiteY3"/>
                </a:cxn>
              </a:cxnLst>
              <a:rect l="l" t="t" r="r" b="b"/>
              <a:pathLst>
                <a:path w="296013" h="847641">
                  <a:moveTo>
                    <a:pt x="0" y="0"/>
                  </a:moveTo>
                  <a:lnTo>
                    <a:pt x="296013" y="162051"/>
                  </a:lnTo>
                  <a:lnTo>
                    <a:pt x="296013" y="847641"/>
                  </a:lnTo>
                  <a:lnTo>
                    <a:pt x="0" y="685590"/>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59" name="Freeform: Shape 58">
              <a:extLst>
                <a:ext uri="{FF2B5EF4-FFF2-40B4-BE49-F238E27FC236}">
                  <a16:creationId xmlns:a16="http://schemas.microsoft.com/office/drawing/2014/main" id="{390FC8DE-C4AD-4BD3-9506-276C17F0C333}"/>
                </a:ext>
              </a:extLst>
            </p:cNvPr>
            <p:cNvSpPr>
              <a:spLocks/>
            </p:cNvSpPr>
            <p:nvPr userDrawn="1"/>
          </p:nvSpPr>
          <p:spPr bwMode="ltGray">
            <a:xfrm>
              <a:off x="11364800" y="2457240"/>
              <a:ext cx="827200" cy="593577"/>
            </a:xfrm>
            <a:custGeom>
              <a:avLst/>
              <a:gdLst>
                <a:gd name="connsiteX0" fmla="*/ 531141 w 827200"/>
                <a:gd name="connsiteY0" fmla="*/ 0 h 593577"/>
                <a:gd name="connsiteX1" fmla="*/ 827200 w 827200"/>
                <a:gd name="connsiteY1" fmla="*/ 162066 h 593577"/>
                <a:gd name="connsiteX2" fmla="*/ 827200 w 827200"/>
                <a:gd name="connsiteY2" fmla="*/ 425095 h 593577"/>
                <a:gd name="connsiteX3" fmla="*/ 529758 w 827200"/>
                <a:gd name="connsiteY3" fmla="*/ 593577 h 593577"/>
                <a:gd name="connsiteX4" fmla="*/ 0 w 827200"/>
                <a:gd name="connsiteY4" fmla="*/ 291334 h 593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7200" h="593577">
                  <a:moveTo>
                    <a:pt x="531141" y="0"/>
                  </a:moveTo>
                  <a:lnTo>
                    <a:pt x="827200" y="162066"/>
                  </a:lnTo>
                  <a:lnTo>
                    <a:pt x="827200" y="425095"/>
                  </a:lnTo>
                  <a:lnTo>
                    <a:pt x="529758" y="593577"/>
                  </a:lnTo>
                  <a:lnTo>
                    <a:pt x="0" y="291334"/>
                  </a:lnTo>
                  <a:close/>
                </a:path>
              </a:pathLst>
            </a:custGeom>
            <a:solidFill>
              <a:srgbClr val="303030"/>
            </a:solidFill>
            <a:ln w="9525">
              <a:solidFill>
                <a:srgbClr val="303030"/>
              </a:solidFill>
              <a:round/>
              <a:headEnd/>
              <a:tailEnd/>
            </a:ln>
          </p:spPr>
          <p:txBody>
            <a:bodyPr vert="horz" wrap="square" lIns="91440" tIns="45720" rIns="91440" bIns="45720" numCol="1" anchor="t" anchorCtr="0" compatLnSpc="1">
              <a:prstTxWarp prst="textNoShape">
                <a:avLst/>
              </a:prstTxWarp>
              <a:noAutofit/>
            </a:bodyPr>
            <a:lstStyle/>
            <a:p>
              <a:pPr lvl="0"/>
              <a:endParaRPr lang="en-US"/>
            </a:p>
          </p:txBody>
        </p:sp>
        <p:sp>
          <p:nvSpPr>
            <p:cNvPr id="48" name="Freeform 21">
              <a:extLst>
                <a:ext uri="{FF2B5EF4-FFF2-40B4-BE49-F238E27FC236}">
                  <a16:creationId xmlns:a16="http://schemas.microsoft.com/office/drawing/2014/main" id="{77297A5A-69AC-4DF4-95F9-A09D48D814E3}"/>
                </a:ext>
              </a:extLst>
            </p:cNvPr>
            <p:cNvSpPr>
              <a:spLocks/>
            </p:cNvSpPr>
            <p:nvPr userDrawn="1"/>
          </p:nvSpPr>
          <p:spPr bwMode="ltGray">
            <a:xfrm>
              <a:off x="10316024" y="4400391"/>
              <a:ext cx="531187" cy="976917"/>
            </a:xfrm>
            <a:custGeom>
              <a:avLst/>
              <a:gdLst>
                <a:gd name="T0" fmla="*/ 547 w 547"/>
                <a:gd name="T1" fmla="*/ 707 h 1006"/>
                <a:gd name="T2" fmla="*/ 0 w 547"/>
                <a:gd name="T3" fmla="*/ 1006 h 1006"/>
                <a:gd name="T4" fmla="*/ 0 w 547"/>
                <a:gd name="T5" fmla="*/ 300 h 1006"/>
                <a:gd name="T6" fmla="*/ 547 w 547"/>
                <a:gd name="T7" fmla="*/ 0 h 1006"/>
                <a:gd name="T8" fmla="*/ 547 w 547"/>
                <a:gd name="T9" fmla="*/ 707 h 1006"/>
              </a:gdLst>
              <a:ahLst/>
              <a:cxnLst>
                <a:cxn ang="0">
                  <a:pos x="T0" y="T1"/>
                </a:cxn>
                <a:cxn ang="0">
                  <a:pos x="T2" y="T3"/>
                </a:cxn>
                <a:cxn ang="0">
                  <a:pos x="T4" y="T5"/>
                </a:cxn>
                <a:cxn ang="0">
                  <a:pos x="T6" y="T7"/>
                </a:cxn>
                <a:cxn ang="0">
                  <a:pos x="T8" y="T9"/>
                </a:cxn>
              </a:cxnLst>
              <a:rect l="0" t="0" r="r" b="b"/>
              <a:pathLst>
                <a:path w="547" h="1006">
                  <a:moveTo>
                    <a:pt x="547" y="707"/>
                  </a:moveTo>
                  <a:lnTo>
                    <a:pt x="0" y="1006"/>
                  </a:lnTo>
                  <a:lnTo>
                    <a:pt x="0" y="300"/>
                  </a:lnTo>
                  <a:lnTo>
                    <a:pt x="547" y="0"/>
                  </a:lnTo>
                  <a:lnTo>
                    <a:pt x="547" y="707"/>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22">
              <a:extLst>
                <a:ext uri="{FF2B5EF4-FFF2-40B4-BE49-F238E27FC236}">
                  <a16:creationId xmlns:a16="http://schemas.microsoft.com/office/drawing/2014/main" id="{E65087DC-7AC8-4AA7-9010-A067ADE1CF79}"/>
                </a:ext>
              </a:extLst>
            </p:cNvPr>
            <p:cNvSpPr>
              <a:spLocks/>
            </p:cNvSpPr>
            <p:nvPr userDrawn="1"/>
          </p:nvSpPr>
          <p:spPr bwMode="ltGray">
            <a:xfrm>
              <a:off x="10847210" y="4400391"/>
              <a:ext cx="532157" cy="976917"/>
            </a:xfrm>
            <a:custGeom>
              <a:avLst/>
              <a:gdLst>
                <a:gd name="T0" fmla="*/ 0 w 548"/>
                <a:gd name="T1" fmla="*/ 707 h 1006"/>
                <a:gd name="T2" fmla="*/ 548 w 548"/>
                <a:gd name="T3" fmla="*/ 1006 h 1006"/>
                <a:gd name="T4" fmla="*/ 548 w 548"/>
                <a:gd name="T5" fmla="*/ 300 h 1006"/>
                <a:gd name="T6" fmla="*/ 0 w 548"/>
                <a:gd name="T7" fmla="*/ 0 h 1006"/>
                <a:gd name="T8" fmla="*/ 0 w 548"/>
                <a:gd name="T9" fmla="*/ 707 h 1006"/>
              </a:gdLst>
              <a:ahLst/>
              <a:cxnLst>
                <a:cxn ang="0">
                  <a:pos x="T0" y="T1"/>
                </a:cxn>
                <a:cxn ang="0">
                  <a:pos x="T2" y="T3"/>
                </a:cxn>
                <a:cxn ang="0">
                  <a:pos x="T4" y="T5"/>
                </a:cxn>
                <a:cxn ang="0">
                  <a:pos x="T6" y="T7"/>
                </a:cxn>
                <a:cxn ang="0">
                  <a:pos x="T8" y="T9"/>
                </a:cxn>
              </a:cxnLst>
              <a:rect l="0" t="0" r="r" b="b"/>
              <a:pathLst>
                <a:path w="548" h="1006">
                  <a:moveTo>
                    <a:pt x="0" y="707"/>
                  </a:moveTo>
                  <a:lnTo>
                    <a:pt x="548" y="1006"/>
                  </a:lnTo>
                  <a:lnTo>
                    <a:pt x="548" y="300"/>
                  </a:lnTo>
                  <a:lnTo>
                    <a:pt x="0" y="0"/>
                  </a:lnTo>
                  <a:lnTo>
                    <a:pt x="0" y="707"/>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23">
              <a:extLst>
                <a:ext uri="{FF2B5EF4-FFF2-40B4-BE49-F238E27FC236}">
                  <a16:creationId xmlns:a16="http://schemas.microsoft.com/office/drawing/2014/main" id="{3B4C2EBB-4C89-4380-A5E7-A7BD40C2B90E}"/>
                </a:ext>
              </a:extLst>
            </p:cNvPr>
            <p:cNvSpPr>
              <a:spLocks/>
            </p:cNvSpPr>
            <p:nvPr userDrawn="1"/>
          </p:nvSpPr>
          <p:spPr bwMode="ltGray">
            <a:xfrm>
              <a:off x="10316024" y="5086952"/>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24">
              <a:extLst>
                <a:ext uri="{FF2B5EF4-FFF2-40B4-BE49-F238E27FC236}">
                  <a16:creationId xmlns:a16="http://schemas.microsoft.com/office/drawing/2014/main" id="{0D7CD4FA-6D18-4E1F-9C7D-91AA2E32B2BC}"/>
                </a:ext>
              </a:extLst>
            </p:cNvPr>
            <p:cNvSpPr>
              <a:spLocks/>
            </p:cNvSpPr>
            <p:nvPr userDrawn="1"/>
          </p:nvSpPr>
          <p:spPr bwMode="ltGray">
            <a:xfrm>
              <a:off x="8720523" y="4697545"/>
              <a:ext cx="531187" cy="974975"/>
            </a:xfrm>
            <a:custGeom>
              <a:avLst/>
              <a:gdLst>
                <a:gd name="T0" fmla="*/ 547 w 547"/>
                <a:gd name="T1" fmla="*/ 705 h 1004"/>
                <a:gd name="T2" fmla="*/ 0 w 547"/>
                <a:gd name="T3" fmla="*/ 1004 h 1004"/>
                <a:gd name="T4" fmla="*/ 0 w 547"/>
                <a:gd name="T5" fmla="*/ 298 h 1004"/>
                <a:gd name="T6" fmla="*/ 547 w 547"/>
                <a:gd name="T7" fmla="*/ 0 h 1004"/>
                <a:gd name="T8" fmla="*/ 547 w 547"/>
                <a:gd name="T9" fmla="*/ 705 h 1004"/>
              </a:gdLst>
              <a:ahLst/>
              <a:cxnLst>
                <a:cxn ang="0">
                  <a:pos x="T0" y="T1"/>
                </a:cxn>
                <a:cxn ang="0">
                  <a:pos x="T2" y="T3"/>
                </a:cxn>
                <a:cxn ang="0">
                  <a:pos x="T4" y="T5"/>
                </a:cxn>
                <a:cxn ang="0">
                  <a:pos x="T6" y="T7"/>
                </a:cxn>
                <a:cxn ang="0">
                  <a:pos x="T8" y="T9"/>
                </a:cxn>
              </a:cxnLst>
              <a:rect l="0" t="0" r="r" b="b"/>
              <a:pathLst>
                <a:path w="547" h="1004">
                  <a:moveTo>
                    <a:pt x="547" y="705"/>
                  </a:moveTo>
                  <a:lnTo>
                    <a:pt x="0" y="1004"/>
                  </a:lnTo>
                  <a:lnTo>
                    <a:pt x="0" y="298"/>
                  </a:lnTo>
                  <a:lnTo>
                    <a:pt x="547" y="0"/>
                  </a:lnTo>
                  <a:lnTo>
                    <a:pt x="547" y="705"/>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25">
              <a:extLst>
                <a:ext uri="{FF2B5EF4-FFF2-40B4-BE49-F238E27FC236}">
                  <a16:creationId xmlns:a16="http://schemas.microsoft.com/office/drawing/2014/main" id="{5D06D6BE-8F81-4F1F-9E44-429E129C1957}"/>
                </a:ext>
              </a:extLst>
            </p:cNvPr>
            <p:cNvSpPr>
              <a:spLocks/>
            </p:cNvSpPr>
            <p:nvPr userDrawn="1"/>
          </p:nvSpPr>
          <p:spPr bwMode="ltGray">
            <a:xfrm>
              <a:off x="9251709" y="4697545"/>
              <a:ext cx="532157" cy="974975"/>
            </a:xfrm>
            <a:custGeom>
              <a:avLst/>
              <a:gdLst>
                <a:gd name="T0" fmla="*/ 0 w 548"/>
                <a:gd name="T1" fmla="*/ 705 h 1004"/>
                <a:gd name="T2" fmla="*/ 548 w 548"/>
                <a:gd name="T3" fmla="*/ 1004 h 1004"/>
                <a:gd name="T4" fmla="*/ 548 w 548"/>
                <a:gd name="T5" fmla="*/ 298 h 1004"/>
                <a:gd name="T6" fmla="*/ 0 w 548"/>
                <a:gd name="T7" fmla="*/ 0 h 1004"/>
                <a:gd name="T8" fmla="*/ 0 w 548"/>
                <a:gd name="T9" fmla="*/ 705 h 1004"/>
              </a:gdLst>
              <a:ahLst/>
              <a:cxnLst>
                <a:cxn ang="0">
                  <a:pos x="T0" y="T1"/>
                </a:cxn>
                <a:cxn ang="0">
                  <a:pos x="T2" y="T3"/>
                </a:cxn>
                <a:cxn ang="0">
                  <a:pos x="T4" y="T5"/>
                </a:cxn>
                <a:cxn ang="0">
                  <a:pos x="T6" y="T7"/>
                </a:cxn>
                <a:cxn ang="0">
                  <a:pos x="T8" y="T9"/>
                </a:cxn>
              </a:cxnLst>
              <a:rect l="0" t="0" r="r" b="b"/>
              <a:pathLst>
                <a:path w="548" h="1004">
                  <a:moveTo>
                    <a:pt x="0" y="705"/>
                  </a:moveTo>
                  <a:lnTo>
                    <a:pt x="548" y="1004"/>
                  </a:lnTo>
                  <a:lnTo>
                    <a:pt x="548" y="298"/>
                  </a:lnTo>
                  <a:lnTo>
                    <a:pt x="0" y="0"/>
                  </a:lnTo>
                  <a:lnTo>
                    <a:pt x="0" y="705"/>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26">
              <a:extLst>
                <a:ext uri="{FF2B5EF4-FFF2-40B4-BE49-F238E27FC236}">
                  <a16:creationId xmlns:a16="http://schemas.microsoft.com/office/drawing/2014/main" id="{3F7CF64D-F067-41E4-8D9F-41FF38972828}"/>
                </a:ext>
              </a:extLst>
            </p:cNvPr>
            <p:cNvSpPr>
              <a:spLocks/>
            </p:cNvSpPr>
            <p:nvPr userDrawn="1"/>
          </p:nvSpPr>
          <p:spPr bwMode="ltGray">
            <a:xfrm>
              <a:off x="8720523" y="5382163"/>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4" name="Rectangle 53">
            <a:extLst>
              <a:ext uri="{FF2B5EF4-FFF2-40B4-BE49-F238E27FC236}">
                <a16:creationId xmlns:a16="http://schemas.microsoft.com/office/drawing/2014/main" id="{4899085C-4B16-41A5-A2CB-5D4798A0322E}"/>
              </a:ext>
            </a:extLst>
          </p:cNvPr>
          <p:cNvSpPr/>
          <p:nvPr userDrawn="1"/>
        </p:nvSpPr>
        <p:spPr bwMode="white">
          <a:xfrm>
            <a:off x="5791479" y="3074916"/>
            <a:ext cx="2321486" cy="1405513"/>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Learn.</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Connect.</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Explore.</a:t>
            </a:r>
          </a:p>
        </p:txBody>
      </p:sp>
      <p:pic>
        <p:nvPicPr>
          <p:cNvPr id="55" name="Graphic 54">
            <a:extLst>
              <a:ext uri="{FF2B5EF4-FFF2-40B4-BE49-F238E27FC236}">
                <a16:creationId xmlns:a16="http://schemas.microsoft.com/office/drawing/2014/main" id="{CF5E403F-D2DC-4030-8392-9E3E0A38A1D7}"/>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bwMode="white">
          <a:xfrm>
            <a:off x="1174192" y="3183752"/>
            <a:ext cx="2712307" cy="1367241"/>
          </a:xfrm>
          <a:prstGeom prst="rect">
            <a:avLst/>
          </a:prstGeom>
          <a:effectLst/>
        </p:spPr>
      </p:pic>
    </p:spTree>
    <p:extLst>
      <p:ext uri="{BB962C8B-B14F-4D97-AF65-F5344CB8AC3E}">
        <p14:creationId xmlns:p14="http://schemas.microsoft.com/office/powerpoint/2010/main" val="17389393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12310923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lvl1pPr>
          </a:lstStyle>
          <a:p>
            <a:r>
              <a:rPr lang="en-US"/>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276999"/>
          </a:xfrm>
          <a:solidFill>
            <a:srgbClr val="E6E6E6">
              <a:alpha val="75000"/>
            </a:srgbClr>
          </a:solidFill>
        </p:spPr>
        <p:txBody>
          <a:bodyPr/>
          <a:lstStyle>
            <a:lvl1pPr marL="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a:latin typeface="+mj-lt"/>
              </a:rPr>
              <a:t>Session code here</a:t>
            </a:r>
            <a:endParaRPr lang="en-US"/>
          </a:p>
        </p:txBody>
      </p:sp>
      <p:grpSp>
        <p:nvGrpSpPr>
          <p:cNvPr id="9" name="Group 8">
            <a:extLst>
              <a:ext uri="{FF2B5EF4-FFF2-40B4-BE49-F238E27FC236}">
                <a16:creationId xmlns:a16="http://schemas.microsoft.com/office/drawing/2014/main" id="{4DCBAFEF-FDA0-4148-B6F8-D1D9029A0218}"/>
              </a:ext>
            </a:extLst>
          </p:cNvPr>
          <p:cNvGrpSpPr/>
          <p:nvPr userDrawn="1"/>
        </p:nvGrpSpPr>
        <p:grpSpPr bwMode="ltGray">
          <a:xfrm>
            <a:off x="6256117" y="-21839"/>
            <a:ext cx="5932086" cy="6890047"/>
            <a:chOff x="6256117" y="-21839"/>
            <a:chExt cx="5932086" cy="6890047"/>
          </a:xfrm>
        </p:grpSpPr>
        <p:grpSp>
          <p:nvGrpSpPr>
            <p:cNvPr id="30" name="Group 29">
              <a:extLst>
                <a:ext uri="{FF2B5EF4-FFF2-40B4-BE49-F238E27FC236}">
                  <a16:creationId xmlns:a16="http://schemas.microsoft.com/office/drawing/2014/main" id="{89BE868E-A240-4959-BD66-6BC44EE5A4AF}"/>
                </a:ext>
              </a:extLst>
            </p:cNvPr>
            <p:cNvGrpSpPr/>
            <p:nvPr userDrawn="1"/>
          </p:nvGrpSpPr>
          <p:grpSpPr bwMode="ltGray">
            <a:xfrm>
              <a:off x="8507413" y="1457714"/>
              <a:ext cx="3680790" cy="5392441"/>
              <a:chOff x="8507413" y="1457714"/>
              <a:chExt cx="3680790" cy="5392441"/>
            </a:xfrm>
          </p:grpSpPr>
          <p:sp>
            <p:nvSpPr>
              <p:cNvPr id="38" name="Freeform: Shape 37">
                <a:extLst>
                  <a:ext uri="{FF2B5EF4-FFF2-40B4-BE49-F238E27FC236}">
                    <a16:creationId xmlns:a16="http://schemas.microsoft.com/office/drawing/2014/main" id="{1DDB4654-32A2-47CE-B324-C597C756E402}"/>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9" name="Freeform: Shape 38">
                <a:extLst>
                  <a:ext uri="{FF2B5EF4-FFF2-40B4-BE49-F238E27FC236}">
                    <a16:creationId xmlns:a16="http://schemas.microsoft.com/office/drawing/2014/main" id="{218BE353-242E-4429-9D4C-1D50CEEC277C}"/>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0" name="Freeform: Shape 39">
                <a:extLst>
                  <a:ext uri="{FF2B5EF4-FFF2-40B4-BE49-F238E27FC236}">
                    <a16:creationId xmlns:a16="http://schemas.microsoft.com/office/drawing/2014/main" id="{B2B25198-469F-44A8-946B-689A24DC3C72}"/>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1" name="Freeform: Shape 40">
                <a:extLst>
                  <a:ext uri="{FF2B5EF4-FFF2-40B4-BE49-F238E27FC236}">
                    <a16:creationId xmlns:a16="http://schemas.microsoft.com/office/drawing/2014/main" id="{E5460766-0EE4-4C99-BD2E-1BAD7FD9C3AC}"/>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2" name="Freeform: Shape 41">
                <a:extLst>
                  <a:ext uri="{FF2B5EF4-FFF2-40B4-BE49-F238E27FC236}">
                    <a16:creationId xmlns:a16="http://schemas.microsoft.com/office/drawing/2014/main" id="{EFBC909F-DC50-4DDC-91C9-2509E0F5633F}"/>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3" name="Freeform: Shape 42">
                <a:extLst>
                  <a:ext uri="{FF2B5EF4-FFF2-40B4-BE49-F238E27FC236}">
                    <a16:creationId xmlns:a16="http://schemas.microsoft.com/office/drawing/2014/main" id="{E0DC1718-52A4-4705-AE14-45A352ACBC2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4" name="Freeform: Shape 43">
                <a:extLst>
                  <a:ext uri="{FF2B5EF4-FFF2-40B4-BE49-F238E27FC236}">
                    <a16:creationId xmlns:a16="http://schemas.microsoft.com/office/drawing/2014/main" id="{D51C16AF-F6FA-4CD2-B0A5-3663CD02799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5" name="Freeform: Shape 44">
                <a:extLst>
                  <a:ext uri="{FF2B5EF4-FFF2-40B4-BE49-F238E27FC236}">
                    <a16:creationId xmlns:a16="http://schemas.microsoft.com/office/drawing/2014/main" id="{3A105041-F999-49D6-BE4B-7630F1204F6C}"/>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6" name="Freeform: Shape 45">
                <a:extLst>
                  <a:ext uri="{FF2B5EF4-FFF2-40B4-BE49-F238E27FC236}">
                    <a16:creationId xmlns:a16="http://schemas.microsoft.com/office/drawing/2014/main" id="{C190B08C-67D4-4DAD-8158-2B4D4A1318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7" name="Freeform: Shape 46">
                <a:extLst>
                  <a:ext uri="{FF2B5EF4-FFF2-40B4-BE49-F238E27FC236}">
                    <a16:creationId xmlns:a16="http://schemas.microsoft.com/office/drawing/2014/main" id="{743F7B37-FD03-4D73-932B-77D49AB6A515}"/>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8" name="Freeform: Shape 47">
                <a:extLst>
                  <a:ext uri="{FF2B5EF4-FFF2-40B4-BE49-F238E27FC236}">
                    <a16:creationId xmlns:a16="http://schemas.microsoft.com/office/drawing/2014/main" id="{8F01A60D-F904-4399-87EA-23E33C45969F}"/>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9" name="Freeform: Shape 48">
                <a:extLst>
                  <a:ext uri="{FF2B5EF4-FFF2-40B4-BE49-F238E27FC236}">
                    <a16:creationId xmlns:a16="http://schemas.microsoft.com/office/drawing/2014/main" id="{D450C50C-26FC-42C5-BA39-AE97627B772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0" name="Freeform: Shape 49">
                <a:extLst>
                  <a:ext uri="{FF2B5EF4-FFF2-40B4-BE49-F238E27FC236}">
                    <a16:creationId xmlns:a16="http://schemas.microsoft.com/office/drawing/2014/main" id="{B88924B0-E78A-4770-AF30-C78056E7AAAB}"/>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1" name="Freeform: Shape 50">
                <a:extLst>
                  <a:ext uri="{FF2B5EF4-FFF2-40B4-BE49-F238E27FC236}">
                    <a16:creationId xmlns:a16="http://schemas.microsoft.com/office/drawing/2014/main" id="{D8AB0228-AC44-413D-A029-1BBF7B18CBCC}"/>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2" name="Freeform: Shape 51">
                <a:extLst>
                  <a:ext uri="{FF2B5EF4-FFF2-40B4-BE49-F238E27FC236}">
                    <a16:creationId xmlns:a16="http://schemas.microsoft.com/office/drawing/2014/main" id="{89C067BE-7550-4D8F-9A42-B78AB594CD54}"/>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3" name="Freeform: Shape 52">
                <a:extLst>
                  <a:ext uri="{FF2B5EF4-FFF2-40B4-BE49-F238E27FC236}">
                    <a16:creationId xmlns:a16="http://schemas.microsoft.com/office/drawing/2014/main" id="{54D97435-6932-4E2A-A217-DEA06FDA510A}"/>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54" name="Straight Connector 53">
                <a:extLst>
                  <a:ext uri="{FF2B5EF4-FFF2-40B4-BE49-F238E27FC236}">
                    <a16:creationId xmlns:a16="http://schemas.microsoft.com/office/drawing/2014/main" id="{FF9C9FB6-79F2-41F1-872D-2184B91C8E00}"/>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6" name="Group 5">
              <a:extLst>
                <a:ext uri="{FF2B5EF4-FFF2-40B4-BE49-F238E27FC236}">
                  <a16:creationId xmlns:a16="http://schemas.microsoft.com/office/drawing/2014/main" id="{4577AEC4-9502-4D2D-B373-2F1CB4EFF9B8}"/>
                </a:ext>
              </a:extLst>
            </p:cNvPr>
            <p:cNvGrpSpPr/>
            <p:nvPr userDrawn="1"/>
          </p:nvGrpSpPr>
          <p:grpSpPr bwMode="ltGray">
            <a:xfrm>
              <a:off x="7545167" y="-21839"/>
              <a:ext cx="1192433" cy="1098538"/>
              <a:chOff x="7545167" y="-9139"/>
              <a:chExt cx="1192433" cy="1098538"/>
            </a:xfrm>
          </p:grpSpPr>
          <p:sp>
            <p:nvSpPr>
              <p:cNvPr id="59" name="Freeform: Shape 58">
                <a:extLst>
                  <a:ext uri="{FF2B5EF4-FFF2-40B4-BE49-F238E27FC236}">
                    <a16:creationId xmlns:a16="http://schemas.microsoft.com/office/drawing/2014/main" id="{713EA48F-163A-410A-8C97-A08AA1B2EE50}"/>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7" name="Freeform: Shape 56">
                <a:extLst>
                  <a:ext uri="{FF2B5EF4-FFF2-40B4-BE49-F238E27FC236}">
                    <a16:creationId xmlns:a16="http://schemas.microsoft.com/office/drawing/2014/main" id="{3E1E199B-B230-4884-9F60-9B781B11B8FF}"/>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7" name="Freeform: Shape 36">
                <a:extLst>
                  <a:ext uri="{FF2B5EF4-FFF2-40B4-BE49-F238E27FC236}">
                    <a16:creationId xmlns:a16="http://schemas.microsoft.com/office/drawing/2014/main" id="{FB98E4A3-2599-4DEB-8ECC-F004500FBF6A}"/>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8" name="Group 7">
              <a:extLst>
                <a:ext uri="{FF2B5EF4-FFF2-40B4-BE49-F238E27FC236}">
                  <a16:creationId xmlns:a16="http://schemas.microsoft.com/office/drawing/2014/main" id="{D6B74F55-4583-4B26-A4E0-71C00B14AFF6}"/>
                </a:ext>
              </a:extLst>
            </p:cNvPr>
            <p:cNvGrpSpPr/>
            <p:nvPr userDrawn="1"/>
          </p:nvGrpSpPr>
          <p:grpSpPr bwMode="ltGray">
            <a:xfrm>
              <a:off x="6256117" y="5896894"/>
              <a:ext cx="1057910" cy="971314"/>
              <a:chOff x="6256117" y="5896894"/>
              <a:chExt cx="1057910" cy="971314"/>
            </a:xfrm>
          </p:grpSpPr>
          <p:sp>
            <p:nvSpPr>
              <p:cNvPr id="32" name="Freeform: Shape 31">
                <a:extLst>
                  <a:ext uri="{FF2B5EF4-FFF2-40B4-BE49-F238E27FC236}">
                    <a16:creationId xmlns:a16="http://schemas.microsoft.com/office/drawing/2014/main" id="{FC4D1900-D812-4B27-AC50-B2795AD953C3}"/>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483ECFC2-9749-4525-973B-EAA0BC0FC62B}"/>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4" name="Freeform: Shape 33">
                <a:extLst>
                  <a:ext uri="{FF2B5EF4-FFF2-40B4-BE49-F238E27FC236}">
                    <a16:creationId xmlns:a16="http://schemas.microsoft.com/office/drawing/2014/main" id="{0A3ABF7E-B2D4-4B7A-9B6E-0EB3223E4EE4}"/>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3643029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9829655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2786725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948270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8837493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59799966"/>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468238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83665836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 Square Photo">
    <p:spTree>
      <p:nvGrpSpPr>
        <p:cNvPr id="1" name=""/>
        <p:cNvGrpSpPr/>
        <p:nvPr/>
      </p:nvGrpSpPr>
      <p:grpSpPr>
        <a:xfrm>
          <a:off x="0" y="0"/>
          <a:ext cx="0" cy="0"/>
          <a:chOff x="0" y="0"/>
          <a:chExt cx="0" cy="0"/>
        </a:xfrm>
      </p:grpSpPr>
      <p:grpSp>
        <p:nvGrpSpPr>
          <p:cNvPr id="55" name="Group 54">
            <a:extLst>
              <a:ext uri="{FF2B5EF4-FFF2-40B4-BE49-F238E27FC236}">
                <a16:creationId xmlns:a16="http://schemas.microsoft.com/office/drawing/2014/main" id="{200F7B6E-608C-4712-A939-BEBE059E295A}"/>
              </a:ext>
            </a:extLst>
          </p:cNvPr>
          <p:cNvGrpSpPr/>
          <p:nvPr userDrawn="1"/>
        </p:nvGrpSpPr>
        <p:grpSpPr bwMode="ltGray">
          <a:xfrm>
            <a:off x="6256117" y="-21839"/>
            <a:ext cx="5932086" cy="6890047"/>
            <a:chOff x="6256117" y="-21839"/>
            <a:chExt cx="5932086" cy="6890047"/>
          </a:xfrm>
        </p:grpSpPr>
        <p:grpSp>
          <p:nvGrpSpPr>
            <p:cNvPr id="56" name="Group 55">
              <a:extLst>
                <a:ext uri="{FF2B5EF4-FFF2-40B4-BE49-F238E27FC236}">
                  <a16:creationId xmlns:a16="http://schemas.microsoft.com/office/drawing/2014/main" id="{6DC5E8A2-8275-4F90-BA55-9B66D81C4A9F}"/>
                </a:ext>
              </a:extLst>
            </p:cNvPr>
            <p:cNvGrpSpPr/>
            <p:nvPr userDrawn="1"/>
          </p:nvGrpSpPr>
          <p:grpSpPr bwMode="ltGray">
            <a:xfrm>
              <a:off x="8507413" y="1457714"/>
              <a:ext cx="3680790" cy="5392441"/>
              <a:chOff x="8507413" y="1457714"/>
              <a:chExt cx="3680790" cy="5392441"/>
            </a:xfrm>
          </p:grpSpPr>
          <p:sp>
            <p:nvSpPr>
              <p:cNvPr id="65" name="Freeform: Shape 64">
                <a:extLst>
                  <a:ext uri="{FF2B5EF4-FFF2-40B4-BE49-F238E27FC236}">
                    <a16:creationId xmlns:a16="http://schemas.microsoft.com/office/drawing/2014/main" id="{6C563208-4732-48A3-81E6-533A2E2DD53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DD0ADC22-C4D5-4BE8-99A8-91566ADDBF5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91C4D457-0F93-4853-AB02-01C200DE6658}"/>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E8D605B0-4DEE-4101-AC83-CD1D15D14DB9}"/>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2EF14ED5-2275-4C01-96DD-1D24FE9FD6EE}"/>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F31E8C76-6A67-4E1C-BCC4-8D2ABCC0212A}"/>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9ABDD9FA-82C7-4E69-9895-354AD0BDD19E}"/>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2A7CD18E-2839-44B2-9BA7-6356529D686A}"/>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0B7E64CE-434E-410A-823C-4872E71DD278}"/>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0D92AA81-D52A-4877-AE2C-AB5B4D374D19}"/>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BE84D11A-0DE4-40A8-BB80-889FF30CCE03}"/>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6" name="Freeform: Shape 75">
                <a:extLst>
                  <a:ext uri="{FF2B5EF4-FFF2-40B4-BE49-F238E27FC236}">
                    <a16:creationId xmlns:a16="http://schemas.microsoft.com/office/drawing/2014/main" id="{A80E0B5D-2F12-4C6E-92C5-3765C579ADE8}"/>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7" name="Freeform: Shape 76">
                <a:extLst>
                  <a:ext uri="{FF2B5EF4-FFF2-40B4-BE49-F238E27FC236}">
                    <a16:creationId xmlns:a16="http://schemas.microsoft.com/office/drawing/2014/main" id="{765DAB00-242D-4D78-B6BF-F678C14B519F}"/>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8" name="Freeform: Shape 77">
                <a:extLst>
                  <a:ext uri="{FF2B5EF4-FFF2-40B4-BE49-F238E27FC236}">
                    <a16:creationId xmlns:a16="http://schemas.microsoft.com/office/drawing/2014/main" id="{D824698C-3D67-4D42-9DE6-531F5A0C7EA3}"/>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9" name="Freeform: Shape 78">
                <a:extLst>
                  <a:ext uri="{FF2B5EF4-FFF2-40B4-BE49-F238E27FC236}">
                    <a16:creationId xmlns:a16="http://schemas.microsoft.com/office/drawing/2014/main" id="{699246CD-F05A-4044-B7A4-384A7B272509}"/>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80" name="Freeform: Shape 79">
                <a:extLst>
                  <a:ext uri="{FF2B5EF4-FFF2-40B4-BE49-F238E27FC236}">
                    <a16:creationId xmlns:a16="http://schemas.microsoft.com/office/drawing/2014/main" id="{06930CAB-4305-4191-AD01-9D22AAD264D9}"/>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81" name="Straight Connector 80">
                <a:extLst>
                  <a:ext uri="{FF2B5EF4-FFF2-40B4-BE49-F238E27FC236}">
                    <a16:creationId xmlns:a16="http://schemas.microsoft.com/office/drawing/2014/main" id="{7FBC50E9-9F0E-4D62-9AA6-DC145681D1EA}"/>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57" name="Group 56">
              <a:extLst>
                <a:ext uri="{FF2B5EF4-FFF2-40B4-BE49-F238E27FC236}">
                  <a16:creationId xmlns:a16="http://schemas.microsoft.com/office/drawing/2014/main" id="{09610B7D-2856-472A-B98F-5684402C6C99}"/>
                </a:ext>
              </a:extLst>
            </p:cNvPr>
            <p:cNvGrpSpPr/>
            <p:nvPr userDrawn="1"/>
          </p:nvGrpSpPr>
          <p:grpSpPr bwMode="ltGray">
            <a:xfrm>
              <a:off x="7545167" y="-21839"/>
              <a:ext cx="1192433" cy="1098538"/>
              <a:chOff x="7545167" y="-9139"/>
              <a:chExt cx="1192433" cy="1098538"/>
            </a:xfrm>
          </p:grpSpPr>
          <p:sp>
            <p:nvSpPr>
              <p:cNvPr id="62" name="Freeform: Shape 61">
                <a:extLst>
                  <a:ext uri="{FF2B5EF4-FFF2-40B4-BE49-F238E27FC236}">
                    <a16:creationId xmlns:a16="http://schemas.microsoft.com/office/drawing/2014/main" id="{5173E078-D753-4C8F-98BB-75D0CBE314FE}"/>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3" name="Freeform: Shape 62">
                <a:extLst>
                  <a:ext uri="{FF2B5EF4-FFF2-40B4-BE49-F238E27FC236}">
                    <a16:creationId xmlns:a16="http://schemas.microsoft.com/office/drawing/2014/main" id="{EAA82456-62CD-4C42-91A4-3FFD8F19BCBD}"/>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4" name="Freeform: Shape 63">
                <a:extLst>
                  <a:ext uri="{FF2B5EF4-FFF2-40B4-BE49-F238E27FC236}">
                    <a16:creationId xmlns:a16="http://schemas.microsoft.com/office/drawing/2014/main" id="{41ABB687-FC0A-4A48-8466-BF8A1129E230}"/>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58" name="Group 57">
              <a:extLst>
                <a:ext uri="{FF2B5EF4-FFF2-40B4-BE49-F238E27FC236}">
                  <a16:creationId xmlns:a16="http://schemas.microsoft.com/office/drawing/2014/main" id="{8EEA91BF-1A44-4FB0-92F0-23098E7BBFCD}"/>
                </a:ext>
              </a:extLst>
            </p:cNvPr>
            <p:cNvGrpSpPr/>
            <p:nvPr userDrawn="1"/>
          </p:nvGrpSpPr>
          <p:grpSpPr bwMode="ltGray">
            <a:xfrm>
              <a:off x="6256117" y="5896894"/>
              <a:ext cx="1057910" cy="971314"/>
              <a:chOff x="6256117" y="5896894"/>
              <a:chExt cx="1057910" cy="971314"/>
            </a:xfrm>
          </p:grpSpPr>
          <p:sp>
            <p:nvSpPr>
              <p:cNvPr id="59" name="Freeform: Shape 58">
                <a:extLst>
                  <a:ext uri="{FF2B5EF4-FFF2-40B4-BE49-F238E27FC236}">
                    <a16:creationId xmlns:a16="http://schemas.microsoft.com/office/drawing/2014/main" id="{511C6A8E-CEC6-4129-9FB2-A426C6CE84EB}"/>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205B8F1F-9F8A-42BF-8770-AEABCEC35D18}"/>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36EE7F2A-0858-47D2-B1D0-D33BCD933AB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
        <p:nvSpPr>
          <p:cNvPr id="5" name="Picture Placeholder 4">
            <a:extLst>
              <a:ext uri="{FF2B5EF4-FFF2-40B4-BE49-F238E27FC236}">
                <a16:creationId xmlns:a16="http://schemas.microsoft.com/office/drawing/2014/main" id="{6DF5D6DE-2629-4577-9B98-7A1666013D0A}"/>
              </a:ext>
            </a:extLst>
          </p:cNvPr>
          <p:cNvSpPr>
            <a:spLocks noGrp="1"/>
          </p:cNvSpPr>
          <p:nvPr>
            <p:ph type="pic" sz="quarter" idx="11" hasCustomPrompt="1"/>
          </p:nvPr>
        </p:nvSpPr>
        <p:spPr bwMode="gray">
          <a:xfrm>
            <a:off x="5016500" y="292100"/>
            <a:ext cx="6881813" cy="6272213"/>
          </a:xfrm>
          <a:blipFill>
            <a:blip r:embed="rId2" cstate="email">
              <a:extLst>
                <a:ext uri="{28A0092B-C50C-407E-A947-70E740481C1C}">
                  <a14:useLocalDpi xmlns:a14="http://schemas.microsoft.com/office/drawing/2010/main"/>
                </a:ext>
              </a:extLst>
            </a:blip>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Title 1"/>
          <p:cNvSpPr>
            <a:spLocks noGrp="1"/>
          </p:cNvSpPr>
          <p:nvPr>
            <p:ph type="title" hasCustomPrompt="1"/>
          </p:nvPr>
        </p:nvSpPr>
        <p:spPr>
          <a:xfrm>
            <a:off x="584201" y="2579648"/>
            <a:ext cx="3768898" cy="553998"/>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Enter title text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1"/>
            <a:ext cx="3769300"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355070102"/>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C39AAC9F-C8B8-422E-93FC-08A064104000}"/>
              </a:ext>
            </a:extLst>
          </p:cNvPr>
          <p:cNvGrpSpPr/>
          <p:nvPr userDrawn="1"/>
        </p:nvGrpSpPr>
        <p:grpSpPr bwMode="ltGray">
          <a:xfrm>
            <a:off x="6256117" y="-21839"/>
            <a:ext cx="5932086" cy="6890047"/>
            <a:chOff x="6256117" y="-21839"/>
            <a:chExt cx="5932086" cy="6890047"/>
          </a:xfrm>
        </p:grpSpPr>
        <p:grpSp>
          <p:nvGrpSpPr>
            <p:cNvPr id="31" name="Group 30">
              <a:extLst>
                <a:ext uri="{FF2B5EF4-FFF2-40B4-BE49-F238E27FC236}">
                  <a16:creationId xmlns:a16="http://schemas.microsoft.com/office/drawing/2014/main" id="{A09379AA-B540-4886-8794-46BA10F3D91B}"/>
                </a:ext>
              </a:extLst>
            </p:cNvPr>
            <p:cNvGrpSpPr/>
            <p:nvPr userDrawn="1"/>
          </p:nvGrpSpPr>
          <p:grpSpPr bwMode="ltGray">
            <a:xfrm>
              <a:off x="8507413" y="1457714"/>
              <a:ext cx="3680790" cy="5392441"/>
              <a:chOff x="8507413" y="1457714"/>
              <a:chExt cx="3680790" cy="5392441"/>
            </a:xfrm>
          </p:grpSpPr>
          <p:sp>
            <p:nvSpPr>
              <p:cNvPr id="64" name="Freeform: Shape 63">
                <a:extLst>
                  <a:ext uri="{FF2B5EF4-FFF2-40B4-BE49-F238E27FC236}">
                    <a16:creationId xmlns:a16="http://schemas.microsoft.com/office/drawing/2014/main" id="{9E5BC201-014B-48F5-BAC0-4FBBACCBF586}"/>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F72CD027-1ABE-4E4A-BE9E-EF73250F92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52C85D91-63CC-4FF7-A826-BE886CDB017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E55C67E6-D930-403F-9550-70EC2A102AB5}"/>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BDB9C074-A5A6-4082-9FCD-D487FD8013E5}"/>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4E3D79EB-E5E0-4CA3-A7CE-50069CC73F1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42F892FB-2465-40CF-A81F-AC989DC09CE4}"/>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E8BADF38-50C7-4E4B-AA00-660BF4161C96}"/>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A51B782C-38CF-4C16-8A55-9C1BEA5AF3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61A234A0-3B09-4E85-880A-C885FBEE2401}"/>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B6516D46-39CD-420E-9263-03065B10F8F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6B28F64C-F49A-4F09-A9C2-8502680A64D7}"/>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6" name="Freeform: Shape 75">
                <a:extLst>
                  <a:ext uri="{FF2B5EF4-FFF2-40B4-BE49-F238E27FC236}">
                    <a16:creationId xmlns:a16="http://schemas.microsoft.com/office/drawing/2014/main" id="{3AE00412-2C1C-4CAB-B1D4-B046A4B37C24}"/>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7" name="Freeform: Shape 76">
                <a:extLst>
                  <a:ext uri="{FF2B5EF4-FFF2-40B4-BE49-F238E27FC236}">
                    <a16:creationId xmlns:a16="http://schemas.microsoft.com/office/drawing/2014/main" id="{01030AB7-3DE7-407A-98DE-751351FCBFB5}"/>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8" name="Freeform: Shape 77">
                <a:extLst>
                  <a:ext uri="{FF2B5EF4-FFF2-40B4-BE49-F238E27FC236}">
                    <a16:creationId xmlns:a16="http://schemas.microsoft.com/office/drawing/2014/main" id="{0074BD83-98DD-4084-9D1E-CDACFD005AFF}"/>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9" name="Freeform: Shape 78">
                <a:extLst>
                  <a:ext uri="{FF2B5EF4-FFF2-40B4-BE49-F238E27FC236}">
                    <a16:creationId xmlns:a16="http://schemas.microsoft.com/office/drawing/2014/main" id="{47C85498-5D07-457D-BA73-99E2EB50130B}"/>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80" name="Straight Connector 79">
                <a:extLst>
                  <a:ext uri="{FF2B5EF4-FFF2-40B4-BE49-F238E27FC236}">
                    <a16:creationId xmlns:a16="http://schemas.microsoft.com/office/drawing/2014/main" id="{3DF2CE11-90A6-43A8-B2DC-45295F10CB64}"/>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32" name="Group 31">
              <a:extLst>
                <a:ext uri="{FF2B5EF4-FFF2-40B4-BE49-F238E27FC236}">
                  <a16:creationId xmlns:a16="http://schemas.microsoft.com/office/drawing/2014/main" id="{F65F154A-ABA1-4F9A-97F8-C50108DD1A97}"/>
                </a:ext>
              </a:extLst>
            </p:cNvPr>
            <p:cNvGrpSpPr/>
            <p:nvPr userDrawn="1"/>
          </p:nvGrpSpPr>
          <p:grpSpPr bwMode="ltGray">
            <a:xfrm>
              <a:off x="7545167" y="-21839"/>
              <a:ext cx="1192433" cy="1098538"/>
              <a:chOff x="7545167" y="-9139"/>
              <a:chExt cx="1192433" cy="1098538"/>
            </a:xfrm>
          </p:grpSpPr>
          <p:sp>
            <p:nvSpPr>
              <p:cNvPr id="61" name="Freeform: Shape 60">
                <a:extLst>
                  <a:ext uri="{FF2B5EF4-FFF2-40B4-BE49-F238E27FC236}">
                    <a16:creationId xmlns:a16="http://schemas.microsoft.com/office/drawing/2014/main" id="{54AC8DFE-7BB0-4D98-AA21-405DB4B06225}"/>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2" name="Freeform: Shape 61">
                <a:extLst>
                  <a:ext uri="{FF2B5EF4-FFF2-40B4-BE49-F238E27FC236}">
                    <a16:creationId xmlns:a16="http://schemas.microsoft.com/office/drawing/2014/main" id="{F39938CF-5CFF-4707-BBDD-DD19FA0A50F1}"/>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3" name="Freeform: Shape 62">
                <a:extLst>
                  <a:ext uri="{FF2B5EF4-FFF2-40B4-BE49-F238E27FC236}">
                    <a16:creationId xmlns:a16="http://schemas.microsoft.com/office/drawing/2014/main" id="{73332E5E-0308-4370-A841-A20570A69BDF}"/>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33" name="Group 32">
              <a:extLst>
                <a:ext uri="{FF2B5EF4-FFF2-40B4-BE49-F238E27FC236}">
                  <a16:creationId xmlns:a16="http://schemas.microsoft.com/office/drawing/2014/main" id="{9E46D602-7D42-411E-8BA6-6F74E13FE605}"/>
                </a:ext>
              </a:extLst>
            </p:cNvPr>
            <p:cNvGrpSpPr/>
            <p:nvPr userDrawn="1"/>
          </p:nvGrpSpPr>
          <p:grpSpPr bwMode="ltGray">
            <a:xfrm>
              <a:off x="6256117" y="5896894"/>
              <a:ext cx="1057910" cy="971314"/>
              <a:chOff x="6256117" y="5896894"/>
              <a:chExt cx="1057910" cy="971314"/>
            </a:xfrm>
          </p:grpSpPr>
          <p:sp>
            <p:nvSpPr>
              <p:cNvPr id="34" name="Freeform: Shape 33">
                <a:extLst>
                  <a:ext uri="{FF2B5EF4-FFF2-40B4-BE49-F238E27FC236}">
                    <a16:creationId xmlns:a16="http://schemas.microsoft.com/office/drawing/2014/main" id="{53F344C1-9929-4E86-BB1A-05E12D1570DF}"/>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5" name="Freeform: Shape 34">
                <a:extLst>
                  <a:ext uri="{FF2B5EF4-FFF2-40B4-BE49-F238E27FC236}">
                    <a16:creationId xmlns:a16="http://schemas.microsoft.com/office/drawing/2014/main" id="{B6933AFD-19AA-49B8-BCF7-2D0EAA89273D}"/>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6" name="Freeform: Shape 35">
                <a:extLst>
                  <a:ext uri="{FF2B5EF4-FFF2-40B4-BE49-F238E27FC236}">
                    <a16:creationId xmlns:a16="http://schemas.microsoft.com/office/drawing/2014/main" id="{9FB75AC2-D122-402F-B448-B0118576BB4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
        <p:nvSpPr>
          <p:cNvPr id="2" name="Title 1"/>
          <p:cNvSpPr>
            <a:spLocks noGrp="1"/>
          </p:cNvSpPr>
          <p:nvPr>
            <p:ph type="title" hasCustomPrompt="1"/>
          </p:nvPr>
        </p:nvSpPr>
        <p:spPr>
          <a:xfrm>
            <a:off x="584200" y="2981637"/>
            <a:ext cx="3769475"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60" name="Picture Placeholder 4">
            <a:extLst>
              <a:ext uri="{FF2B5EF4-FFF2-40B4-BE49-F238E27FC236}">
                <a16:creationId xmlns:a16="http://schemas.microsoft.com/office/drawing/2014/main" id="{D9BE8EAA-F7ED-46CD-A31F-E4299C08F5AD}"/>
              </a:ext>
            </a:extLst>
          </p:cNvPr>
          <p:cNvSpPr>
            <a:spLocks noGrp="1"/>
          </p:cNvSpPr>
          <p:nvPr>
            <p:ph type="pic" sz="quarter" idx="11" hasCustomPrompt="1"/>
          </p:nvPr>
        </p:nvSpPr>
        <p:spPr bwMode="gray">
          <a:xfrm>
            <a:off x="5016500" y="292100"/>
            <a:ext cx="6881813" cy="6272213"/>
          </a:xfrm>
          <a:blipFill>
            <a:blip r:embed="rId2" cstate="email">
              <a:extLst>
                <a:ext uri="{28A0092B-C50C-407E-A947-70E740481C1C}">
                  <a14:useLocalDpi xmlns:a14="http://schemas.microsoft.com/office/drawing/2010/main"/>
                </a:ext>
              </a:extLst>
            </a:blip>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66074260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96.xml"/><Relationship Id="rId13" Type="http://schemas.openxmlformats.org/officeDocument/2006/relationships/slideLayout" Target="../slideLayouts/slideLayout201.xml"/><Relationship Id="rId18" Type="http://schemas.openxmlformats.org/officeDocument/2006/relationships/slideLayout" Target="../slideLayouts/slideLayout206.xml"/><Relationship Id="rId3" Type="http://schemas.openxmlformats.org/officeDocument/2006/relationships/slideLayout" Target="../slideLayouts/slideLayout191.xml"/><Relationship Id="rId21" Type="http://schemas.openxmlformats.org/officeDocument/2006/relationships/theme" Target="../theme/theme10.xml"/><Relationship Id="rId7" Type="http://schemas.openxmlformats.org/officeDocument/2006/relationships/slideLayout" Target="../slideLayouts/slideLayout195.xml"/><Relationship Id="rId12" Type="http://schemas.openxmlformats.org/officeDocument/2006/relationships/slideLayout" Target="../slideLayouts/slideLayout200.xml"/><Relationship Id="rId17" Type="http://schemas.openxmlformats.org/officeDocument/2006/relationships/slideLayout" Target="../slideLayouts/slideLayout205.xml"/><Relationship Id="rId2" Type="http://schemas.openxmlformats.org/officeDocument/2006/relationships/slideLayout" Target="../slideLayouts/slideLayout190.xml"/><Relationship Id="rId16" Type="http://schemas.openxmlformats.org/officeDocument/2006/relationships/slideLayout" Target="../slideLayouts/slideLayout204.xml"/><Relationship Id="rId20" Type="http://schemas.openxmlformats.org/officeDocument/2006/relationships/slideLayout" Target="../slideLayouts/slideLayout208.xml"/><Relationship Id="rId1" Type="http://schemas.openxmlformats.org/officeDocument/2006/relationships/slideLayout" Target="../slideLayouts/slideLayout189.xml"/><Relationship Id="rId6" Type="http://schemas.openxmlformats.org/officeDocument/2006/relationships/slideLayout" Target="../slideLayouts/slideLayout194.xml"/><Relationship Id="rId11" Type="http://schemas.openxmlformats.org/officeDocument/2006/relationships/slideLayout" Target="../slideLayouts/slideLayout199.xml"/><Relationship Id="rId5" Type="http://schemas.openxmlformats.org/officeDocument/2006/relationships/slideLayout" Target="../slideLayouts/slideLayout193.xml"/><Relationship Id="rId15" Type="http://schemas.openxmlformats.org/officeDocument/2006/relationships/slideLayout" Target="../slideLayouts/slideLayout203.xml"/><Relationship Id="rId23" Type="http://schemas.openxmlformats.org/officeDocument/2006/relationships/image" Target="../media/image37.png"/><Relationship Id="rId10" Type="http://schemas.openxmlformats.org/officeDocument/2006/relationships/slideLayout" Target="../slideLayouts/slideLayout198.xml"/><Relationship Id="rId19" Type="http://schemas.openxmlformats.org/officeDocument/2006/relationships/slideLayout" Target="../slideLayouts/slideLayout207.xml"/><Relationship Id="rId4" Type="http://schemas.openxmlformats.org/officeDocument/2006/relationships/slideLayout" Target="../slideLayouts/slideLayout192.xml"/><Relationship Id="rId9" Type="http://schemas.openxmlformats.org/officeDocument/2006/relationships/slideLayout" Target="../slideLayouts/slideLayout197.xml"/><Relationship Id="rId14" Type="http://schemas.openxmlformats.org/officeDocument/2006/relationships/slideLayout" Target="../slideLayouts/slideLayout202.xml"/><Relationship Id="rId22" Type="http://schemas.openxmlformats.org/officeDocument/2006/relationships/image" Target="../media/image18.emf"/></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16.xml"/><Relationship Id="rId13" Type="http://schemas.openxmlformats.org/officeDocument/2006/relationships/slideLayout" Target="../slideLayouts/slideLayout221.xml"/><Relationship Id="rId18" Type="http://schemas.openxmlformats.org/officeDocument/2006/relationships/slideLayout" Target="../slideLayouts/slideLayout226.xml"/><Relationship Id="rId26" Type="http://schemas.openxmlformats.org/officeDocument/2006/relationships/slideLayout" Target="../slideLayouts/slideLayout234.xml"/><Relationship Id="rId3" Type="http://schemas.openxmlformats.org/officeDocument/2006/relationships/slideLayout" Target="../slideLayouts/slideLayout211.xml"/><Relationship Id="rId21" Type="http://schemas.openxmlformats.org/officeDocument/2006/relationships/slideLayout" Target="../slideLayouts/slideLayout229.xml"/><Relationship Id="rId7" Type="http://schemas.openxmlformats.org/officeDocument/2006/relationships/slideLayout" Target="../slideLayouts/slideLayout215.xml"/><Relationship Id="rId12" Type="http://schemas.openxmlformats.org/officeDocument/2006/relationships/slideLayout" Target="../slideLayouts/slideLayout220.xml"/><Relationship Id="rId17" Type="http://schemas.openxmlformats.org/officeDocument/2006/relationships/slideLayout" Target="../slideLayouts/slideLayout225.xml"/><Relationship Id="rId25" Type="http://schemas.openxmlformats.org/officeDocument/2006/relationships/slideLayout" Target="../slideLayouts/slideLayout233.xml"/><Relationship Id="rId2" Type="http://schemas.openxmlformats.org/officeDocument/2006/relationships/slideLayout" Target="../slideLayouts/slideLayout210.xml"/><Relationship Id="rId16" Type="http://schemas.openxmlformats.org/officeDocument/2006/relationships/slideLayout" Target="../slideLayouts/slideLayout224.xml"/><Relationship Id="rId20" Type="http://schemas.openxmlformats.org/officeDocument/2006/relationships/slideLayout" Target="../slideLayouts/slideLayout228.xml"/><Relationship Id="rId29" Type="http://schemas.openxmlformats.org/officeDocument/2006/relationships/slideLayout" Target="../slideLayouts/slideLayout237.xml"/><Relationship Id="rId1" Type="http://schemas.openxmlformats.org/officeDocument/2006/relationships/slideLayout" Target="../slideLayouts/slideLayout209.xml"/><Relationship Id="rId6" Type="http://schemas.openxmlformats.org/officeDocument/2006/relationships/slideLayout" Target="../slideLayouts/slideLayout214.xml"/><Relationship Id="rId11" Type="http://schemas.openxmlformats.org/officeDocument/2006/relationships/slideLayout" Target="../slideLayouts/slideLayout219.xml"/><Relationship Id="rId24" Type="http://schemas.openxmlformats.org/officeDocument/2006/relationships/slideLayout" Target="../slideLayouts/slideLayout232.xml"/><Relationship Id="rId5" Type="http://schemas.openxmlformats.org/officeDocument/2006/relationships/slideLayout" Target="../slideLayouts/slideLayout213.xml"/><Relationship Id="rId15" Type="http://schemas.openxmlformats.org/officeDocument/2006/relationships/slideLayout" Target="../slideLayouts/slideLayout223.xml"/><Relationship Id="rId23" Type="http://schemas.openxmlformats.org/officeDocument/2006/relationships/slideLayout" Target="../slideLayouts/slideLayout231.xml"/><Relationship Id="rId28" Type="http://schemas.openxmlformats.org/officeDocument/2006/relationships/slideLayout" Target="../slideLayouts/slideLayout236.xml"/><Relationship Id="rId10" Type="http://schemas.openxmlformats.org/officeDocument/2006/relationships/slideLayout" Target="../slideLayouts/slideLayout218.xml"/><Relationship Id="rId19" Type="http://schemas.openxmlformats.org/officeDocument/2006/relationships/slideLayout" Target="../slideLayouts/slideLayout227.xml"/><Relationship Id="rId31" Type="http://schemas.openxmlformats.org/officeDocument/2006/relationships/image" Target="../media/image1.emf"/><Relationship Id="rId4" Type="http://schemas.openxmlformats.org/officeDocument/2006/relationships/slideLayout" Target="../slideLayouts/slideLayout212.xml"/><Relationship Id="rId9" Type="http://schemas.openxmlformats.org/officeDocument/2006/relationships/slideLayout" Target="../slideLayouts/slideLayout217.xml"/><Relationship Id="rId14" Type="http://schemas.openxmlformats.org/officeDocument/2006/relationships/slideLayout" Target="../slideLayouts/slideLayout222.xml"/><Relationship Id="rId22" Type="http://schemas.openxmlformats.org/officeDocument/2006/relationships/slideLayout" Target="../slideLayouts/slideLayout230.xml"/><Relationship Id="rId27" Type="http://schemas.openxmlformats.org/officeDocument/2006/relationships/slideLayout" Target="../slideLayouts/slideLayout235.xml"/><Relationship Id="rId30" Type="http://schemas.openxmlformats.org/officeDocument/2006/relationships/theme" Target="../theme/theme11.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245.xml"/><Relationship Id="rId13" Type="http://schemas.openxmlformats.org/officeDocument/2006/relationships/slideLayout" Target="../slideLayouts/slideLayout250.xml"/><Relationship Id="rId18" Type="http://schemas.openxmlformats.org/officeDocument/2006/relationships/slideLayout" Target="../slideLayouts/slideLayout255.xml"/><Relationship Id="rId3" Type="http://schemas.openxmlformats.org/officeDocument/2006/relationships/slideLayout" Target="../slideLayouts/slideLayout240.xml"/><Relationship Id="rId21" Type="http://schemas.openxmlformats.org/officeDocument/2006/relationships/slideLayout" Target="../slideLayouts/slideLayout258.xml"/><Relationship Id="rId7" Type="http://schemas.openxmlformats.org/officeDocument/2006/relationships/slideLayout" Target="../slideLayouts/slideLayout244.xml"/><Relationship Id="rId12" Type="http://schemas.openxmlformats.org/officeDocument/2006/relationships/slideLayout" Target="../slideLayouts/slideLayout249.xml"/><Relationship Id="rId17" Type="http://schemas.openxmlformats.org/officeDocument/2006/relationships/slideLayout" Target="../slideLayouts/slideLayout254.xml"/><Relationship Id="rId25" Type="http://schemas.openxmlformats.org/officeDocument/2006/relationships/image" Target="../media/image18.emf"/><Relationship Id="rId2" Type="http://schemas.openxmlformats.org/officeDocument/2006/relationships/slideLayout" Target="../slideLayouts/slideLayout239.xml"/><Relationship Id="rId16" Type="http://schemas.openxmlformats.org/officeDocument/2006/relationships/slideLayout" Target="../slideLayouts/slideLayout253.xml"/><Relationship Id="rId20" Type="http://schemas.openxmlformats.org/officeDocument/2006/relationships/slideLayout" Target="../slideLayouts/slideLayout257.xml"/><Relationship Id="rId1" Type="http://schemas.openxmlformats.org/officeDocument/2006/relationships/slideLayout" Target="../slideLayouts/slideLayout238.xml"/><Relationship Id="rId6" Type="http://schemas.openxmlformats.org/officeDocument/2006/relationships/slideLayout" Target="../slideLayouts/slideLayout243.xml"/><Relationship Id="rId11" Type="http://schemas.openxmlformats.org/officeDocument/2006/relationships/slideLayout" Target="../slideLayouts/slideLayout248.xml"/><Relationship Id="rId24" Type="http://schemas.openxmlformats.org/officeDocument/2006/relationships/theme" Target="../theme/theme12.xml"/><Relationship Id="rId5" Type="http://schemas.openxmlformats.org/officeDocument/2006/relationships/slideLayout" Target="../slideLayouts/slideLayout242.xml"/><Relationship Id="rId15" Type="http://schemas.openxmlformats.org/officeDocument/2006/relationships/slideLayout" Target="../slideLayouts/slideLayout252.xml"/><Relationship Id="rId23" Type="http://schemas.openxmlformats.org/officeDocument/2006/relationships/slideLayout" Target="../slideLayouts/slideLayout260.xml"/><Relationship Id="rId10" Type="http://schemas.openxmlformats.org/officeDocument/2006/relationships/slideLayout" Target="../slideLayouts/slideLayout247.xml"/><Relationship Id="rId19" Type="http://schemas.openxmlformats.org/officeDocument/2006/relationships/slideLayout" Target="../slideLayouts/slideLayout256.xml"/><Relationship Id="rId4" Type="http://schemas.openxmlformats.org/officeDocument/2006/relationships/slideLayout" Target="../slideLayouts/slideLayout241.xml"/><Relationship Id="rId9" Type="http://schemas.openxmlformats.org/officeDocument/2006/relationships/slideLayout" Target="../slideLayouts/slideLayout246.xml"/><Relationship Id="rId14" Type="http://schemas.openxmlformats.org/officeDocument/2006/relationships/slideLayout" Target="../slideLayouts/slideLayout251.xml"/><Relationship Id="rId22" Type="http://schemas.openxmlformats.org/officeDocument/2006/relationships/slideLayout" Target="../slideLayouts/slideLayout259.xml"/></Relationships>
</file>

<file path=ppt/slideMasters/_rels/slideMaster13.xml.rels><?xml version="1.0" encoding="UTF-8" standalone="yes"?>
<Relationships xmlns="http://schemas.openxmlformats.org/package/2006/relationships"><Relationship Id="rId13" Type="http://schemas.openxmlformats.org/officeDocument/2006/relationships/slideLayout" Target="../slideLayouts/slideLayout273.xml"/><Relationship Id="rId18" Type="http://schemas.openxmlformats.org/officeDocument/2006/relationships/slideLayout" Target="../slideLayouts/slideLayout278.xml"/><Relationship Id="rId26" Type="http://schemas.openxmlformats.org/officeDocument/2006/relationships/slideLayout" Target="../slideLayouts/slideLayout286.xml"/><Relationship Id="rId39" Type="http://schemas.openxmlformats.org/officeDocument/2006/relationships/slideLayout" Target="../slideLayouts/slideLayout299.xml"/><Relationship Id="rId21" Type="http://schemas.openxmlformats.org/officeDocument/2006/relationships/slideLayout" Target="../slideLayouts/slideLayout281.xml"/><Relationship Id="rId34" Type="http://schemas.openxmlformats.org/officeDocument/2006/relationships/slideLayout" Target="../slideLayouts/slideLayout294.xml"/><Relationship Id="rId42" Type="http://schemas.openxmlformats.org/officeDocument/2006/relationships/slideLayout" Target="../slideLayouts/slideLayout302.xml"/><Relationship Id="rId47" Type="http://schemas.openxmlformats.org/officeDocument/2006/relationships/theme" Target="../theme/theme13.xml"/><Relationship Id="rId7" Type="http://schemas.openxmlformats.org/officeDocument/2006/relationships/slideLayout" Target="../slideLayouts/slideLayout267.xml"/><Relationship Id="rId2" Type="http://schemas.openxmlformats.org/officeDocument/2006/relationships/slideLayout" Target="../slideLayouts/slideLayout262.xml"/><Relationship Id="rId16" Type="http://schemas.openxmlformats.org/officeDocument/2006/relationships/slideLayout" Target="../slideLayouts/slideLayout276.xml"/><Relationship Id="rId29" Type="http://schemas.openxmlformats.org/officeDocument/2006/relationships/slideLayout" Target="../slideLayouts/slideLayout289.xml"/><Relationship Id="rId1" Type="http://schemas.openxmlformats.org/officeDocument/2006/relationships/slideLayout" Target="../slideLayouts/slideLayout261.xml"/><Relationship Id="rId6" Type="http://schemas.openxmlformats.org/officeDocument/2006/relationships/slideLayout" Target="../slideLayouts/slideLayout266.xml"/><Relationship Id="rId11" Type="http://schemas.openxmlformats.org/officeDocument/2006/relationships/slideLayout" Target="../slideLayouts/slideLayout271.xml"/><Relationship Id="rId24" Type="http://schemas.openxmlformats.org/officeDocument/2006/relationships/slideLayout" Target="../slideLayouts/slideLayout284.xml"/><Relationship Id="rId32" Type="http://schemas.openxmlformats.org/officeDocument/2006/relationships/slideLayout" Target="../slideLayouts/slideLayout292.xml"/><Relationship Id="rId37" Type="http://schemas.openxmlformats.org/officeDocument/2006/relationships/slideLayout" Target="../slideLayouts/slideLayout297.xml"/><Relationship Id="rId40" Type="http://schemas.openxmlformats.org/officeDocument/2006/relationships/slideLayout" Target="../slideLayouts/slideLayout300.xml"/><Relationship Id="rId45" Type="http://schemas.openxmlformats.org/officeDocument/2006/relationships/slideLayout" Target="../slideLayouts/slideLayout305.xml"/><Relationship Id="rId5" Type="http://schemas.openxmlformats.org/officeDocument/2006/relationships/slideLayout" Target="../slideLayouts/slideLayout265.xml"/><Relationship Id="rId15" Type="http://schemas.openxmlformats.org/officeDocument/2006/relationships/slideLayout" Target="../slideLayouts/slideLayout275.xml"/><Relationship Id="rId23" Type="http://schemas.openxmlformats.org/officeDocument/2006/relationships/slideLayout" Target="../slideLayouts/slideLayout283.xml"/><Relationship Id="rId28" Type="http://schemas.openxmlformats.org/officeDocument/2006/relationships/slideLayout" Target="../slideLayouts/slideLayout288.xml"/><Relationship Id="rId36" Type="http://schemas.openxmlformats.org/officeDocument/2006/relationships/slideLayout" Target="../slideLayouts/slideLayout296.xml"/><Relationship Id="rId10" Type="http://schemas.openxmlformats.org/officeDocument/2006/relationships/slideLayout" Target="../slideLayouts/slideLayout270.xml"/><Relationship Id="rId19" Type="http://schemas.openxmlformats.org/officeDocument/2006/relationships/slideLayout" Target="../slideLayouts/slideLayout279.xml"/><Relationship Id="rId31" Type="http://schemas.openxmlformats.org/officeDocument/2006/relationships/slideLayout" Target="../slideLayouts/slideLayout291.xml"/><Relationship Id="rId44" Type="http://schemas.openxmlformats.org/officeDocument/2006/relationships/slideLayout" Target="../slideLayouts/slideLayout304.xml"/><Relationship Id="rId4" Type="http://schemas.openxmlformats.org/officeDocument/2006/relationships/slideLayout" Target="../slideLayouts/slideLayout264.xml"/><Relationship Id="rId9" Type="http://schemas.openxmlformats.org/officeDocument/2006/relationships/slideLayout" Target="../slideLayouts/slideLayout269.xml"/><Relationship Id="rId14" Type="http://schemas.openxmlformats.org/officeDocument/2006/relationships/slideLayout" Target="../slideLayouts/slideLayout274.xml"/><Relationship Id="rId22" Type="http://schemas.openxmlformats.org/officeDocument/2006/relationships/slideLayout" Target="../slideLayouts/slideLayout282.xml"/><Relationship Id="rId27" Type="http://schemas.openxmlformats.org/officeDocument/2006/relationships/slideLayout" Target="../slideLayouts/slideLayout287.xml"/><Relationship Id="rId30" Type="http://schemas.openxmlformats.org/officeDocument/2006/relationships/slideLayout" Target="../slideLayouts/slideLayout290.xml"/><Relationship Id="rId35" Type="http://schemas.openxmlformats.org/officeDocument/2006/relationships/slideLayout" Target="../slideLayouts/slideLayout295.xml"/><Relationship Id="rId43" Type="http://schemas.openxmlformats.org/officeDocument/2006/relationships/slideLayout" Target="../slideLayouts/slideLayout303.xml"/><Relationship Id="rId48" Type="http://schemas.openxmlformats.org/officeDocument/2006/relationships/image" Target="../media/image49.emf"/><Relationship Id="rId8" Type="http://schemas.openxmlformats.org/officeDocument/2006/relationships/slideLayout" Target="../slideLayouts/slideLayout268.xml"/><Relationship Id="rId3" Type="http://schemas.openxmlformats.org/officeDocument/2006/relationships/slideLayout" Target="../slideLayouts/slideLayout263.xml"/><Relationship Id="rId12" Type="http://schemas.openxmlformats.org/officeDocument/2006/relationships/slideLayout" Target="../slideLayouts/slideLayout272.xml"/><Relationship Id="rId17" Type="http://schemas.openxmlformats.org/officeDocument/2006/relationships/slideLayout" Target="../slideLayouts/slideLayout277.xml"/><Relationship Id="rId25" Type="http://schemas.openxmlformats.org/officeDocument/2006/relationships/slideLayout" Target="../slideLayouts/slideLayout285.xml"/><Relationship Id="rId33" Type="http://schemas.openxmlformats.org/officeDocument/2006/relationships/slideLayout" Target="../slideLayouts/slideLayout293.xml"/><Relationship Id="rId38" Type="http://schemas.openxmlformats.org/officeDocument/2006/relationships/slideLayout" Target="../slideLayouts/slideLayout298.xml"/><Relationship Id="rId46" Type="http://schemas.openxmlformats.org/officeDocument/2006/relationships/slideLayout" Target="../slideLayouts/slideLayout306.xml"/><Relationship Id="rId20" Type="http://schemas.openxmlformats.org/officeDocument/2006/relationships/slideLayout" Target="../slideLayouts/slideLayout280.xml"/><Relationship Id="rId41" Type="http://schemas.openxmlformats.org/officeDocument/2006/relationships/slideLayout" Target="../slideLayouts/slideLayout301.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314.xml"/><Relationship Id="rId13" Type="http://schemas.openxmlformats.org/officeDocument/2006/relationships/slideLayout" Target="../slideLayouts/slideLayout319.xml"/><Relationship Id="rId18" Type="http://schemas.openxmlformats.org/officeDocument/2006/relationships/slideLayout" Target="../slideLayouts/slideLayout324.xml"/><Relationship Id="rId26" Type="http://schemas.openxmlformats.org/officeDocument/2006/relationships/theme" Target="../theme/theme14.xml"/><Relationship Id="rId3" Type="http://schemas.openxmlformats.org/officeDocument/2006/relationships/slideLayout" Target="../slideLayouts/slideLayout309.xml"/><Relationship Id="rId21" Type="http://schemas.openxmlformats.org/officeDocument/2006/relationships/slideLayout" Target="../slideLayouts/slideLayout327.xml"/><Relationship Id="rId7" Type="http://schemas.openxmlformats.org/officeDocument/2006/relationships/slideLayout" Target="../slideLayouts/slideLayout313.xml"/><Relationship Id="rId12" Type="http://schemas.openxmlformats.org/officeDocument/2006/relationships/slideLayout" Target="../slideLayouts/slideLayout318.xml"/><Relationship Id="rId17" Type="http://schemas.openxmlformats.org/officeDocument/2006/relationships/slideLayout" Target="../slideLayouts/slideLayout323.xml"/><Relationship Id="rId25" Type="http://schemas.openxmlformats.org/officeDocument/2006/relationships/slideLayout" Target="../slideLayouts/slideLayout331.xml"/><Relationship Id="rId2" Type="http://schemas.openxmlformats.org/officeDocument/2006/relationships/slideLayout" Target="../slideLayouts/slideLayout308.xml"/><Relationship Id="rId16" Type="http://schemas.openxmlformats.org/officeDocument/2006/relationships/slideLayout" Target="../slideLayouts/slideLayout322.xml"/><Relationship Id="rId20" Type="http://schemas.openxmlformats.org/officeDocument/2006/relationships/slideLayout" Target="../slideLayouts/slideLayout326.xml"/><Relationship Id="rId1" Type="http://schemas.openxmlformats.org/officeDocument/2006/relationships/slideLayout" Target="../slideLayouts/slideLayout307.xml"/><Relationship Id="rId6" Type="http://schemas.openxmlformats.org/officeDocument/2006/relationships/slideLayout" Target="../slideLayouts/slideLayout312.xml"/><Relationship Id="rId11" Type="http://schemas.openxmlformats.org/officeDocument/2006/relationships/slideLayout" Target="../slideLayouts/slideLayout317.xml"/><Relationship Id="rId24" Type="http://schemas.openxmlformats.org/officeDocument/2006/relationships/slideLayout" Target="../slideLayouts/slideLayout330.xml"/><Relationship Id="rId5" Type="http://schemas.openxmlformats.org/officeDocument/2006/relationships/slideLayout" Target="../slideLayouts/slideLayout311.xml"/><Relationship Id="rId15" Type="http://schemas.openxmlformats.org/officeDocument/2006/relationships/slideLayout" Target="../slideLayouts/slideLayout321.xml"/><Relationship Id="rId23" Type="http://schemas.openxmlformats.org/officeDocument/2006/relationships/slideLayout" Target="../slideLayouts/slideLayout329.xml"/><Relationship Id="rId10" Type="http://schemas.openxmlformats.org/officeDocument/2006/relationships/slideLayout" Target="../slideLayouts/slideLayout316.xml"/><Relationship Id="rId19" Type="http://schemas.openxmlformats.org/officeDocument/2006/relationships/slideLayout" Target="../slideLayouts/slideLayout325.xml"/><Relationship Id="rId4" Type="http://schemas.openxmlformats.org/officeDocument/2006/relationships/slideLayout" Target="../slideLayouts/slideLayout310.xml"/><Relationship Id="rId9" Type="http://schemas.openxmlformats.org/officeDocument/2006/relationships/slideLayout" Target="../slideLayouts/slideLayout315.xml"/><Relationship Id="rId14" Type="http://schemas.openxmlformats.org/officeDocument/2006/relationships/slideLayout" Target="../slideLayouts/slideLayout320.xml"/><Relationship Id="rId22" Type="http://schemas.openxmlformats.org/officeDocument/2006/relationships/slideLayout" Target="../slideLayouts/slideLayout328.xml"/><Relationship Id="rId27" Type="http://schemas.openxmlformats.org/officeDocument/2006/relationships/image" Target="../media/image58.png"/></Relationships>
</file>

<file path=ppt/slideMasters/_rels/slideMaster15.xml.rels><?xml version="1.0" encoding="UTF-8" standalone="yes"?>
<Relationships xmlns="http://schemas.openxmlformats.org/package/2006/relationships"><Relationship Id="rId13" Type="http://schemas.openxmlformats.org/officeDocument/2006/relationships/slideLayout" Target="../slideLayouts/slideLayout344.xml"/><Relationship Id="rId18" Type="http://schemas.openxmlformats.org/officeDocument/2006/relationships/slideLayout" Target="../slideLayouts/slideLayout349.xml"/><Relationship Id="rId26" Type="http://schemas.openxmlformats.org/officeDocument/2006/relationships/slideLayout" Target="../slideLayouts/slideLayout357.xml"/><Relationship Id="rId39" Type="http://schemas.openxmlformats.org/officeDocument/2006/relationships/slideLayout" Target="../slideLayouts/slideLayout370.xml"/><Relationship Id="rId21" Type="http://schemas.openxmlformats.org/officeDocument/2006/relationships/slideLayout" Target="../slideLayouts/slideLayout352.xml"/><Relationship Id="rId34" Type="http://schemas.openxmlformats.org/officeDocument/2006/relationships/slideLayout" Target="../slideLayouts/slideLayout365.xml"/><Relationship Id="rId42" Type="http://schemas.openxmlformats.org/officeDocument/2006/relationships/slideLayout" Target="../slideLayouts/slideLayout373.xml"/><Relationship Id="rId47" Type="http://schemas.openxmlformats.org/officeDocument/2006/relationships/theme" Target="../theme/theme15.xml"/><Relationship Id="rId7" Type="http://schemas.openxmlformats.org/officeDocument/2006/relationships/slideLayout" Target="../slideLayouts/slideLayout338.xml"/><Relationship Id="rId2" Type="http://schemas.openxmlformats.org/officeDocument/2006/relationships/slideLayout" Target="../slideLayouts/slideLayout333.xml"/><Relationship Id="rId16" Type="http://schemas.openxmlformats.org/officeDocument/2006/relationships/slideLayout" Target="../slideLayouts/slideLayout347.xml"/><Relationship Id="rId29" Type="http://schemas.openxmlformats.org/officeDocument/2006/relationships/slideLayout" Target="../slideLayouts/slideLayout360.xml"/><Relationship Id="rId1" Type="http://schemas.openxmlformats.org/officeDocument/2006/relationships/slideLayout" Target="../slideLayouts/slideLayout332.xml"/><Relationship Id="rId6" Type="http://schemas.openxmlformats.org/officeDocument/2006/relationships/slideLayout" Target="../slideLayouts/slideLayout337.xml"/><Relationship Id="rId11" Type="http://schemas.openxmlformats.org/officeDocument/2006/relationships/slideLayout" Target="../slideLayouts/slideLayout342.xml"/><Relationship Id="rId24" Type="http://schemas.openxmlformats.org/officeDocument/2006/relationships/slideLayout" Target="../slideLayouts/slideLayout355.xml"/><Relationship Id="rId32" Type="http://schemas.openxmlformats.org/officeDocument/2006/relationships/slideLayout" Target="../slideLayouts/slideLayout363.xml"/><Relationship Id="rId37" Type="http://schemas.openxmlformats.org/officeDocument/2006/relationships/slideLayout" Target="../slideLayouts/slideLayout368.xml"/><Relationship Id="rId40" Type="http://schemas.openxmlformats.org/officeDocument/2006/relationships/slideLayout" Target="../slideLayouts/slideLayout371.xml"/><Relationship Id="rId45" Type="http://schemas.openxmlformats.org/officeDocument/2006/relationships/slideLayout" Target="../slideLayouts/slideLayout376.xml"/><Relationship Id="rId5" Type="http://schemas.openxmlformats.org/officeDocument/2006/relationships/slideLayout" Target="../slideLayouts/slideLayout336.xml"/><Relationship Id="rId15" Type="http://schemas.openxmlformats.org/officeDocument/2006/relationships/slideLayout" Target="../slideLayouts/slideLayout346.xml"/><Relationship Id="rId23" Type="http://schemas.openxmlformats.org/officeDocument/2006/relationships/slideLayout" Target="../slideLayouts/slideLayout354.xml"/><Relationship Id="rId28" Type="http://schemas.openxmlformats.org/officeDocument/2006/relationships/slideLayout" Target="../slideLayouts/slideLayout359.xml"/><Relationship Id="rId36" Type="http://schemas.openxmlformats.org/officeDocument/2006/relationships/slideLayout" Target="../slideLayouts/slideLayout367.xml"/><Relationship Id="rId10" Type="http://schemas.openxmlformats.org/officeDocument/2006/relationships/slideLayout" Target="../slideLayouts/slideLayout341.xml"/><Relationship Id="rId19" Type="http://schemas.openxmlformats.org/officeDocument/2006/relationships/slideLayout" Target="../slideLayouts/slideLayout350.xml"/><Relationship Id="rId31" Type="http://schemas.openxmlformats.org/officeDocument/2006/relationships/slideLayout" Target="../slideLayouts/slideLayout362.xml"/><Relationship Id="rId44" Type="http://schemas.openxmlformats.org/officeDocument/2006/relationships/slideLayout" Target="../slideLayouts/slideLayout375.xml"/><Relationship Id="rId4" Type="http://schemas.openxmlformats.org/officeDocument/2006/relationships/slideLayout" Target="../slideLayouts/slideLayout335.xml"/><Relationship Id="rId9" Type="http://schemas.openxmlformats.org/officeDocument/2006/relationships/slideLayout" Target="../slideLayouts/slideLayout340.xml"/><Relationship Id="rId14" Type="http://schemas.openxmlformats.org/officeDocument/2006/relationships/slideLayout" Target="../slideLayouts/slideLayout345.xml"/><Relationship Id="rId22" Type="http://schemas.openxmlformats.org/officeDocument/2006/relationships/slideLayout" Target="../slideLayouts/slideLayout353.xml"/><Relationship Id="rId27" Type="http://schemas.openxmlformats.org/officeDocument/2006/relationships/slideLayout" Target="../slideLayouts/slideLayout358.xml"/><Relationship Id="rId30" Type="http://schemas.openxmlformats.org/officeDocument/2006/relationships/slideLayout" Target="../slideLayouts/slideLayout361.xml"/><Relationship Id="rId35" Type="http://schemas.openxmlformats.org/officeDocument/2006/relationships/slideLayout" Target="../slideLayouts/slideLayout366.xml"/><Relationship Id="rId43" Type="http://schemas.openxmlformats.org/officeDocument/2006/relationships/slideLayout" Target="../slideLayouts/slideLayout374.xml"/><Relationship Id="rId8" Type="http://schemas.openxmlformats.org/officeDocument/2006/relationships/slideLayout" Target="../slideLayouts/slideLayout339.xml"/><Relationship Id="rId3" Type="http://schemas.openxmlformats.org/officeDocument/2006/relationships/slideLayout" Target="../slideLayouts/slideLayout334.xml"/><Relationship Id="rId12" Type="http://schemas.openxmlformats.org/officeDocument/2006/relationships/slideLayout" Target="../slideLayouts/slideLayout343.xml"/><Relationship Id="rId17" Type="http://schemas.openxmlformats.org/officeDocument/2006/relationships/slideLayout" Target="../slideLayouts/slideLayout348.xml"/><Relationship Id="rId25" Type="http://schemas.openxmlformats.org/officeDocument/2006/relationships/slideLayout" Target="../slideLayouts/slideLayout356.xml"/><Relationship Id="rId33" Type="http://schemas.openxmlformats.org/officeDocument/2006/relationships/slideLayout" Target="../slideLayouts/slideLayout364.xml"/><Relationship Id="rId38" Type="http://schemas.openxmlformats.org/officeDocument/2006/relationships/slideLayout" Target="../slideLayouts/slideLayout369.xml"/><Relationship Id="rId46" Type="http://schemas.openxmlformats.org/officeDocument/2006/relationships/slideLayout" Target="../slideLayouts/slideLayout377.xml"/><Relationship Id="rId20" Type="http://schemas.openxmlformats.org/officeDocument/2006/relationships/slideLayout" Target="../slideLayouts/slideLayout351.xml"/><Relationship Id="rId41" Type="http://schemas.openxmlformats.org/officeDocument/2006/relationships/slideLayout" Target="../slideLayouts/slideLayout37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slideLayout" Target="../slideLayouts/slideLayout31.xml"/><Relationship Id="rId18" Type="http://schemas.openxmlformats.org/officeDocument/2006/relationships/slideLayout" Target="../slideLayouts/slideLayout36.xml"/><Relationship Id="rId3" Type="http://schemas.openxmlformats.org/officeDocument/2006/relationships/slideLayout" Target="../slideLayouts/slideLayout21.xml"/><Relationship Id="rId21" Type="http://schemas.openxmlformats.org/officeDocument/2006/relationships/theme" Target="../theme/theme2.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17" Type="http://schemas.openxmlformats.org/officeDocument/2006/relationships/slideLayout" Target="../slideLayouts/slideLayout35.xml"/><Relationship Id="rId2" Type="http://schemas.openxmlformats.org/officeDocument/2006/relationships/slideLayout" Target="../slideLayouts/slideLayout20.xml"/><Relationship Id="rId16" Type="http://schemas.openxmlformats.org/officeDocument/2006/relationships/slideLayout" Target="../slideLayouts/slideLayout34.xml"/><Relationship Id="rId20" Type="http://schemas.openxmlformats.org/officeDocument/2006/relationships/slideLayout" Target="../slideLayouts/slideLayout38.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5" Type="http://schemas.openxmlformats.org/officeDocument/2006/relationships/slideLayout" Target="../slideLayouts/slideLayout33.xml"/><Relationship Id="rId10" Type="http://schemas.openxmlformats.org/officeDocument/2006/relationships/slideLayout" Target="../slideLayouts/slideLayout28.xml"/><Relationship Id="rId19" Type="http://schemas.openxmlformats.org/officeDocument/2006/relationships/slideLayout" Target="../slideLayouts/slideLayout37.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slideLayout" Target="../slideLayouts/slideLayout32.xml"/><Relationship Id="rId22" Type="http://schemas.openxmlformats.org/officeDocument/2006/relationships/image" Target="../media/image1.emf"/></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6.xml"/><Relationship Id="rId13" Type="http://schemas.openxmlformats.org/officeDocument/2006/relationships/slideLayout" Target="../slideLayouts/slideLayout51.xml"/><Relationship Id="rId18" Type="http://schemas.openxmlformats.org/officeDocument/2006/relationships/slideLayout" Target="../slideLayouts/slideLayout56.xml"/><Relationship Id="rId26" Type="http://schemas.openxmlformats.org/officeDocument/2006/relationships/slideLayout" Target="../slideLayouts/slideLayout64.xml"/><Relationship Id="rId3" Type="http://schemas.openxmlformats.org/officeDocument/2006/relationships/slideLayout" Target="../slideLayouts/slideLayout41.xml"/><Relationship Id="rId21" Type="http://schemas.openxmlformats.org/officeDocument/2006/relationships/slideLayout" Target="../slideLayouts/slideLayout59.xml"/><Relationship Id="rId7" Type="http://schemas.openxmlformats.org/officeDocument/2006/relationships/slideLayout" Target="../slideLayouts/slideLayout45.xml"/><Relationship Id="rId12" Type="http://schemas.openxmlformats.org/officeDocument/2006/relationships/slideLayout" Target="../slideLayouts/slideLayout50.xml"/><Relationship Id="rId17" Type="http://schemas.openxmlformats.org/officeDocument/2006/relationships/slideLayout" Target="../slideLayouts/slideLayout55.xml"/><Relationship Id="rId25" Type="http://schemas.openxmlformats.org/officeDocument/2006/relationships/slideLayout" Target="../slideLayouts/slideLayout63.xml"/><Relationship Id="rId2" Type="http://schemas.openxmlformats.org/officeDocument/2006/relationships/slideLayout" Target="../slideLayouts/slideLayout40.xml"/><Relationship Id="rId16" Type="http://schemas.openxmlformats.org/officeDocument/2006/relationships/slideLayout" Target="../slideLayouts/slideLayout54.xml"/><Relationship Id="rId20" Type="http://schemas.openxmlformats.org/officeDocument/2006/relationships/slideLayout" Target="../slideLayouts/slideLayout58.xml"/><Relationship Id="rId29" Type="http://schemas.openxmlformats.org/officeDocument/2006/relationships/slideLayout" Target="../slideLayouts/slideLayout67.xml"/><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24" Type="http://schemas.openxmlformats.org/officeDocument/2006/relationships/slideLayout" Target="../slideLayouts/slideLayout62.xml"/><Relationship Id="rId32" Type="http://schemas.openxmlformats.org/officeDocument/2006/relationships/image" Target="../media/image1.emf"/><Relationship Id="rId5" Type="http://schemas.openxmlformats.org/officeDocument/2006/relationships/slideLayout" Target="../slideLayouts/slideLayout43.xml"/><Relationship Id="rId15" Type="http://schemas.openxmlformats.org/officeDocument/2006/relationships/slideLayout" Target="../slideLayouts/slideLayout53.xml"/><Relationship Id="rId23" Type="http://schemas.openxmlformats.org/officeDocument/2006/relationships/slideLayout" Target="../slideLayouts/slideLayout61.xml"/><Relationship Id="rId28" Type="http://schemas.openxmlformats.org/officeDocument/2006/relationships/slideLayout" Target="../slideLayouts/slideLayout66.xml"/><Relationship Id="rId10" Type="http://schemas.openxmlformats.org/officeDocument/2006/relationships/slideLayout" Target="../slideLayouts/slideLayout48.xml"/><Relationship Id="rId19" Type="http://schemas.openxmlformats.org/officeDocument/2006/relationships/slideLayout" Target="../slideLayouts/slideLayout57.xml"/><Relationship Id="rId31" Type="http://schemas.openxmlformats.org/officeDocument/2006/relationships/theme" Target="../theme/theme3.xml"/><Relationship Id="rId4" Type="http://schemas.openxmlformats.org/officeDocument/2006/relationships/slideLayout" Target="../slideLayouts/slideLayout42.xml"/><Relationship Id="rId9" Type="http://schemas.openxmlformats.org/officeDocument/2006/relationships/slideLayout" Target="../slideLayouts/slideLayout47.xml"/><Relationship Id="rId14" Type="http://schemas.openxmlformats.org/officeDocument/2006/relationships/slideLayout" Target="../slideLayouts/slideLayout52.xml"/><Relationship Id="rId22" Type="http://schemas.openxmlformats.org/officeDocument/2006/relationships/slideLayout" Target="../slideLayouts/slideLayout60.xml"/><Relationship Id="rId27" Type="http://schemas.openxmlformats.org/officeDocument/2006/relationships/slideLayout" Target="../slideLayouts/slideLayout65.xml"/><Relationship Id="rId30" Type="http://schemas.openxmlformats.org/officeDocument/2006/relationships/slideLayout" Target="../slideLayouts/slideLayout6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6.xml"/><Relationship Id="rId13" Type="http://schemas.openxmlformats.org/officeDocument/2006/relationships/slideLayout" Target="../slideLayouts/slideLayout81.xml"/><Relationship Id="rId18" Type="http://schemas.openxmlformats.org/officeDocument/2006/relationships/slideLayout" Target="../slideLayouts/slideLayout86.xml"/><Relationship Id="rId3" Type="http://schemas.openxmlformats.org/officeDocument/2006/relationships/slideLayout" Target="../slideLayouts/slideLayout71.xml"/><Relationship Id="rId21" Type="http://schemas.openxmlformats.org/officeDocument/2006/relationships/theme" Target="../theme/theme4.xml"/><Relationship Id="rId7" Type="http://schemas.openxmlformats.org/officeDocument/2006/relationships/slideLayout" Target="../slideLayouts/slideLayout75.xml"/><Relationship Id="rId12" Type="http://schemas.openxmlformats.org/officeDocument/2006/relationships/slideLayout" Target="../slideLayouts/slideLayout80.xml"/><Relationship Id="rId17" Type="http://schemas.openxmlformats.org/officeDocument/2006/relationships/slideLayout" Target="../slideLayouts/slideLayout85.xml"/><Relationship Id="rId2" Type="http://schemas.openxmlformats.org/officeDocument/2006/relationships/slideLayout" Target="../slideLayouts/slideLayout70.xml"/><Relationship Id="rId16" Type="http://schemas.openxmlformats.org/officeDocument/2006/relationships/slideLayout" Target="../slideLayouts/slideLayout84.xml"/><Relationship Id="rId20" Type="http://schemas.openxmlformats.org/officeDocument/2006/relationships/slideLayout" Target="../slideLayouts/slideLayout88.xml"/><Relationship Id="rId1" Type="http://schemas.openxmlformats.org/officeDocument/2006/relationships/slideLayout" Target="../slideLayouts/slideLayout69.xml"/><Relationship Id="rId6" Type="http://schemas.openxmlformats.org/officeDocument/2006/relationships/slideLayout" Target="../slideLayouts/slideLayout74.xml"/><Relationship Id="rId11" Type="http://schemas.openxmlformats.org/officeDocument/2006/relationships/slideLayout" Target="../slideLayouts/slideLayout79.xml"/><Relationship Id="rId5" Type="http://schemas.openxmlformats.org/officeDocument/2006/relationships/slideLayout" Target="../slideLayouts/slideLayout73.xml"/><Relationship Id="rId15" Type="http://schemas.openxmlformats.org/officeDocument/2006/relationships/slideLayout" Target="../slideLayouts/slideLayout83.xml"/><Relationship Id="rId23" Type="http://schemas.openxmlformats.org/officeDocument/2006/relationships/image" Target="../media/image19.png"/><Relationship Id="rId10" Type="http://schemas.openxmlformats.org/officeDocument/2006/relationships/slideLayout" Target="../slideLayouts/slideLayout78.xml"/><Relationship Id="rId19" Type="http://schemas.openxmlformats.org/officeDocument/2006/relationships/slideLayout" Target="../slideLayouts/slideLayout87.xml"/><Relationship Id="rId4" Type="http://schemas.openxmlformats.org/officeDocument/2006/relationships/slideLayout" Target="../slideLayouts/slideLayout72.xml"/><Relationship Id="rId9" Type="http://schemas.openxmlformats.org/officeDocument/2006/relationships/slideLayout" Target="../slideLayouts/slideLayout77.xml"/><Relationship Id="rId14" Type="http://schemas.openxmlformats.org/officeDocument/2006/relationships/slideLayout" Target="../slideLayouts/slideLayout82.xml"/><Relationship Id="rId22" Type="http://schemas.openxmlformats.org/officeDocument/2006/relationships/image" Target="../media/image18.emf"/></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96.xml"/><Relationship Id="rId13" Type="http://schemas.openxmlformats.org/officeDocument/2006/relationships/slideLayout" Target="../slideLayouts/slideLayout101.xml"/><Relationship Id="rId18" Type="http://schemas.openxmlformats.org/officeDocument/2006/relationships/slideLayout" Target="../slideLayouts/slideLayout106.xml"/><Relationship Id="rId26" Type="http://schemas.openxmlformats.org/officeDocument/2006/relationships/theme" Target="../theme/theme5.xml"/><Relationship Id="rId3" Type="http://schemas.openxmlformats.org/officeDocument/2006/relationships/slideLayout" Target="../slideLayouts/slideLayout91.xml"/><Relationship Id="rId21" Type="http://schemas.openxmlformats.org/officeDocument/2006/relationships/slideLayout" Target="../slideLayouts/slideLayout109.xml"/><Relationship Id="rId7" Type="http://schemas.openxmlformats.org/officeDocument/2006/relationships/slideLayout" Target="../slideLayouts/slideLayout95.xml"/><Relationship Id="rId12" Type="http://schemas.openxmlformats.org/officeDocument/2006/relationships/slideLayout" Target="../slideLayouts/slideLayout100.xml"/><Relationship Id="rId17" Type="http://schemas.openxmlformats.org/officeDocument/2006/relationships/slideLayout" Target="../slideLayouts/slideLayout105.xml"/><Relationship Id="rId25" Type="http://schemas.openxmlformats.org/officeDocument/2006/relationships/slideLayout" Target="../slideLayouts/slideLayout113.xml"/><Relationship Id="rId2" Type="http://schemas.openxmlformats.org/officeDocument/2006/relationships/slideLayout" Target="../slideLayouts/slideLayout90.xml"/><Relationship Id="rId16" Type="http://schemas.openxmlformats.org/officeDocument/2006/relationships/slideLayout" Target="../slideLayouts/slideLayout104.xml"/><Relationship Id="rId20" Type="http://schemas.openxmlformats.org/officeDocument/2006/relationships/slideLayout" Target="../slideLayouts/slideLayout108.xml"/><Relationship Id="rId1" Type="http://schemas.openxmlformats.org/officeDocument/2006/relationships/slideLayout" Target="../slideLayouts/slideLayout89.xml"/><Relationship Id="rId6" Type="http://schemas.openxmlformats.org/officeDocument/2006/relationships/slideLayout" Target="../slideLayouts/slideLayout94.xml"/><Relationship Id="rId11" Type="http://schemas.openxmlformats.org/officeDocument/2006/relationships/slideLayout" Target="../slideLayouts/slideLayout99.xml"/><Relationship Id="rId24" Type="http://schemas.openxmlformats.org/officeDocument/2006/relationships/slideLayout" Target="../slideLayouts/slideLayout112.xml"/><Relationship Id="rId5" Type="http://schemas.openxmlformats.org/officeDocument/2006/relationships/slideLayout" Target="../slideLayouts/slideLayout93.xml"/><Relationship Id="rId15" Type="http://schemas.openxmlformats.org/officeDocument/2006/relationships/slideLayout" Target="../slideLayouts/slideLayout103.xml"/><Relationship Id="rId23" Type="http://schemas.openxmlformats.org/officeDocument/2006/relationships/slideLayout" Target="../slideLayouts/slideLayout111.xml"/><Relationship Id="rId10" Type="http://schemas.openxmlformats.org/officeDocument/2006/relationships/slideLayout" Target="../slideLayouts/slideLayout98.xml"/><Relationship Id="rId19" Type="http://schemas.openxmlformats.org/officeDocument/2006/relationships/slideLayout" Target="../slideLayouts/slideLayout107.xml"/><Relationship Id="rId4" Type="http://schemas.openxmlformats.org/officeDocument/2006/relationships/slideLayout" Target="../slideLayouts/slideLayout92.xml"/><Relationship Id="rId9" Type="http://schemas.openxmlformats.org/officeDocument/2006/relationships/slideLayout" Target="../slideLayouts/slideLayout97.xml"/><Relationship Id="rId14" Type="http://schemas.openxmlformats.org/officeDocument/2006/relationships/slideLayout" Target="../slideLayouts/slideLayout102.xml"/><Relationship Id="rId22" Type="http://schemas.openxmlformats.org/officeDocument/2006/relationships/slideLayout" Target="../slideLayouts/slideLayout110.xml"/><Relationship Id="rId27" Type="http://schemas.openxmlformats.org/officeDocument/2006/relationships/image" Target="../media/image1.emf"/></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21.xml"/><Relationship Id="rId13" Type="http://schemas.openxmlformats.org/officeDocument/2006/relationships/slideLayout" Target="../slideLayouts/slideLayout126.xml"/><Relationship Id="rId18" Type="http://schemas.openxmlformats.org/officeDocument/2006/relationships/slideLayout" Target="../slideLayouts/slideLayout131.xml"/><Relationship Id="rId3" Type="http://schemas.openxmlformats.org/officeDocument/2006/relationships/slideLayout" Target="../slideLayouts/slideLayout116.xml"/><Relationship Id="rId21" Type="http://schemas.openxmlformats.org/officeDocument/2006/relationships/image" Target="../media/image1.emf"/><Relationship Id="rId7" Type="http://schemas.openxmlformats.org/officeDocument/2006/relationships/slideLayout" Target="../slideLayouts/slideLayout120.xml"/><Relationship Id="rId12" Type="http://schemas.openxmlformats.org/officeDocument/2006/relationships/slideLayout" Target="../slideLayouts/slideLayout125.xml"/><Relationship Id="rId17" Type="http://schemas.openxmlformats.org/officeDocument/2006/relationships/slideLayout" Target="../slideLayouts/slideLayout130.xml"/><Relationship Id="rId2" Type="http://schemas.openxmlformats.org/officeDocument/2006/relationships/slideLayout" Target="../slideLayouts/slideLayout115.xml"/><Relationship Id="rId16" Type="http://schemas.openxmlformats.org/officeDocument/2006/relationships/slideLayout" Target="../slideLayouts/slideLayout129.xml"/><Relationship Id="rId20" Type="http://schemas.openxmlformats.org/officeDocument/2006/relationships/theme" Target="../theme/theme6.xml"/><Relationship Id="rId1" Type="http://schemas.openxmlformats.org/officeDocument/2006/relationships/slideLayout" Target="../slideLayouts/slideLayout114.xml"/><Relationship Id="rId6" Type="http://schemas.openxmlformats.org/officeDocument/2006/relationships/slideLayout" Target="../slideLayouts/slideLayout119.xml"/><Relationship Id="rId11" Type="http://schemas.openxmlformats.org/officeDocument/2006/relationships/slideLayout" Target="../slideLayouts/slideLayout124.xml"/><Relationship Id="rId5" Type="http://schemas.openxmlformats.org/officeDocument/2006/relationships/slideLayout" Target="../slideLayouts/slideLayout118.xml"/><Relationship Id="rId15" Type="http://schemas.openxmlformats.org/officeDocument/2006/relationships/slideLayout" Target="../slideLayouts/slideLayout128.xml"/><Relationship Id="rId10" Type="http://schemas.openxmlformats.org/officeDocument/2006/relationships/slideLayout" Target="../slideLayouts/slideLayout123.xml"/><Relationship Id="rId19" Type="http://schemas.openxmlformats.org/officeDocument/2006/relationships/slideLayout" Target="../slideLayouts/slideLayout132.xml"/><Relationship Id="rId4" Type="http://schemas.openxmlformats.org/officeDocument/2006/relationships/slideLayout" Target="../slideLayouts/slideLayout117.xml"/><Relationship Id="rId9" Type="http://schemas.openxmlformats.org/officeDocument/2006/relationships/slideLayout" Target="../slideLayouts/slideLayout122.xml"/><Relationship Id="rId14" Type="http://schemas.openxmlformats.org/officeDocument/2006/relationships/slideLayout" Target="../slideLayouts/slideLayout127.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40.xml"/><Relationship Id="rId13" Type="http://schemas.openxmlformats.org/officeDocument/2006/relationships/slideLayout" Target="../slideLayouts/slideLayout145.xml"/><Relationship Id="rId18" Type="http://schemas.openxmlformats.org/officeDocument/2006/relationships/image" Target="../media/image1.emf"/><Relationship Id="rId3" Type="http://schemas.openxmlformats.org/officeDocument/2006/relationships/slideLayout" Target="../slideLayouts/slideLayout135.xml"/><Relationship Id="rId7" Type="http://schemas.openxmlformats.org/officeDocument/2006/relationships/slideLayout" Target="../slideLayouts/slideLayout139.xml"/><Relationship Id="rId12" Type="http://schemas.openxmlformats.org/officeDocument/2006/relationships/slideLayout" Target="../slideLayouts/slideLayout144.xml"/><Relationship Id="rId17" Type="http://schemas.openxmlformats.org/officeDocument/2006/relationships/theme" Target="../theme/theme7.xml"/><Relationship Id="rId2" Type="http://schemas.openxmlformats.org/officeDocument/2006/relationships/slideLayout" Target="../slideLayouts/slideLayout134.xml"/><Relationship Id="rId16" Type="http://schemas.openxmlformats.org/officeDocument/2006/relationships/slideLayout" Target="../slideLayouts/slideLayout148.xml"/><Relationship Id="rId1" Type="http://schemas.openxmlformats.org/officeDocument/2006/relationships/slideLayout" Target="../slideLayouts/slideLayout133.xml"/><Relationship Id="rId6" Type="http://schemas.openxmlformats.org/officeDocument/2006/relationships/slideLayout" Target="../slideLayouts/slideLayout138.xml"/><Relationship Id="rId11" Type="http://schemas.openxmlformats.org/officeDocument/2006/relationships/slideLayout" Target="../slideLayouts/slideLayout143.xml"/><Relationship Id="rId5" Type="http://schemas.openxmlformats.org/officeDocument/2006/relationships/slideLayout" Target="../slideLayouts/slideLayout137.xml"/><Relationship Id="rId15" Type="http://schemas.openxmlformats.org/officeDocument/2006/relationships/slideLayout" Target="../slideLayouts/slideLayout147.xml"/><Relationship Id="rId10" Type="http://schemas.openxmlformats.org/officeDocument/2006/relationships/slideLayout" Target="../slideLayouts/slideLayout142.xml"/><Relationship Id="rId4" Type="http://schemas.openxmlformats.org/officeDocument/2006/relationships/slideLayout" Target="../slideLayouts/slideLayout136.xml"/><Relationship Id="rId9" Type="http://schemas.openxmlformats.org/officeDocument/2006/relationships/slideLayout" Target="../slideLayouts/slideLayout141.xml"/><Relationship Id="rId14" Type="http://schemas.openxmlformats.org/officeDocument/2006/relationships/slideLayout" Target="../slideLayouts/slideLayout146.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56.xml"/><Relationship Id="rId13" Type="http://schemas.openxmlformats.org/officeDocument/2006/relationships/slideLayout" Target="../slideLayouts/slideLayout161.xml"/><Relationship Id="rId18" Type="http://schemas.openxmlformats.org/officeDocument/2006/relationships/slideLayout" Target="../slideLayouts/slideLayout166.xml"/><Relationship Id="rId3" Type="http://schemas.openxmlformats.org/officeDocument/2006/relationships/slideLayout" Target="../slideLayouts/slideLayout151.xml"/><Relationship Id="rId21" Type="http://schemas.openxmlformats.org/officeDocument/2006/relationships/theme" Target="../theme/theme8.xml"/><Relationship Id="rId7" Type="http://schemas.openxmlformats.org/officeDocument/2006/relationships/slideLayout" Target="../slideLayouts/slideLayout155.xml"/><Relationship Id="rId12" Type="http://schemas.openxmlformats.org/officeDocument/2006/relationships/slideLayout" Target="../slideLayouts/slideLayout160.xml"/><Relationship Id="rId17" Type="http://schemas.openxmlformats.org/officeDocument/2006/relationships/slideLayout" Target="../slideLayouts/slideLayout165.xml"/><Relationship Id="rId2" Type="http://schemas.openxmlformats.org/officeDocument/2006/relationships/slideLayout" Target="../slideLayouts/slideLayout150.xml"/><Relationship Id="rId16" Type="http://schemas.openxmlformats.org/officeDocument/2006/relationships/slideLayout" Target="../slideLayouts/slideLayout164.xml"/><Relationship Id="rId20" Type="http://schemas.openxmlformats.org/officeDocument/2006/relationships/slideLayout" Target="../slideLayouts/slideLayout168.xml"/><Relationship Id="rId1" Type="http://schemas.openxmlformats.org/officeDocument/2006/relationships/slideLayout" Target="../slideLayouts/slideLayout149.xml"/><Relationship Id="rId6" Type="http://schemas.openxmlformats.org/officeDocument/2006/relationships/slideLayout" Target="../slideLayouts/slideLayout154.xml"/><Relationship Id="rId11" Type="http://schemas.openxmlformats.org/officeDocument/2006/relationships/slideLayout" Target="../slideLayouts/slideLayout159.xml"/><Relationship Id="rId5" Type="http://schemas.openxmlformats.org/officeDocument/2006/relationships/slideLayout" Target="../slideLayouts/slideLayout153.xml"/><Relationship Id="rId15" Type="http://schemas.openxmlformats.org/officeDocument/2006/relationships/slideLayout" Target="../slideLayouts/slideLayout163.xml"/><Relationship Id="rId10" Type="http://schemas.openxmlformats.org/officeDocument/2006/relationships/slideLayout" Target="../slideLayouts/slideLayout158.xml"/><Relationship Id="rId19" Type="http://schemas.openxmlformats.org/officeDocument/2006/relationships/slideLayout" Target="../slideLayouts/slideLayout167.xml"/><Relationship Id="rId4" Type="http://schemas.openxmlformats.org/officeDocument/2006/relationships/slideLayout" Target="../slideLayouts/slideLayout152.xml"/><Relationship Id="rId9" Type="http://schemas.openxmlformats.org/officeDocument/2006/relationships/slideLayout" Target="../slideLayouts/slideLayout157.xml"/><Relationship Id="rId14" Type="http://schemas.openxmlformats.org/officeDocument/2006/relationships/slideLayout" Target="../slideLayouts/slideLayout162.xml"/><Relationship Id="rId22" Type="http://schemas.openxmlformats.org/officeDocument/2006/relationships/image" Target="../media/image18.emf"/></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76.xml"/><Relationship Id="rId13" Type="http://schemas.openxmlformats.org/officeDocument/2006/relationships/slideLayout" Target="../slideLayouts/slideLayout181.xml"/><Relationship Id="rId18" Type="http://schemas.openxmlformats.org/officeDocument/2006/relationships/slideLayout" Target="../slideLayouts/slideLayout186.xml"/><Relationship Id="rId3" Type="http://schemas.openxmlformats.org/officeDocument/2006/relationships/slideLayout" Target="../slideLayouts/slideLayout171.xml"/><Relationship Id="rId21" Type="http://schemas.openxmlformats.org/officeDocument/2006/relationships/theme" Target="../theme/theme9.xml"/><Relationship Id="rId7" Type="http://schemas.openxmlformats.org/officeDocument/2006/relationships/slideLayout" Target="../slideLayouts/slideLayout175.xml"/><Relationship Id="rId12" Type="http://schemas.openxmlformats.org/officeDocument/2006/relationships/slideLayout" Target="../slideLayouts/slideLayout180.xml"/><Relationship Id="rId17" Type="http://schemas.openxmlformats.org/officeDocument/2006/relationships/slideLayout" Target="../slideLayouts/slideLayout185.xml"/><Relationship Id="rId2" Type="http://schemas.openxmlformats.org/officeDocument/2006/relationships/slideLayout" Target="../slideLayouts/slideLayout170.xml"/><Relationship Id="rId16" Type="http://schemas.openxmlformats.org/officeDocument/2006/relationships/slideLayout" Target="../slideLayouts/slideLayout184.xml"/><Relationship Id="rId20" Type="http://schemas.openxmlformats.org/officeDocument/2006/relationships/slideLayout" Target="../slideLayouts/slideLayout188.xml"/><Relationship Id="rId1" Type="http://schemas.openxmlformats.org/officeDocument/2006/relationships/slideLayout" Target="../slideLayouts/slideLayout169.xml"/><Relationship Id="rId6" Type="http://schemas.openxmlformats.org/officeDocument/2006/relationships/slideLayout" Target="../slideLayouts/slideLayout174.xml"/><Relationship Id="rId11" Type="http://schemas.openxmlformats.org/officeDocument/2006/relationships/slideLayout" Target="../slideLayouts/slideLayout179.xml"/><Relationship Id="rId5" Type="http://schemas.openxmlformats.org/officeDocument/2006/relationships/slideLayout" Target="../slideLayouts/slideLayout173.xml"/><Relationship Id="rId15" Type="http://schemas.openxmlformats.org/officeDocument/2006/relationships/slideLayout" Target="../slideLayouts/slideLayout183.xml"/><Relationship Id="rId23" Type="http://schemas.openxmlformats.org/officeDocument/2006/relationships/image" Target="../media/image33.png"/><Relationship Id="rId10" Type="http://schemas.openxmlformats.org/officeDocument/2006/relationships/slideLayout" Target="../slideLayouts/slideLayout178.xml"/><Relationship Id="rId19" Type="http://schemas.openxmlformats.org/officeDocument/2006/relationships/slideLayout" Target="../slideLayouts/slideLayout187.xml"/><Relationship Id="rId4" Type="http://schemas.openxmlformats.org/officeDocument/2006/relationships/slideLayout" Target="../slideLayouts/slideLayout172.xml"/><Relationship Id="rId9" Type="http://schemas.openxmlformats.org/officeDocument/2006/relationships/slideLayout" Target="../slideLayouts/slideLayout177.xml"/><Relationship Id="rId14" Type="http://schemas.openxmlformats.org/officeDocument/2006/relationships/slideLayout" Target="../slideLayouts/slideLayout182.xml"/><Relationship Id="rId22" Type="http://schemas.openxmlformats.org/officeDocument/2006/relationships/image" Target="../media/image18.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0" cstate="email">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137626204"/>
      </p:ext>
    </p:extLst>
  </p:cSld>
  <p:clrMap bg1="lt1" tx1="dk1" bg2="lt2" tx2="dk2" accent1="accent1" accent2="accent2" accent3="accent3" accent4="accent4" accent5="accent5" accent6="accent6" hlink="hlink" folHlink="folHlink"/>
  <p:sldLayoutIdLst>
    <p:sldLayoutId id="2147484715" r:id="rId1"/>
    <p:sldLayoutId id="2147484673" r:id="rId2"/>
    <p:sldLayoutId id="2147484679" r:id="rId3"/>
    <p:sldLayoutId id="2147484680" r:id="rId4"/>
    <p:sldLayoutId id="2147484681" r:id="rId5"/>
    <p:sldLayoutId id="2147484682" r:id="rId6"/>
    <p:sldLayoutId id="2147484683" r:id="rId7"/>
    <p:sldLayoutId id="2147484684" r:id="rId8"/>
    <p:sldLayoutId id="2147484685" r:id="rId9"/>
    <p:sldLayoutId id="2147484717" r:id="rId10"/>
    <p:sldLayoutId id="2147484728" r:id="rId11"/>
    <p:sldLayoutId id="2147484690" r:id="rId12"/>
    <p:sldLayoutId id="2147484692" r:id="rId13"/>
    <p:sldLayoutId id="2147484694" r:id="rId14"/>
    <p:sldLayoutId id="2147484695" r:id="rId15"/>
    <p:sldLayoutId id="2147484697" r:id="rId16"/>
    <p:sldLayoutId id="2147484698" r:id="rId17"/>
    <p:sldLayoutId id="2147484699" r:id="rId18"/>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435826"/>
            <a:ext cx="11336039" cy="744014"/>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37320" y="1866618"/>
            <a:ext cx="11336039" cy="1276484"/>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2" cstate="email">
            <a:extLst>
              <a:ext uri="{28A0092B-C50C-407E-A947-70E740481C1C}">
                <a14:useLocalDpi xmlns:a14="http://schemas.microsoft.com/office/drawing/2010/main"/>
              </a:ext>
            </a:extLst>
          </a:blip>
          <a:stretch>
            <a:fillRect/>
          </a:stretch>
        </p:blipFill>
        <p:spPr>
          <a:xfrm rot="5400000">
            <a:off x="9687021" y="3012080"/>
            <a:ext cx="6858623" cy="833218"/>
          </a:xfrm>
          <a:prstGeom prst="rect">
            <a:avLst/>
          </a:prstGeom>
        </p:spPr>
      </p:pic>
      <p:grpSp>
        <p:nvGrpSpPr>
          <p:cNvPr id="6" name="Group 5">
            <a:extLst>
              <a:ext uri="{FF2B5EF4-FFF2-40B4-BE49-F238E27FC236}">
                <a16:creationId xmlns:a16="http://schemas.microsoft.com/office/drawing/2014/main" id="{B75A86E2-DC9B-4CB0-9A0D-6F18FD22340B}"/>
              </a:ext>
            </a:extLst>
          </p:cNvPr>
          <p:cNvGrpSpPr/>
          <p:nvPr userDrawn="1"/>
        </p:nvGrpSpPr>
        <p:grpSpPr>
          <a:xfrm>
            <a:off x="12245886" y="2"/>
            <a:ext cx="391204" cy="6858001"/>
            <a:chOff x="12930471" y="246575"/>
            <a:chExt cx="384981" cy="6747951"/>
          </a:xfrm>
        </p:grpSpPr>
        <p:pic>
          <p:nvPicPr>
            <p:cNvPr id="10" name="Picture 9">
              <a:extLst>
                <a:ext uri="{FF2B5EF4-FFF2-40B4-BE49-F238E27FC236}">
                  <a16:creationId xmlns:a16="http://schemas.microsoft.com/office/drawing/2014/main" id="{5F66C9DB-A981-45BC-B811-A6F95811A81C}"/>
                </a:ext>
              </a:extLst>
            </p:cNvPr>
            <p:cNvPicPr>
              <a:picLocks noChangeAspect="1"/>
            </p:cNvPicPr>
            <p:nvPr userDrawn="1"/>
          </p:nvPicPr>
          <p:blipFill>
            <a:blip r:embed="rId23" cstate="email">
              <a:extLst>
                <a:ext uri="{28A0092B-C50C-407E-A947-70E740481C1C}">
                  <a14:useLocalDpi xmlns:a14="http://schemas.microsoft.com/office/drawing/2010/main"/>
                </a:ext>
              </a:extLst>
            </a:blip>
            <a:stretch>
              <a:fillRect/>
            </a:stretch>
          </p:blipFill>
          <p:spPr>
            <a:xfrm rot="5400000">
              <a:off x="9941010" y="3620084"/>
              <a:ext cx="6363903" cy="384981"/>
            </a:xfrm>
            <a:prstGeom prst="rect">
              <a:avLst/>
            </a:prstGeom>
          </p:spPr>
        </p:pic>
        <p:sp>
          <p:nvSpPr>
            <p:cNvPr id="3" name="Rectangle 2">
              <a:extLst>
                <a:ext uri="{FF2B5EF4-FFF2-40B4-BE49-F238E27FC236}">
                  <a16:creationId xmlns:a16="http://schemas.microsoft.com/office/drawing/2014/main" id="{6F47187D-ECA7-40DA-AAE3-7CBF2C6E67B2}"/>
                </a:ext>
              </a:extLst>
            </p:cNvPr>
            <p:cNvSpPr/>
            <p:nvPr userDrawn="1"/>
          </p:nvSpPr>
          <p:spPr bwMode="auto">
            <a:xfrm>
              <a:off x="12930471" y="246575"/>
              <a:ext cx="384981" cy="384048"/>
            </a:xfrm>
            <a:prstGeom prst="rect">
              <a:avLst/>
            </a:prstGeom>
            <a:solidFill>
              <a:srgbClr val="F3F3F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27432" tIns="45720" rIns="27432" bIns="45720" numCol="1" spcCol="0" rtlCol="0" fromWordArt="0" anchor="t" anchorCtr="0" forceAA="0" compatLnSpc="1">
              <a:prstTxWarp prst="textNoShape">
                <a:avLst/>
              </a:prstTxWarp>
              <a:noAutofit/>
            </a:bodyPr>
            <a:lstStyle/>
            <a:p>
              <a:pPr algn="l" defTabSz="913927" fontAlgn="base">
                <a:lnSpc>
                  <a:spcPct val="100000"/>
                </a:lnSpc>
                <a:spcBef>
                  <a:spcPct val="0"/>
                </a:spcBef>
                <a:spcAft>
                  <a:spcPct val="0"/>
                </a:spcAft>
              </a:pPr>
              <a:r>
                <a:rPr lang="en-US" sz="392" b="1">
                  <a:solidFill>
                    <a:srgbClr val="000000"/>
                  </a:solidFill>
                  <a:ea typeface="Segoe UI" pitchFamily="34" charset="0"/>
                  <a:cs typeface="Segoe UI" pitchFamily="34" charset="0"/>
                </a:rPr>
                <a:t>Light gray</a:t>
              </a:r>
            </a:p>
            <a:p>
              <a:pPr algn="l" defTabSz="913927" fontAlgn="base">
                <a:lnSpc>
                  <a:spcPct val="100000"/>
                </a:lnSpc>
                <a:spcBef>
                  <a:spcPct val="0"/>
                </a:spcBef>
                <a:spcAft>
                  <a:spcPct val="0"/>
                </a:spcAft>
              </a:pPr>
              <a:r>
                <a:rPr lang="en-US" sz="294">
                  <a:solidFill>
                    <a:srgbClr val="000000"/>
                  </a:solidFill>
                  <a:ea typeface="Segoe UI" pitchFamily="34" charset="0"/>
                  <a:cs typeface="Segoe UI" pitchFamily="34" charset="0"/>
                </a:rPr>
                <a:t>R243 G243 B243</a:t>
              </a:r>
            </a:p>
          </p:txBody>
        </p:sp>
      </p:grpSp>
    </p:spTree>
    <p:extLst>
      <p:ext uri="{BB962C8B-B14F-4D97-AF65-F5344CB8AC3E}">
        <p14:creationId xmlns:p14="http://schemas.microsoft.com/office/powerpoint/2010/main" val="1261604275"/>
      </p:ext>
    </p:extLst>
  </p:cSld>
  <p:clrMap bg1="lt1" tx1="dk1" bg2="lt2" tx2="dk2" accent1="accent1" accent2="accent2" accent3="accent3" accent4="accent4" accent5="accent5" accent6="accent6" hlink="hlink" folHlink="folHlink"/>
  <p:sldLayoutIdLst>
    <p:sldLayoutId id="2147484924" r:id="rId1"/>
    <p:sldLayoutId id="2147484925" r:id="rId2"/>
    <p:sldLayoutId id="2147484926" r:id="rId3"/>
    <p:sldLayoutId id="2147484927" r:id="rId4"/>
    <p:sldLayoutId id="2147484928" r:id="rId5"/>
    <p:sldLayoutId id="2147484929" r:id="rId6"/>
    <p:sldLayoutId id="2147484930" r:id="rId7"/>
    <p:sldLayoutId id="2147484931" r:id="rId8"/>
    <p:sldLayoutId id="2147484932" r:id="rId9"/>
    <p:sldLayoutId id="2147484933" r:id="rId10"/>
    <p:sldLayoutId id="2147484934" r:id="rId11"/>
    <p:sldLayoutId id="2147484935" r:id="rId12"/>
    <p:sldLayoutId id="2147484936" r:id="rId13"/>
    <p:sldLayoutId id="2147484937" r:id="rId14"/>
    <p:sldLayoutId id="2147484938" r:id="rId15"/>
    <p:sldLayoutId id="2147484939" r:id="rId16"/>
    <p:sldLayoutId id="2147484940" r:id="rId17"/>
    <p:sldLayoutId id="2147484941" r:id="rId18"/>
    <p:sldLayoutId id="2147484942" r:id="rId19"/>
    <p:sldLayoutId id="2147484943" r:id="rId20"/>
  </p:sldLayoutIdLst>
  <p:transition>
    <p:fade/>
  </p:transition>
  <p:txStyles>
    <p:titleStyle>
      <a:lvl1pPr algn="l" defTabSz="914192" rtl="0" eaLnBrk="1" latinLnBrk="0" hangingPunct="1">
        <a:lnSpc>
          <a:spcPct val="90000"/>
        </a:lnSpc>
        <a:spcBef>
          <a:spcPct val="0"/>
        </a:spcBef>
        <a:buNone/>
        <a:defRPr lang="en-US" sz="3136" b="0" kern="1200" cap="none" spc="-147" baseline="0" dirty="0" smtClean="0">
          <a:ln w="3175">
            <a:noFill/>
          </a:ln>
          <a:solidFill>
            <a:srgbClr val="000000"/>
          </a:solidFill>
          <a:effectLst/>
          <a:latin typeface="+mj-lt"/>
          <a:ea typeface="+mn-ea"/>
          <a:cs typeface="Segoe UI" pitchFamily="34" charset="0"/>
        </a:defRPr>
      </a:lvl1pPr>
    </p:titleStyle>
    <p:bodyStyle>
      <a:lvl1pPr marL="0"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54"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07"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567" kern="1200" spc="0" baseline="0">
          <a:solidFill>
            <a:srgbClr val="000000"/>
          </a:solidFill>
          <a:latin typeface="+mn-lt"/>
          <a:ea typeface="+mn-ea"/>
          <a:cs typeface="+mn-cs"/>
        </a:defRPr>
      </a:lvl3pPr>
      <a:lvl4pPr marL="672161"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567" kern="1200" spc="0" baseline="0">
          <a:solidFill>
            <a:srgbClr val="000000"/>
          </a:solidFill>
          <a:latin typeface="+mn-lt"/>
          <a:ea typeface="+mn-ea"/>
          <a:cs typeface="+mn-cs"/>
        </a:defRPr>
      </a:lvl4pPr>
      <a:lvl5pPr marL="896214"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567"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401">
          <p15:clr>
            <a:srgbClr val="C35EA4"/>
          </p15:clr>
        </p15:guide>
        <p15:guide id="4" pos="1547">
          <p15:clr>
            <a:srgbClr val="C35EA4"/>
          </p15:clr>
        </p15:guide>
        <p15:guide id="5" pos="2660">
          <p15:clr>
            <a:srgbClr val="C35EA4"/>
          </p15:clr>
        </p15:guide>
        <p15:guide id="6" pos="2806">
          <p15:clr>
            <a:srgbClr val="C35EA4"/>
          </p15:clr>
        </p15:guide>
        <p15:guide id="7" pos="3921">
          <p15:clr>
            <a:srgbClr val="C35EA4"/>
          </p15:clr>
        </p15:guide>
        <p15:guide id="8" pos="4069">
          <p15:clr>
            <a:srgbClr val="C35EA4"/>
          </p15:clr>
        </p15:guide>
        <p15:guide id="9" pos="5181">
          <p15:clr>
            <a:srgbClr val="C35EA4"/>
          </p15:clr>
        </p15:guide>
        <p15:guide id="10" pos="5327">
          <p15:clr>
            <a:srgbClr val="C35EA4"/>
          </p15:clr>
        </p15:guide>
        <p15:guide id="11" pos="6444">
          <p15:clr>
            <a:srgbClr val="C35EA4"/>
          </p15:clr>
        </p15:guide>
        <p15:guide id="12" pos="6590">
          <p15:clr>
            <a:srgbClr val="C35EA4"/>
          </p15:clr>
        </p15:guide>
        <p15:guide id="16" pos="279">
          <p15:clr>
            <a:srgbClr val="F26B43"/>
          </p15:clr>
        </p15:guide>
        <p15:guide id="17" pos="7565">
          <p15:clr>
            <a:srgbClr val="F26B43"/>
          </p15:clr>
        </p15:guide>
        <p15:guide id="18" orient="horz" pos="773">
          <p15:clr>
            <a:srgbClr val="5ACBF0"/>
          </p15:clr>
        </p15:guide>
        <p15:guide id="19" orient="horz" pos="1399">
          <p15:clr>
            <a:srgbClr val="5ACBF0"/>
          </p15:clr>
        </p15:guide>
        <p15:guide id="20" orient="horz" pos="624">
          <p15:clr>
            <a:srgbClr val="5ACBF0"/>
          </p15:clr>
        </p15:guide>
        <p15:guide id="21" orient="horz" pos="1545">
          <p15:clr>
            <a:srgbClr val="5ACBF0"/>
          </p15:clr>
        </p15:guide>
        <p15:guide id="22" orient="horz" pos="2169">
          <p15:clr>
            <a:srgbClr val="5ACBF0"/>
          </p15:clr>
        </p15:guide>
        <p15:guide id="23" orient="horz" pos="2320">
          <p15:clr>
            <a:srgbClr val="5ACBF0"/>
          </p15:clr>
        </p15:guide>
        <p15:guide id="25" orient="horz" pos="286">
          <p15:clr>
            <a:srgbClr val="F26B43"/>
          </p15:clr>
        </p15:guide>
        <p15:guide id="26" orient="horz" pos="4123">
          <p15:clr>
            <a:srgbClr val="F26B43"/>
          </p15:clr>
        </p15:guide>
        <p15:guide id="27" orient="horz" pos="2947">
          <p15:clr>
            <a:srgbClr val="5ACBF0"/>
          </p15:clr>
        </p15:guide>
        <p15:guide id="28" orient="horz" pos="3092">
          <p15:clr>
            <a:srgbClr val="5ACBF0"/>
          </p15:clr>
        </p15:guide>
        <p15:guide id="29" orient="horz" pos="3721">
          <p15:clr>
            <a:srgbClr val="5ACBF0"/>
          </p15:clr>
        </p15:guide>
        <p15:guide id="30" orient="horz" pos="3867">
          <p15:clr>
            <a:srgbClr val="5ACBF0"/>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1" cstate="email">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860597089"/>
      </p:ext>
    </p:extLst>
  </p:cSld>
  <p:clrMap bg1="lt1" tx1="dk1" bg2="lt2" tx2="dk2" accent1="accent1" accent2="accent2" accent3="accent3" accent4="accent4" accent5="accent5" accent6="accent6" hlink="hlink" folHlink="folHlink"/>
  <p:sldLayoutIdLst>
    <p:sldLayoutId id="2147484946" r:id="rId1"/>
    <p:sldLayoutId id="2147484947" r:id="rId2"/>
    <p:sldLayoutId id="2147484948" r:id="rId3"/>
    <p:sldLayoutId id="2147484949" r:id="rId4"/>
    <p:sldLayoutId id="2147484950" r:id="rId5"/>
    <p:sldLayoutId id="2147484951" r:id="rId6"/>
    <p:sldLayoutId id="2147484952" r:id="rId7"/>
    <p:sldLayoutId id="2147484953" r:id="rId8"/>
    <p:sldLayoutId id="2147484954" r:id="rId9"/>
    <p:sldLayoutId id="2147484955" r:id="rId10"/>
    <p:sldLayoutId id="2147484956" r:id="rId11"/>
    <p:sldLayoutId id="2147484957" r:id="rId12"/>
    <p:sldLayoutId id="2147484958" r:id="rId13"/>
    <p:sldLayoutId id="2147484959" r:id="rId14"/>
    <p:sldLayoutId id="2147484960" r:id="rId15"/>
    <p:sldLayoutId id="2147484961" r:id="rId16"/>
    <p:sldLayoutId id="2147484962" r:id="rId17"/>
    <p:sldLayoutId id="2147484963" r:id="rId18"/>
    <p:sldLayoutId id="2147484964" r:id="rId19"/>
    <p:sldLayoutId id="2147484965" r:id="rId20"/>
    <p:sldLayoutId id="2147484966" r:id="rId21"/>
    <p:sldLayoutId id="2147484967" r:id="rId22"/>
    <p:sldLayoutId id="2147484968" r:id="rId23"/>
    <p:sldLayoutId id="2147484969" r:id="rId24"/>
    <p:sldLayoutId id="2147484970" r:id="rId25"/>
    <p:sldLayoutId id="2147484971" r:id="rId26"/>
    <p:sldLayoutId id="2147484972" r:id="rId27"/>
    <p:sldLayoutId id="2147484975" r:id="rId28"/>
    <p:sldLayoutId id="2147484981" r:id="rId29"/>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8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5" cstate="email">
            <a:extLst>
              <a:ext uri="{28A0092B-C50C-407E-A947-70E740481C1C}">
                <a14:useLocalDpi xmlns:a14="http://schemas.microsoft.com/office/drawing/2010/main"/>
              </a:ext>
            </a:extLst>
          </a:blip>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4127181363"/>
      </p:ext>
    </p:extLst>
  </p:cSld>
  <p:clrMap bg1="lt1" tx1="dk1" bg2="lt2" tx2="dk2" accent1="accent1" accent2="accent2" accent3="accent3" accent4="accent4" accent5="accent5" accent6="accent6" hlink="hlink" folHlink="folHlink"/>
  <p:sldLayoutIdLst>
    <p:sldLayoutId id="2147484984" r:id="rId1"/>
    <p:sldLayoutId id="2147484985" r:id="rId2"/>
    <p:sldLayoutId id="2147484986" r:id="rId3"/>
    <p:sldLayoutId id="2147484987" r:id="rId4"/>
    <p:sldLayoutId id="2147484988" r:id="rId5"/>
    <p:sldLayoutId id="2147484989" r:id="rId6"/>
    <p:sldLayoutId id="2147484990" r:id="rId7"/>
    <p:sldLayoutId id="2147484991" r:id="rId8"/>
    <p:sldLayoutId id="2147484992" r:id="rId9"/>
    <p:sldLayoutId id="2147484993" r:id="rId10"/>
    <p:sldLayoutId id="2147484994" r:id="rId11"/>
    <p:sldLayoutId id="2147484995" r:id="rId12"/>
    <p:sldLayoutId id="2147484996" r:id="rId13"/>
    <p:sldLayoutId id="2147484997" r:id="rId14"/>
    <p:sldLayoutId id="2147484998" r:id="rId15"/>
    <p:sldLayoutId id="2147484999" r:id="rId16"/>
    <p:sldLayoutId id="2147485000" r:id="rId17"/>
    <p:sldLayoutId id="2147485001" r:id="rId18"/>
    <p:sldLayoutId id="2147485003" r:id="rId19"/>
    <p:sldLayoutId id="2147485005" r:id="rId20"/>
    <p:sldLayoutId id="2147485006" r:id="rId21"/>
    <p:sldLayoutId id="2147485015" r:id="rId22"/>
    <p:sldLayoutId id="2147485018" r:id="rId23"/>
  </p:sldLayoutIdLst>
  <p:transition>
    <p:fade/>
  </p:transition>
  <p:hf sldNum="0" hdr="0" ftr="0" dt="0"/>
  <p:txStyles>
    <p:titleStyle>
      <a:lvl1pPr algn="l" defTabSz="914367" rtl="0" eaLnBrk="1" latinLnBrk="0" hangingPunct="1">
        <a:lnSpc>
          <a:spcPct val="90000"/>
        </a:lnSpc>
        <a:spcBef>
          <a:spcPct val="0"/>
        </a:spcBef>
        <a:buNone/>
        <a:defRPr lang="en-US" sz="4705" b="0" kern="1200" cap="none" spc="-100" baseline="0" dirty="0" smtClean="0">
          <a:ln w="3175">
            <a:noFill/>
          </a:ln>
          <a:solidFill>
            <a:schemeClr val="tx1"/>
          </a:soli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tx1">
            <a:lumMod val="50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3" name="Picture 2"/>
          <p:cNvPicPr>
            <a:picLocks noChangeAspect="1"/>
          </p:cNvPicPr>
          <p:nvPr userDrawn="1"/>
        </p:nvPicPr>
        <p:blipFill>
          <a:blip r:embed="rId48"/>
          <a:stretch>
            <a:fillRect/>
          </a:stretch>
        </p:blipFill>
        <p:spPr>
          <a:xfrm rot="5400000">
            <a:off x="10751182" y="1670556"/>
            <a:ext cx="4527899" cy="1138912"/>
          </a:xfrm>
          <a:prstGeom prst="rect">
            <a:avLst/>
          </a:prstGeom>
        </p:spPr>
      </p:pic>
    </p:spTree>
    <p:extLst>
      <p:ext uri="{BB962C8B-B14F-4D97-AF65-F5344CB8AC3E}">
        <p14:creationId xmlns:p14="http://schemas.microsoft.com/office/powerpoint/2010/main" val="3153731800"/>
      </p:ext>
    </p:extLst>
  </p:cSld>
  <p:clrMap bg1="lt1" tx1="dk1" bg2="lt2" tx2="dk2" accent1="accent1" accent2="accent2" accent3="accent3" accent4="accent4" accent5="accent5" accent6="accent6" hlink="hlink" folHlink="folHlink"/>
  <p:sldLayoutIdLst>
    <p:sldLayoutId id="2147485022" r:id="rId1"/>
    <p:sldLayoutId id="2147485023" r:id="rId2"/>
    <p:sldLayoutId id="2147485024" r:id="rId3"/>
    <p:sldLayoutId id="2147485025" r:id="rId4"/>
    <p:sldLayoutId id="2147485026" r:id="rId5"/>
    <p:sldLayoutId id="2147485027" r:id="rId6"/>
    <p:sldLayoutId id="2147485028" r:id="rId7"/>
    <p:sldLayoutId id="2147485029" r:id="rId8"/>
    <p:sldLayoutId id="2147485030" r:id="rId9"/>
    <p:sldLayoutId id="2147485031" r:id="rId10"/>
    <p:sldLayoutId id="2147485032" r:id="rId11"/>
    <p:sldLayoutId id="2147485033" r:id="rId12"/>
    <p:sldLayoutId id="2147485034" r:id="rId13"/>
    <p:sldLayoutId id="2147485035" r:id="rId14"/>
    <p:sldLayoutId id="2147485036" r:id="rId15"/>
    <p:sldLayoutId id="2147485037" r:id="rId16"/>
    <p:sldLayoutId id="2147485038" r:id="rId17"/>
    <p:sldLayoutId id="2147485039" r:id="rId18"/>
    <p:sldLayoutId id="2147485040" r:id="rId19"/>
    <p:sldLayoutId id="2147485041" r:id="rId20"/>
    <p:sldLayoutId id="2147485042" r:id="rId21"/>
    <p:sldLayoutId id="2147485043" r:id="rId22"/>
    <p:sldLayoutId id="2147485044" r:id="rId23"/>
    <p:sldLayoutId id="2147485045" r:id="rId24"/>
    <p:sldLayoutId id="2147485046" r:id="rId25"/>
    <p:sldLayoutId id="2147485047" r:id="rId26"/>
    <p:sldLayoutId id="2147485048" r:id="rId27"/>
    <p:sldLayoutId id="2147485049" r:id="rId28"/>
    <p:sldLayoutId id="2147485050" r:id="rId29"/>
    <p:sldLayoutId id="2147485051" r:id="rId30"/>
    <p:sldLayoutId id="2147485052" r:id="rId31"/>
    <p:sldLayoutId id="2147485053" r:id="rId32"/>
    <p:sldLayoutId id="2147485054" r:id="rId33"/>
    <p:sldLayoutId id="2147485055" r:id="rId34"/>
    <p:sldLayoutId id="2147485056" r:id="rId35"/>
    <p:sldLayoutId id="2147485057" r:id="rId36"/>
    <p:sldLayoutId id="2147485058" r:id="rId37"/>
    <p:sldLayoutId id="2147485059" r:id="rId38"/>
    <p:sldLayoutId id="2147485060" r:id="rId39"/>
    <p:sldLayoutId id="2147485061" r:id="rId40"/>
    <p:sldLayoutId id="2147485062" r:id="rId41"/>
    <p:sldLayoutId id="2147485063" r:id="rId42"/>
    <p:sldLayoutId id="2147485064" r:id="rId43"/>
    <p:sldLayoutId id="2147485065" r:id="rId44"/>
    <p:sldLayoutId id="2147485066" r:id="rId45"/>
    <p:sldLayoutId id="2147485067" r:id="rId46"/>
  </p:sldLayoutIdLst>
  <p:transition advClick="0">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solidFill>
          <a:schemeClr val="tx1">
            <a:lumMod val="50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18480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5"/>
          <p:cNvPicPr>
            <a:picLocks noChangeAspect="1"/>
          </p:cNvPicPr>
          <p:nvPr userDrawn="1"/>
        </p:nvPicPr>
        <p:blipFill>
          <a:blip r:embed="rId27"/>
          <a:stretch>
            <a:fillRect/>
          </a:stretch>
        </p:blipFill>
        <p:spPr>
          <a:xfrm rot="5400000">
            <a:off x="9302127" y="2991034"/>
            <a:ext cx="6858623" cy="876557"/>
          </a:xfrm>
          <a:prstGeom prst="rect">
            <a:avLst/>
          </a:prstGeom>
        </p:spPr>
      </p:pic>
    </p:spTree>
    <p:extLst>
      <p:ext uri="{BB962C8B-B14F-4D97-AF65-F5344CB8AC3E}">
        <p14:creationId xmlns:p14="http://schemas.microsoft.com/office/powerpoint/2010/main" val="1859924510"/>
      </p:ext>
    </p:extLst>
  </p:cSld>
  <p:clrMap bg1="dk1" tx1="lt1" bg2="dk2" tx2="lt2" accent1="accent1" accent2="accent2" accent3="accent3" accent4="accent4" accent5="accent5" accent6="accent6" hlink="hlink" folHlink="folHlink"/>
  <p:sldLayoutIdLst>
    <p:sldLayoutId id="2147485069" r:id="rId1"/>
    <p:sldLayoutId id="2147485070" r:id="rId2"/>
    <p:sldLayoutId id="2147485071" r:id="rId3"/>
    <p:sldLayoutId id="2147485072" r:id="rId4"/>
    <p:sldLayoutId id="2147485073" r:id="rId5"/>
    <p:sldLayoutId id="2147485074" r:id="rId6"/>
    <p:sldLayoutId id="2147485075" r:id="rId7"/>
    <p:sldLayoutId id="2147485076" r:id="rId8"/>
    <p:sldLayoutId id="2147485077" r:id="rId9"/>
    <p:sldLayoutId id="2147485078" r:id="rId10"/>
    <p:sldLayoutId id="2147485079" r:id="rId11"/>
    <p:sldLayoutId id="2147485080" r:id="rId12"/>
    <p:sldLayoutId id="2147485081" r:id="rId13"/>
    <p:sldLayoutId id="2147485082" r:id="rId14"/>
    <p:sldLayoutId id="2147485083" r:id="rId15"/>
    <p:sldLayoutId id="2147485084" r:id="rId16"/>
    <p:sldLayoutId id="2147485085" r:id="rId17"/>
    <p:sldLayoutId id="2147485086" r:id="rId18"/>
    <p:sldLayoutId id="2147485087" r:id="rId19"/>
    <p:sldLayoutId id="2147485088" r:id="rId20"/>
    <p:sldLayoutId id="2147485089" r:id="rId21"/>
    <p:sldLayoutId id="2147485090" r:id="rId22"/>
    <p:sldLayoutId id="2147485091" r:id="rId23"/>
    <p:sldLayoutId id="2147485092" r:id="rId24"/>
    <p:sldLayoutId id="2147485093" r:id="rId25"/>
  </p:sldLayoutIdLst>
  <p:transition>
    <p:fade/>
  </p:transition>
  <p:txStyles>
    <p:titleStyle>
      <a:lvl1pPr algn="l" defTabSz="914192"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6">
          <p15:clr>
            <a:srgbClr val="C35EA4"/>
          </p15:clr>
        </p15:guide>
        <p15:guide id="24" pos="7547">
          <p15:clr>
            <a:srgbClr val="C35EA4"/>
          </p15:clr>
        </p15:guide>
        <p15:guide id="25" orient="horz" pos="305">
          <p15:clr>
            <a:srgbClr val="C35EA4"/>
          </p15:clr>
        </p15:guide>
        <p15:guide id="26" orient="horz" pos="4106">
          <p15:clr>
            <a:srgbClr val="C35EA4"/>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1" y="289512"/>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3" name="Group 2"/>
          <p:cNvGrpSpPr/>
          <p:nvPr userDrawn="1"/>
        </p:nvGrpSpPr>
        <p:grpSpPr>
          <a:xfrm>
            <a:off x="12370910" y="-8231"/>
            <a:ext cx="936898" cy="5662632"/>
            <a:chOff x="12618967" y="-8395"/>
            <a:chExt cx="955684" cy="5775360"/>
          </a:xfrm>
        </p:grpSpPr>
        <p:grpSp>
          <p:nvGrpSpPr>
            <p:cNvPr id="18" name="Group 17"/>
            <p:cNvGrpSpPr/>
            <p:nvPr userDrawn="1"/>
          </p:nvGrpSpPr>
          <p:grpSpPr>
            <a:xfrm>
              <a:off x="12618967" y="-8395"/>
              <a:ext cx="955684" cy="5724185"/>
              <a:chOff x="12618967" y="-8395"/>
              <a:chExt cx="955684" cy="5724185"/>
            </a:xfrm>
          </p:grpSpPr>
          <p:grpSp>
            <p:nvGrpSpPr>
              <p:cNvPr id="26" name="Group 25"/>
              <p:cNvGrpSpPr/>
              <p:nvPr userDrawn="1"/>
            </p:nvGrpSpPr>
            <p:grpSpPr>
              <a:xfrm rot="5400000">
                <a:off x="11580864" y="1044098"/>
                <a:ext cx="2705442" cy="629236"/>
                <a:chOff x="1584344" y="4543426"/>
                <a:chExt cx="2705442"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3741"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3741"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216 G:59 B:1</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3741"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3741"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0 G:120 B:215</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userDrawn="1"/>
              </p:nvSpPr>
              <p:spPr bwMode="auto">
                <a:xfrm>
                  <a:off x="3419856"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741" rtl="0" eaLnBrk="1" fontAlgn="base" latinLnBrk="0" hangingPunct="1">
                    <a:lnSpc>
                      <a:spcPct val="100000"/>
                    </a:lnSpc>
                    <a:spcBef>
                      <a:spcPct val="0"/>
                    </a:spcBef>
                    <a:spcAft>
                      <a:spcPct val="0"/>
                    </a:spcAft>
                  </a:pPr>
                  <a:r>
                    <a:rPr lang="en-US" sz="490" b="1" kern="1200" baseline="0" dirty="0">
                      <a:gradFill>
                        <a:gsLst>
                          <a:gs pos="14644">
                            <a:schemeClr val="tx1"/>
                          </a:gs>
                          <a:gs pos="42000">
                            <a:schemeClr val="tx1"/>
                          </a:gs>
                        </a:gsLst>
                        <a:lin ang="5400000" scaled="0"/>
                      </a:gradFill>
                      <a:latin typeface="+mn-lt"/>
                      <a:ea typeface="Segoe UI" pitchFamily="34" charset="0"/>
                      <a:cs typeface="Segoe UI" pitchFamily="34" charset="0"/>
                    </a:rPr>
                    <a:t>Light Green</a:t>
                  </a:r>
                </a:p>
                <a:p>
                  <a:pPr algn="l" defTabSz="913741" fontAlgn="base">
                    <a:lnSpc>
                      <a:spcPct val="100000"/>
                    </a:lnSpc>
                    <a:spcBef>
                      <a:spcPct val="0"/>
                    </a:spcBef>
                    <a:spcAft>
                      <a:spcPct val="0"/>
                    </a:spcAft>
                  </a:pPr>
                  <a:r>
                    <a:rPr lang="en-US" sz="490" dirty="0">
                      <a:gradFill>
                        <a:gsLst>
                          <a:gs pos="10042">
                            <a:schemeClr val="tx1"/>
                          </a:gs>
                          <a:gs pos="39000">
                            <a:schemeClr val="tx1"/>
                          </a:gs>
                        </a:gsLst>
                        <a:lin ang="5400000" scaled="0"/>
                      </a:gradFill>
                      <a:ea typeface="Segoe UI" pitchFamily="34" charset="0"/>
                      <a:cs typeface="Segoe UI" pitchFamily="34" charset="0"/>
                    </a:rPr>
                    <a:t>R:</a:t>
                  </a:r>
                  <a:r>
                    <a:rPr lang="en-US" sz="490" baseline="0" dirty="0">
                      <a:gradFill>
                        <a:gsLst>
                          <a:gs pos="10042">
                            <a:schemeClr val="tx1"/>
                          </a:gs>
                          <a:gs pos="39000">
                            <a:schemeClr val="tx1"/>
                          </a:gs>
                        </a:gsLst>
                        <a:lin ang="5400000" scaled="0"/>
                      </a:gradFill>
                      <a:ea typeface="Segoe UI" pitchFamily="34" charset="0"/>
                      <a:cs typeface="Segoe UI" pitchFamily="34" charset="0"/>
                    </a:rPr>
                    <a:t>186 G:216 B:10</a:t>
                  </a:r>
                  <a:endParaRPr lang="en-US" sz="490" dirty="0">
                    <a:gradFill>
                      <a:gsLst>
                        <a:gs pos="10042">
                          <a:schemeClr val="tx1"/>
                        </a:gs>
                        <a:gs pos="39000">
                          <a:schemeClr val="tx1"/>
                        </a:gs>
                      </a:gsLst>
                      <a:lin ang="5400000" scaled="0"/>
                    </a:gradFill>
                    <a:ea typeface="Segoe UI" pitchFamily="34" charset="0"/>
                    <a:cs typeface="Segoe UI" pitchFamily="34" charset="0"/>
                  </a:endParaRP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741"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13741"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92 G:45 B:145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741"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3741"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0 G:32 B:80</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741" rtl="0" eaLnBrk="1" fontAlgn="base" latinLnBrk="0" hangingPunct="1">
                    <a:lnSpc>
                      <a:spcPct val="100000"/>
                    </a:lnSpc>
                    <a:spcBef>
                      <a:spcPct val="0"/>
                    </a:spcBef>
                    <a:spcAft>
                      <a:spcPct val="0"/>
                    </a:spcAft>
                  </a:pPr>
                  <a:r>
                    <a:rPr lang="en-US" sz="490" b="1" kern="1200" baseline="0" dirty="0">
                      <a:gradFill>
                        <a:gsLst>
                          <a:gs pos="14644">
                            <a:schemeClr val="tx1"/>
                          </a:gs>
                          <a:gs pos="42000">
                            <a:schemeClr val="tx1"/>
                          </a:gs>
                        </a:gsLst>
                        <a:lin ang="5400000" scaled="0"/>
                      </a:gradFill>
                      <a:latin typeface="+mn-lt"/>
                      <a:ea typeface="Segoe UI" pitchFamily="34" charset="0"/>
                      <a:cs typeface="Segoe UI" pitchFamily="34" charset="0"/>
                    </a:rPr>
                    <a:t>Yellow</a:t>
                  </a:r>
                </a:p>
                <a:p>
                  <a:pPr marL="0" algn="l" defTabSz="913741" rtl="0" eaLnBrk="1" fontAlgn="base" latinLnBrk="0" hangingPunct="1">
                    <a:lnSpc>
                      <a:spcPct val="100000"/>
                    </a:lnSpc>
                    <a:spcBef>
                      <a:spcPct val="0"/>
                    </a:spcBef>
                    <a:spcAft>
                      <a:spcPct val="0"/>
                    </a:spcAft>
                  </a:pPr>
                  <a:r>
                    <a:rPr lang="en-US" sz="490" kern="1200" dirty="0">
                      <a:gradFill>
                        <a:gsLst>
                          <a:gs pos="10042">
                            <a:schemeClr val="tx1"/>
                          </a:gs>
                          <a:gs pos="39000">
                            <a:schemeClr val="tx1"/>
                          </a:gs>
                        </a:gsLst>
                        <a:lin ang="5400000" scaled="0"/>
                      </a:gradFill>
                      <a:latin typeface="+mn-lt"/>
                      <a:ea typeface="Segoe UI" pitchFamily="34" charset="0"/>
                      <a:cs typeface="Segoe UI" pitchFamily="34" charset="0"/>
                    </a:rPr>
                    <a:t>R:255 G:185 B:0</a:t>
                  </a:r>
                </a:p>
              </p:txBody>
            </p:sp>
          </p:grpSp>
          <p:grpSp>
            <p:nvGrpSpPr>
              <p:cNvPr id="27" name="Group 26"/>
              <p:cNvGrpSpPr/>
              <p:nvPr userDrawn="1"/>
            </p:nvGrpSpPr>
            <p:grpSpPr>
              <a:xfrm rot="5400000">
                <a:off x="11870606" y="3812276"/>
                <a:ext cx="1786491" cy="289766"/>
                <a:chOff x="4476564" y="4543426"/>
                <a:chExt cx="1786491" cy="289766"/>
              </a:xfrm>
            </p:grpSpPr>
            <p:sp>
              <p:nvSpPr>
                <p:cNvPr id="33" name="Rectangle 32"/>
                <p:cNvSpPr/>
                <p:nvPr userDrawn="1"/>
              </p:nvSpPr>
              <p:spPr bwMode="auto">
                <a:xfrm>
                  <a:off x="4476564" y="4543426"/>
                  <a:ext cx="869930" cy="289766"/>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741"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Mid-Blue</a:t>
                  </a:r>
                </a:p>
                <a:p>
                  <a:pPr marL="0" algn="l" defTabSz="913741" rtl="0" eaLnBrk="1" fontAlgn="base" latinLnBrk="0" hangingPunct="1">
                    <a:lnSpc>
                      <a:spcPct val="100000"/>
                    </a:lnSpc>
                    <a:spcBef>
                      <a:spcPct val="0"/>
                    </a:spcBef>
                    <a:spcAft>
                      <a:spcPct val="0"/>
                    </a:spcAft>
                  </a:pPr>
                  <a:r>
                    <a:rPr lang="en-US" sz="490" kern="1200" dirty="0">
                      <a:gradFill>
                        <a:gsLst>
                          <a:gs pos="2092">
                            <a:srgbClr val="F8F8F8"/>
                          </a:gs>
                          <a:gs pos="10042">
                            <a:srgbClr val="F8F8F8"/>
                          </a:gs>
                        </a:gsLst>
                        <a:lin ang="5400000" scaled="0"/>
                      </a:gradFill>
                      <a:latin typeface="+mn-lt"/>
                      <a:ea typeface="Segoe UI" pitchFamily="34" charset="0"/>
                      <a:cs typeface="Segoe UI" pitchFamily="34" charset="0"/>
                    </a:rPr>
                    <a:t>R:0 G:24 B:143</a:t>
                  </a:r>
                </a:p>
              </p:txBody>
            </p:sp>
            <p:sp>
              <p:nvSpPr>
                <p:cNvPr id="19" name="Rectangle 18"/>
                <p:cNvSpPr/>
                <p:nvPr userDrawn="1"/>
              </p:nvSpPr>
              <p:spPr bwMode="auto">
                <a:xfrm>
                  <a:off x="5393125" y="4543426"/>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741" rtl="0" eaLnBrk="1" fontAlgn="base" latinLnBrk="0" hangingPunct="1">
                    <a:lnSpc>
                      <a:spcPct val="100000"/>
                    </a:lnSpc>
                    <a:spcBef>
                      <a:spcPct val="0"/>
                    </a:spcBef>
                    <a:spcAft>
                      <a:spcPct val="0"/>
                    </a:spcAft>
                  </a:pPr>
                  <a:r>
                    <a:rPr lang="en-US" sz="490" b="1" kern="1200" baseline="0" dirty="0">
                      <a:gradFill>
                        <a:gsLst>
                          <a:gs pos="14644">
                            <a:schemeClr val="tx1"/>
                          </a:gs>
                          <a:gs pos="42000">
                            <a:schemeClr val="tx1"/>
                          </a:gs>
                        </a:gsLst>
                        <a:lin ang="5400000" scaled="0"/>
                      </a:gradFill>
                      <a:latin typeface="+mn-lt"/>
                      <a:ea typeface="Segoe UI" pitchFamily="34" charset="0"/>
                      <a:cs typeface="Segoe UI" pitchFamily="34" charset="0"/>
                    </a:rPr>
                    <a:t>Light Blue</a:t>
                  </a:r>
                </a:p>
                <a:p>
                  <a:pPr marL="0" algn="l" defTabSz="913741" rtl="0" eaLnBrk="1" fontAlgn="base" latinLnBrk="0" hangingPunct="1">
                    <a:lnSpc>
                      <a:spcPct val="100000"/>
                    </a:lnSpc>
                    <a:spcBef>
                      <a:spcPct val="0"/>
                    </a:spcBef>
                    <a:spcAft>
                      <a:spcPct val="0"/>
                    </a:spcAft>
                  </a:pPr>
                  <a:r>
                    <a:rPr lang="en-US" sz="490" kern="1200" dirty="0">
                      <a:gradFill>
                        <a:gsLst>
                          <a:gs pos="10042">
                            <a:schemeClr val="tx1"/>
                          </a:gs>
                          <a:gs pos="39000">
                            <a:schemeClr val="tx1"/>
                          </a:gs>
                        </a:gsLst>
                        <a:lin ang="5400000" scaled="0"/>
                      </a:gradFill>
                      <a:latin typeface="+mn-lt"/>
                      <a:ea typeface="Segoe UI" pitchFamily="34" charset="0"/>
                      <a:cs typeface="Segoe UI" pitchFamily="34" charset="0"/>
                    </a:rPr>
                    <a:t>R:0 G:188 B:242</a:t>
                  </a:r>
                </a:p>
              </p:txBody>
            </p:sp>
          </p:grpSp>
          <p:sp>
            <p:nvSpPr>
              <p:cNvPr id="28" name="TextBox 27"/>
              <p:cNvSpPr txBox="1"/>
              <p:nvPr userDrawn="1"/>
            </p:nvSpPr>
            <p:spPr>
              <a:xfrm rot="5400000">
                <a:off x="12979639" y="256886"/>
                <a:ext cx="860293" cy="329731"/>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2" y="4228747"/>
                <a:ext cx="2647253"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Secondary colors (use only when</a:t>
                </a:r>
                <a:r>
                  <a:rPr lang="en-US" sz="980" baseline="0" dirty="0">
                    <a:gradFill>
                      <a:gsLst>
                        <a:gs pos="2917">
                          <a:schemeClr val="tx1"/>
                        </a:gs>
                        <a:gs pos="30000">
                          <a:schemeClr val="tx1"/>
                        </a:gs>
                      </a:gsLst>
                      <a:lin ang="5400000" scaled="0"/>
                    </a:gradFill>
                  </a:rPr>
                  <a:t> necessary)</a:t>
                </a:r>
                <a:endParaRPr lang="en-US" sz="980" dirty="0">
                  <a:gradFill>
                    <a:gsLst>
                      <a:gs pos="2917">
                        <a:schemeClr val="tx1"/>
                      </a:gs>
                      <a:gs pos="30000">
                        <a:schemeClr val="tx1"/>
                      </a:gs>
                    </a:gsLst>
                    <a:lin ang="5400000" scaled="0"/>
                  </a:gradFill>
                </a:endParaRPr>
              </a:p>
            </p:txBody>
          </p:sp>
        </p:grpSp>
        <p:sp>
          <p:nvSpPr>
            <p:cNvPr id="20" name="Rectangle 19"/>
            <p:cNvSpPr/>
            <p:nvPr userDrawn="1"/>
          </p:nvSpPr>
          <p:spPr bwMode="auto">
            <a:xfrm rot="5400000">
              <a:off x="12328886" y="5187117"/>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741" rtl="0" eaLnBrk="1" fontAlgn="base" latinLnBrk="0" hangingPunct="1">
                <a:lnSpc>
                  <a:spcPct val="100000"/>
                </a:lnSpc>
                <a:spcBef>
                  <a:spcPct val="0"/>
                </a:spcBef>
                <a:spcAft>
                  <a:spcPct val="0"/>
                </a:spcAft>
              </a:pPr>
              <a:r>
                <a:rPr lang="en-US" sz="490" b="1" kern="1200" baseline="0" dirty="0">
                  <a:gradFill>
                    <a:gsLst>
                      <a:gs pos="12389">
                        <a:srgbClr val="FFFFFF"/>
                      </a:gs>
                      <a:gs pos="46000">
                        <a:srgbClr val="FFFFFF"/>
                      </a:gs>
                    </a:gsLst>
                    <a:lin ang="5400000" scaled="0"/>
                  </a:gradFill>
                  <a:latin typeface="+mn-lt"/>
                  <a:ea typeface="Segoe UI" pitchFamily="34" charset="0"/>
                  <a:cs typeface="Segoe UI" pitchFamily="34" charset="0"/>
                </a:rPr>
                <a:t>Gray</a:t>
              </a:r>
            </a:p>
            <a:p>
              <a:pPr marL="0" algn="l" defTabSz="913741" rtl="0" eaLnBrk="1" fontAlgn="base" latinLnBrk="0" hangingPunct="1">
                <a:lnSpc>
                  <a:spcPct val="100000"/>
                </a:lnSpc>
                <a:spcBef>
                  <a:spcPct val="0"/>
                </a:spcBef>
                <a:spcAft>
                  <a:spcPct val="0"/>
                </a:spcAft>
              </a:pPr>
              <a:r>
                <a:rPr lang="en-US" sz="490" kern="1200" dirty="0">
                  <a:gradFill>
                    <a:gsLst>
                      <a:gs pos="12389">
                        <a:srgbClr val="FFFFFF"/>
                      </a:gs>
                      <a:gs pos="46000">
                        <a:srgbClr val="FFFFFF"/>
                      </a:gs>
                    </a:gsLst>
                    <a:lin ang="5400000" scaled="0"/>
                  </a:gradFill>
                  <a:latin typeface="+mn-lt"/>
                  <a:ea typeface="Segoe UI" pitchFamily="34" charset="0"/>
                  <a:cs typeface="Segoe UI" pitchFamily="34" charset="0"/>
                </a:rPr>
                <a:t>R:80 G:80 B:80</a:t>
              </a:r>
            </a:p>
          </p:txBody>
        </p:sp>
      </p:grpSp>
    </p:spTree>
    <p:extLst>
      <p:ext uri="{BB962C8B-B14F-4D97-AF65-F5344CB8AC3E}">
        <p14:creationId xmlns:p14="http://schemas.microsoft.com/office/powerpoint/2010/main" val="1485574693"/>
      </p:ext>
    </p:extLst>
  </p:cSld>
  <p:clrMap bg1="lt1" tx1="dk1" bg2="lt2" tx2="dk2" accent1="accent1" accent2="accent2" accent3="accent3" accent4="accent4" accent5="accent5" accent6="accent6" hlink="hlink" folHlink="folHlink"/>
  <p:sldLayoutIdLst>
    <p:sldLayoutId id="2147485096" r:id="rId1"/>
    <p:sldLayoutId id="2147485097" r:id="rId2"/>
    <p:sldLayoutId id="2147485098" r:id="rId3"/>
    <p:sldLayoutId id="2147485099" r:id="rId4"/>
    <p:sldLayoutId id="2147485100" r:id="rId5"/>
    <p:sldLayoutId id="2147485101" r:id="rId6"/>
    <p:sldLayoutId id="2147485102" r:id="rId7"/>
    <p:sldLayoutId id="2147485103" r:id="rId8"/>
    <p:sldLayoutId id="2147485104" r:id="rId9"/>
    <p:sldLayoutId id="2147485105" r:id="rId10"/>
    <p:sldLayoutId id="2147485106" r:id="rId11"/>
    <p:sldLayoutId id="2147485107" r:id="rId12"/>
    <p:sldLayoutId id="2147485108" r:id="rId13"/>
    <p:sldLayoutId id="2147485109" r:id="rId14"/>
    <p:sldLayoutId id="2147485110" r:id="rId15"/>
    <p:sldLayoutId id="2147485111" r:id="rId16"/>
    <p:sldLayoutId id="2147485112" r:id="rId17"/>
    <p:sldLayoutId id="2147485113" r:id="rId18"/>
    <p:sldLayoutId id="2147485114" r:id="rId19"/>
    <p:sldLayoutId id="2147485115" r:id="rId20"/>
    <p:sldLayoutId id="2147485116" r:id="rId21"/>
    <p:sldLayoutId id="2147485117" r:id="rId22"/>
    <p:sldLayoutId id="2147485118" r:id="rId23"/>
    <p:sldLayoutId id="2147485119" r:id="rId24"/>
    <p:sldLayoutId id="2147485120" r:id="rId25"/>
    <p:sldLayoutId id="2147485121" r:id="rId26"/>
    <p:sldLayoutId id="2147485122" r:id="rId27"/>
    <p:sldLayoutId id="2147485123" r:id="rId28"/>
    <p:sldLayoutId id="2147485124" r:id="rId29"/>
    <p:sldLayoutId id="2147485125" r:id="rId30"/>
    <p:sldLayoutId id="2147485126" r:id="rId31"/>
    <p:sldLayoutId id="2147485127" r:id="rId32"/>
    <p:sldLayoutId id="2147485128" r:id="rId33"/>
    <p:sldLayoutId id="2147485129" r:id="rId34"/>
    <p:sldLayoutId id="2147485130" r:id="rId35"/>
    <p:sldLayoutId id="2147485131" r:id="rId36"/>
    <p:sldLayoutId id="2147485132" r:id="rId37"/>
    <p:sldLayoutId id="2147485133" r:id="rId38"/>
    <p:sldLayoutId id="2147485134" r:id="rId39"/>
    <p:sldLayoutId id="2147485135" r:id="rId40"/>
    <p:sldLayoutId id="2147485136" r:id="rId41"/>
    <p:sldLayoutId id="2147485137" r:id="rId42"/>
    <p:sldLayoutId id="2147485138" r:id="rId43"/>
    <p:sldLayoutId id="2147485139" r:id="rId44"/>
    <p:sldLayoutId id="2147485140" r:id="rId45"/>
    <p:sldLayoutId id="2147485141" r:id="rId46"/>
  </p:sldLayoutIdLst>
  <p:transition>
    <p:fade/>
  </p:transition>
  <p:txStyles>
    <p:titleStyle>
      <a:lvl1pPr algn="l" defTabSz="914004" rtl="0" eaLnBrk="1" latinLnBrk="0" hangingPunct="1">
        <a:lnSpc>
          <a:spcPct val="90000"/>
        </a:lnSpc>
        <a:spcBef>
          <a:spcPct val="0"/>
        </a:spcBef>
        <a:buNone/>
        <a:defRPr lang="en-US" sz="470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12" marR="0" indent="-336012" algn="l" defTabSz="91400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919" kern="1200" spc="0" baseline="0">
          <a:gradFill>
            <a:gsLst>
              <a:gs pos="1250">
                <a:schemeClr val="tx1"/>
              </a:gs>
              <a:gs pos="100000">
                <a:schemeClr val="tx1"/>
              </a:gs>
            </a:gsLst>
            <a:lin ang="5400000" scaled="0"/>
          </a:gradFill>
          <a:latin typeface="+mj-lt"/>
          <a:ea typeface="+mn-ea"/>
          <a:cs typeface="+mn-cs"/>
        </a:defRPr>
      </a:lvl1pPr>
      <a:lvl2pPr marL="572464" marR="0" indent="-236452" algn="l" defTabSz="91400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2pPr>
      <a:lvl3pPr marL="784027" marR="0" indent="-224008" algn="l" defTabSz="91400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3pPr>
      <a:lvl4pPr marL="1008036" marR="0" indent="-224008" algn="l" defTabSz="91400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4" kern="1200" spc="0" baseline="0">
          <a:gradFill>
            <a:gsLst>
              <a:gs pos="1250">
                <a:schemeClr val="tx1"/>
              </a:gs>
              <a:gs pos="100000">
                <a:schemeClr val="tx1"/>
              </a:gs>
            </a:gsLst>
            <a:lin ang="5400000" scaled="0"/>
          </a:gradFill>
          <a:latin typeface="+mn-lt"/>
          <a:ea typeface="+mn-ea"/>
          <a:cs typeface="+mn-cs"/>
        </a:defRPr>
      </a:lvl4pPr>
      <a:lvl5pPr marL="1232043" marR="0" indent="-224008" algn="l" defTabSz="91400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4" kern="1200" spc="0" baseline="0">
          <a:gradFill>
            <a:gsLst>
              <a:gs pos="1250">
                <a:schemeClr val="tx1"/>
              </a:gs>
              <a:gs pos="100000">
                <a:schemeClr val="tx1"/>
              </a:gs>
            </a:gsLst>
            <a:lin ang="5400000" scaled="0"/>
          </a:gradFill>
          <a:latin typeface="+mn-lt"/>
          <a:ea typeface="+mn-ea"/>
          <a:cs typeface="+mn-cs"/>
        </a:defRPr>
      </a:lvl5pPr>
      <a:lvl6pPr marL="2513514" indent="-228502" algn="l" defTabSz="914004"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517" indent="-228502" algn="l" defTabSz="914004"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519" indent="-228502" algn="l" defTabSz="914004"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522" indent="-228502" algn="l" defTabSz="914004"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04" rtl="0" eaLnBrk="1" latinLnBrk="0" hangingPunct="1">
        <a:defRPr sz="1764" kern="1200">
          <a:solidFill>
            <a:schemeClr val="tx1"/>
          </a:solidFill>
          <a:latin typeface="+mn-lt"/>
          <a:ea typeface="+mn-ea"/>
          <a:cs typeface="+mn-cs"/>
        </a:defRPr>
      </a:lvl1pPr>
      <a:lvl2pPr marL="457002" algn="l" defTabSz="914004" rtl="0" eaLnBrk="1" latinLnBrk="0" hangingPunct="1">
        <a:defRPr sz="1764" kern="1200">
          <a:solidFill>
            <a:schemeClr val="tx1"/>
          </a:solidFill>
          <a:latin typeface="+mn-lt"/>
          <a:ea typeface="+mn-ea"/>
          <a:cs typeface="+mn-cs"/>
        </a:defRPr>
      </a:lvl2pPr>
      <a:lvl3pPr marL="914004" algn="l" defTabSz="914004" rtl="0" eaLnBrk="1" latinLnBrk="0" hangingPunct="1">
        <a:defRPr sz="1764" kern="1200">
          <a:solidFill>
            <a:schemeClr val="tx1"/>
          </a:solidFill>
          <a:latin typeface="+mn-lt"/>
          <a:ea typeface="+mn-ea"/>
          <a:cs typeface="+mn-cs"/>
        </a:defRPr>
      </a:lvl3pPr>
      <a:lvl4pPr marL="1371007" algn="l" defTabSz="914004" rtl="0" eaLnBrk="1" latinLnBrk="0" hangingPunct="1">
        <a:defRPr sz="1764" kern="1200">
          <a:solidFill>
            <a:schemeClr val="tx1"/>
          </a:solidFill>
          <a:latin typeface="+mn-lt"/>
          <a:ea typeface="+mn-ea"/>
          <a:cs typeface="+mn-cs"/>
        </a:defRPr>
      </a:lvl4pPr>
      <a:lvl5pPr marL="1828010" algn="l" defTabSz="914004" rtl="0" eaLnBrk="1" latinLnBrk="0" hangingPunct="1">
        <a:defRPr sz="1764" kern="1200">
          <a:solidFill>
            <a:schemeClr val="tx1"/>
          </a:solidFill>
          <a:latin typeface="+mn-lt"/>
          <a:ea typeface="+mn-ea"/>
          <a:cs typeface="+mn-cs"/>
        </a:defRPr>
      </a:lvl5pPr>
      <a:lvl6pPr marL="2285013" algn="l" defTabSz="914004" rtl="0" eaLnBrk="1" latinLnBrk="0" hangingPunct="1">
        <a:defRPr sz="1764" kern="1200">
          <a:solidFill>
            <a:schemeClr val="tx1"/>
          </a:solidFill>
          <a:latin typeface="+mn-lt"/>
          <a:ea typeface="+mn-ea"/>
          <a:cs typeface="+mn-cs"/>
        </a:defRPr>
      </a:lvl6pPr>
      <a:lvl7pPr marL="2742015" algn="l" defTabSz="914004" rtl="0" eaLnBrk="1" latinLnBrk="0" hangingPunct="1">
        <a:defRPr sz="1764" kern="1200">
          <a:solidFill>
            <a:schemeClr val="tx1"/>
          </a:solidFill>
          <a:latin typeface="+mn-lt"/>
          <a:ea typeface="+mn-ea"/>
          <a:cs typeface="+mn-cs"/>
        </a:defRPr>
      </a:lvl7pPr>
      <a:lvl8pPr marL="3199018" algn="l" defTabSz="914004" rtl="0" eaLnBrk="1" latinLnBrk="0" hangingPunct="1">
        <a:defRPr sz="1764" kern="1200">
          <a:solidFill>
            <a:schemeClr val="tx1"/>
          </a:solidFill>
          <a:latin typeface="+mn-lt"/>
          <a:ea typeface="+mn-ea"/>
          <a:cs typeface="+mn-cs"/>
        </a:defRPr>
      </a:lvl8pPr>
      <a:lvl9pPr marL="3656021" algn="l" defTabSz="914004" rtl="0" eaLnBrk="1" latinLnBrk="0" hangingPunct="1">
        <a:defRPr sz="176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2" cstate="email">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31575341"/>
      </p:ext>
    </p:extLst>
  </p:cSld>
  <p:clrMap bg1="lt1" tx1="dk1" bg2="lt2" tx2="dk2" accent1="accent1" accent2="accent2" accent3="accent3" accent4="accent4" accent5="accent5" accent6="accent6" hlink="hlink" folHlink="folHlink"/>
  <p:sldLayoutIdLst>
    <p:sldLayoutId id="2147484732" r:id="rId1"/>
    <p:sldLayoutId id="2147484733" r:id="rId2"/>
    <p:sldLayoutId id="2147484734" r:id="rId3"/>
    <p:sldLayoutId id="2147484735" r:id="rId4"/>
    <p:sldLayoutId id="2147484736" r:id="rId5"/>
    <p:sldLayoutId id="2147484737" r:id="rId6"/>
    <p:sldLayoutId id="2147484738" r:id="rId7"/>
    <p:sldLayoutId id="2147484739" r:id="rId8"/>
    <p:sldLayoutId id="2147484740" r:id="rId9"/>
    <p:sldLayoutId id="2147484741" r:id="rId10"/>
    <p:sldLayoutId id="2147484742" r:id="rId11"/>
    <p:sldLayoutId id="2147484743" r:id="rId12"/>
    <p:sldLayoutId id="2147484744" r:id="rId13"/>
    <p:sldLayoutId id="2147484745" r:id="rId14"/>
    <p:sldLayoutId id="2147484746" r:id="rId15"/>
    <p:sldLayoutId id="2147484747" r:id="rId16"/>
    <p:sldLayoutId id="2147484748" r:id="rId17"/>
    <p:sldLayoutId id="2147484749" r:id="rId18"/>
    <p:sldLayoutId id="2147484982" r:id="rId19"/>
    <p:sldLayoutId id="2147485094" r:id="rId20"/>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2" cstate="email">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254604382"/>
      </p:ext>
    </p:extLst>
  </p:cSld>
  <p:clrMap bg1="lt1" tx1="dk1" bg2="lt2" tx2="dk2" accent1="accent1" accent2="accent2" accent3="accent3" accent4="accent4" accent5="accent5" accent6="accent6" hlink="hlink" folHlink="folHlink"/>
  <p:sldLayoutIdLst>
    <p:sldLayoutId id="2147484754" r:id="rId1"/>
    <p:sldLayoutId id="2147484755" r:id="rId2"/>
    <p:sldLayoutId id="2147484756" r:id="rId3"/>
    <p:sldLayoutId id="2147484757" r:id="rId4"/>
    <p:sldLayoutId id="2147484758" r:id="rId5"/>
    <p:sldLayoutId id="2147484759" r:id="rId6"/>
    <p:sldLayoutId id="2147484760" r:id="rId7"/>
    <p:sldLayoutId id="2147484761" r:id="rId8"/>
    <p:sldLayoutId id="2147484762" r:id="rId9"/>
    <p:sldLayoutId id="2147484763" r:id="rId10"/>
    <p:sldLayoutId id="2147484764" r:id="rId11"/>
    <p:sldLayoutId id="2147484765" r:id="rId12"/>
    <p:sldLayoutId id="2147484766" r:id="rId13"/>
    <p:sldLayoutId id="2147484767" r:id="rId14"/>
    <p:sldLayoutId id="2147484768" r:id="rId15"/>
    <p:sldLayoutId id="2147484769" r:id="rId16"/>
    <p:sldLayoutId id="2147484770" r:id="rId17"/>
    <p:sldLayoutId id="2147484771" r:id="rId18"/>
    <p:sldLayoutId id="2147484772" r:id="rId19"/>
    <p:sldLayoutId id="2147484773" r:id="rId20"/>
    <p:sldLayoutId id="2147484774" r:id="rId21"/>
    <p:sldLayoutId id="2147484775" r:id="rId22"/>
    <p:sldLayoutId id="2147484776" r:id="rId23"/>
    <p:sldLayoutId id="2147484777" r:id="rId24"/>
    <p:sldLayoutId id="2147484778" r:id="rId25"/>
    <p:sldLayoutId id="2147484779" r:id="rId26"/>
    <p:sldLayoutId id="2147484780" r:id="rId27"/>
    <p:sldLayoutId id="2147484781" r:id="rId28"/>
    <p:sldLayoutId id="2147484782" r:id="rId29"/>
    <p:sldLayoutId id="2147484783" r:id="rId30"/>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435826"/>
            <a:ext cx="11336039" cy="744014"/>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37319" y="1866617"/>
            <a:ext cx="11336039" cy="1276484"/>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2" cstate="email">
            <a:extLst>
              <a:ext uri="{28A0092B-C50C-407E-A947-70E740481C1C}">
                <a14:useLocalDpi xmlns:a14="http://schemas.microsoft.com/office/drawing/2010/main"/>
              </a:ext>
            </a:extLst>
          </a:blip>
          <a:stretch>
            <a:fillRect/>
          </a:stretch>
        </p:blipFill>
        <p:spPr>
          <a:xfrm rot="5400000">
            <a:off x="9687020" y="3012080"/>
            <a:ext cx="6858623" cy="833218"/>
          </a:xfrm>
          <a:prstGeom prst="rect">
            <a:avLst/>
          </a:prstGeom>
        </p:spPr>
      </p:pic>
      <p:grpSp>
        <p:nvGrpSpPr>
          <p:cNvPr id="6" name="Group 5">
            <a:extLst>
              <a:ext uri="{FF2B5EF4-FFF2-40B4-BE49-F238E27FC236}">
                <a16:creationId xmlns:a16="http://schemas.microsoft.com/office/drawing/2014/main" id="{B75A86E2-DC9B-4CB0-9A0D-6F18FD22340B}"/>
              </a:ext>
            </a:extLst>
          </p:cNvPr>
          <p:cNvGrpSpPr/>
          <p:nvPr userDrawn="1"/>
        </p:nvGrpSpPr>
        <p:grpSpPr>
          <a:xfrm>
            <a:off x="12245886" y="1"/>
            <a:ext cx="391204" cy="6858001"/>
            <a:chOff x="12930471" y="246575"/>
            <a:chExt cx="384981" cy="6747951"/>
          </a:xfrm>
        </p:grpSpPr>
        <p:pic>
          <p:nvPicPr>
            <p:cNvPr id="10" name="Picture 9">
              <a:extLst>
                <a:ext uri="{FF2B5EF4-FFF2-40B4-BE49-F238E27FC236}">
                  <a16:creationId xmlns:a16="http://schemas.microsoft.com/office/drawing/2014/main" id="{5F66C9DB-A981-45BC-B811-A6F95811A81C}"/>
                </a:ext>
              </a:extLst>
            </p:cNvPr>
            <p:cNvPicPr>
              <a:picLocks noChangeAspect="1"/>
            </p:cNvPicPr>
            <p:nvPr userDrawn="1"/>
          </p:nvPicPr>
          <p:blipFill>
            <a:blip r:embed="rId23" cstate="email">
              <a:extLst>
                <a:ext uri="{28A0092B-C50C-407E-A947-70E740481C1C}">
                  <a14:useLocalDpi xmlns:a14="http://schemas.microsoft.com/office/drawing/2010/main"/>
                </a:ext>
              </a:extLst>
            </a:blip>
            <a:stretch>
              <a:fillRect/>
            </a:stretch>
          </p:blipFill>
          <p:spPr>
            <a:xfrm rot="5400000">
              <a:off x="9941010" y="3620084"/>
              <a:ext cx="6363903" cy="384981"/>
            </a:xfrm>
            <a:prstGeom prst="rect">
              <a:avLst/>
            </a:prstGeom>
          </p:spPr>
        </p:pic>
        <p:sp>
          <p:nvSpPr>
            <p:cNvPr id="3" name="Rectangle 2">
              <a:extLst>
                <a:ext uri="{FF2B5EF4-FFF2-40B4-BE49-F238E27FC236}">
                  <a16:creationId xmlns:a16="http://schemas.microsoft.com/office/drawing/2014/main" id="{6F47187D-ECA7-40DA-AAE3-7CBF2C6E67B2}"/>
                </a:ext>
              </a:extLst>
            </p:cNvPr>
            <p:cNvSpPr/>
            <p:nvPr userDrawn="1"/>
          </p:nvSpPr>
          <p:spPr bwMode="auto">
            <a:xfrm>
              <a:off x="12930471" y="246575"/>
              <a:ext cx="384981" cy="384048"/>
            </a:xfrm>
            <a:prstGeom prst="rect">
              <a:avLst/>
            </a:prstGeom>
            <a:solidFill>
              <a:srgbClr val="F3F3F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27432" tIns="45720" rIns="27432" bIns="4572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392" b="1">
                  <a:solidFill>
                    <a:srgbClr val="000000"/>
                  </a:solidFill>
                  <a:ea typeface="Segoe UI" pitchFamily="34" charset="0"/>
                  <a:cs typeface="Segoe UI" pitchFamily="34" charset="0"/>
                </a:rPr>
                <a:t>Light gray</a:t>
              </a:r>
            </a:p>
            <a:p>
              <a:pPr algn="l" defTabSz="914102" fontAlgn="base">
                <a:lnSpc>
                  <a:spcPct val="100000"/>
                </a:lnSpc>
                <a:spcBef>
                  <a:spcPct val="0"/>
                </a:spcBef>
                <a:spcAft>
                  <a:spcPct val="0"/>
                </a:spcAft>
              </a:pPr>
              <a:r>
                <a:rPr lang="en-US" sz="294">
                  <a:solidFill>
                    <a:srgbClr val="000000"/>
                  </a:solidFill>
                  <a:ea typeface="Segoe UI" pitchFamily="34" charset="0"/>
                  <a:cs typeface="Segoe UI" pitchFamily="34" charset="0"/>
                </a:rPr>
                <a:t>R243 G243 B243</a:t>
              </a:r>
            </a:p>
          </p:txBody>
        </p:sp>
      </p:grpSp>
    </p:spTree>
    <p:extLst>
      <p:ext uri="{BB962C8B-B14F-4D97-AF65-F5344CB8AC3E}">
        <p14:creationId xmlns:p14="http://schemas.microsoft.com/office/powerpoint/2010/main" val="1257286629"/>
      </p:ext>
    </p:extLst>
  </p:cSld>
  <p:clrMap bg1="lt1" tx1="dk1" bg2="lt2" tx2="dk2" accent1="accent1" accent2="accent2" accent3="accent3" accent4="accent4" accent5="accent5" accent6="accent6" hlink="hlink" folHlink="folHlink"/>
  <p:sldLayoutIdLst>
    <p:sldLayoutId id="2147484786" r:id="rId1"/>
    <p:sldLayoutId id="2147484787" r:id="rId2"/>
    <p:sldLayoutId id="2147484788" r:id="rId3"/>
    <p:sldLayoutId id="2147484789" r:id="rId4"/>
    <p:sldLayoutId id="2147484790" r:id="rId5"/>
    <p:sldLayoutId id="2147484791" r:id="rId6"/>
    <p:sldLayoutId id="2147484792" r:id="rId7"/>
    <p:sldLayoutId id="2147484793" r:id="rId8"/>
    <p:sldLayoutId id="2147484794" r:id="rId9"/>
    <p:sldLayoutId id="2147484795" r:id="rId10"/>
    <p:sldLayoutId id="2147484796" r:id="rId11"/>
    <p:sldLayoutId id="2147484797" r:id="rId12"/>
    <p:sldLayoutId id="2147484798" r:id="rId13"/>
    <p:sldLayoutId id="2147484799" r:id="rId14"/>
    <p:sldLayoutId id="2147484800" r:id="rId15"/>
    <p:sldLayoutId id="2147484801" r:id="rId16"/>
    <p:sldLayoutId id="2147484802" r:id="rId17"/>
    <p:sldLayoutId id="2147484803" r:id="rId18"/>
    <p:sldLayoutId id="2147484804" r:id="rId19"/>
    <p:sldLayoutId id="2147484871" r:id="rId20"/>
  </p:sldLayoutIdLst>
  <p:transition>
    <p:fade/>
  </p:transition>
  <p:txStyles>
    <p:titleStyle>
      <a:lvl1pPr algn="l" defTabSz="914367" rtl="0" eaLnBrk="1" latinLnBrk="0" hangingPunct="1">
        <a:lnSpc>
          <a:spcPct val="90000"/>
        </a:lnSpc>
        <a:spcBef>
          <a:spcPct val="0"/>
        </a:spcBef>
        <a:buNone/>
        <a:defRPr lang="en-US" sz="3137" b="0" kern="1200" cap="none" spc="-147"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7" cstate="email">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35446699"/>
      </p:ext>
    </p:extLst>
  </p:cSld>
  <p:clrMap bg1="lt1" tx1="dk1" bg2="lt2" tx2="dk2" accent1="accent1" accent2="accent2" accent3="accent3" accent4="accent4" accent5="accent5" accent6="accent6" hlink="hlink" folHlink="folHlink"/>
  <p:sldLayoutIdLst>
    <p:sldLayoutId id="2147484806" r:id="rId1"/>
    <p:sldLayoutId id="2147484807" r:id="rId2"/>
    <p:sldLayoutId id="2147484808" r:id="rId3"/>
    <p:sldLayoutId id="2147484809" r:id="rId4"/>
    <p:sldLayoutId id="2147484810" r:id="rId5"/>
    <p:sldLayoutId id="2147484811" r:id="rId6"/>
    <p:sldLayoutId id="2147484812" r:id="rId7"/>
    <p:sldLayoutId id="2147484813" r:id="rId8"/>
    <p:sldLayoutId id="2147484814" r:id="rId9"/>
    <p:sldLayoutId id="2147484815" r:id="rId10"/>
    <p:sldLayoutId id="2147484816" r:id="rId11"/>
    <p:sldLayoutId id="2147484817" r:id="rId12"/>
    <p:sldLayoutId id="2147484818" r:id="rId13"/>
    <p:sldLayoutId id="2147484819" r:id="rId14"/>
    <p:sldLayoutId id="2147484820" r:id="rId15"/>
    <p:sldLayoutId id="2147484821" r:id="rId16"/>
    <p:sldLayoutId id="2147484822" r:id="rId17"/>
    <p:sldLayoutId id="2147484823" r:id="rId18"/>
    <p:sldLayoutId id="2147484824" r:id="rId19"/>
    <p:sldLayoutId id="2147484825" r:id="rId20"/>
    <p:sldLayoutId id="2147484826" r:id="rId21"/>
    <p:sldLayoutId id="2147484827" r:id="rId22"/>
    <p:sldLayoutId id="2147484828" r:id="rId23"/>
    <p:sldLayoutId id="2147484829" r:id="rId24"/>
    <p:sldLayoutId id="2147484830" r:id="rId25"/>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1" cstate="email">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560760068"/>
      </p:ext>
    </p:extLst>
  </p:cSld>
  <p:clrMap bg1="lt1" tx1="dk1" bg2="lt2" tx2="dk2" accent1="accent1" accent2="accent2" accent3="accent3" accent4="accent4" accent5="accent5" accent6="accent6" hlink="hlink" folHlink="folHlink"/>
  <p:sldLayoutIdLst>
    <p:sldLayoutId id="2147484834" r:id="rId1"/>
    <p:sldLayoutId id="2147484835" r:id="rId2"/>
    <p:sldLayoutId id="2147484836" r:id="rId3"/>
    <p:sldLayoutId id="2147484837" r:id="rId4"/>
    <p:sldLayoutId id="2147484838" r:id="rId5"/>
    <p:sldLayoutId id="2147484839" r:id="rId6"/>
    <p:sldLayoutId id="2147484840" r:id="rId7"/>
    <p:sldLayoutId id="2147484841" r:id="rId8"/>
    <p:sldLayoutId id="2147484842" r:id="rId9"/>
    <p:sldLayoutId id="2147484843" r:id="rId10"/>
    <p:sldLayoutId id="2147484844" r:id="rId11"/>
    <p:sldLayoutId id="2147484845" r:id="rId12"/>
    <p:sldLayoutId id="2147484846" r:id="rId13"/>
    <p:sldLayoutId id="2147484847" r:id="rId14"/>
    <p:sldLayoutId id="2147484848" r:id="rId15"/>
    <p:sldLayoutId id="2147484849" r:id="rId16"/>
    <p:sldLayoutId id="2147484850" r:id="rId17"/>
    <p:sldLayoutId id="2147484851" r:id="rId18"/>
    <p:sldLayoutId id="2147484852" r:id="rId19"/>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18" cstate="email">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606548237"/>
      </p:ext>
    </p:extLst>
  </p:cSld>
  <p:clrMap bg1="lt1" tx1="dk1" bg2="lt2" tx2="dk2" accent1="accent1" accent2="accent2" accent3="accent3" accent4="accent4" accent5="accent5" accent6="accent6" hlink="hlink" folHlink="folHlink"/>
  <p:sldLayoutIdLst>
    <p:sldLayoutId id="2147484855" r:id="rId1"/>
    <p:sldLayoutId id="2147484856" r:id="rId2"/>
    <p:sldLayoutId id="2147484857" r:id="rId3"/>
    <p:sldLayoutId id="2147484858" r:id="rId4"/>
    <p:sldLayoutId id="2147484859" r:id="rId5"/>
    <p:sldLayoutId id="2147484860" r:id="rId6"/>
    <p:sldLayoutId id="2147484861" r:id="rId7"/>
    <p:sldLayoutId id="2147484862" r:id="rId8"/>
    <p:sldLayoutId id="2147484863" r:id="rId9"/>
    <p:sldLayoutId id="2147484864" r:id="rId10"/>
    <p:sldLayoutId id="2147484865" r:id="rId11"/>
    <p:sldLayoutId id="2147484866" r:id="rId12"/>
    <p:sldLayoutId id="2147484867" r:id="rId13"/>
    <p:sldLayoutId id="2147484868" r:id="rId14"/>
    <p:sldLayoutId id="2147484869" r:id="rId15"/>
    <p:sldLayoutId id="2147484870" r:id="rId16"/>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2" cstate="email">
            <a:extLst>
              <a:ext uri="{28A0092B-C50C-407E-A947-70E740481C1C}">
                <a14:useLocalDpi xmlns:a14="http://schemas.microsoft.com/office/drawing/2010/main"/>
              </a:ext>
            </a:extLst>
          </a:blip>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1186068380"/>
      </p:ext>
    </p:extLst>
  </p:cSld>
  <p:clrMap bg1="lt1" tx1="dk1" bg2="lt2" tx2="dk2" accent1="accent1" accent2="accent2" accent3="accent3" accent4="accent4" accent5="accent5" accent6="accent6" hlink="hlink" folHlink="folHlink"/>
  <p:sldLayoutIdLst>
    <p:sldLayoutId id="2147484879" r:id="rId1"/>
    <p:sldLayoutId id="2147484880" r:id="rId2"/>
    <p:sldLayoutId id="2147484881" r:id="rId3"/>
    <p:sldLayoutId id="2147484882" r:id="rId4"/>
    <p:sldLayoutId id="2147484883" r:id="rId5"/>
    <p:sldLayoutId id="2147484884" r:id="rId6"/>
    <p:sldLayoutId id="2147484885" r:id="rId7"/>
    <p:sldLayoutId id="2147484886" r:id="rId8"/>
    <p:sldLayoutId id="2147484887" r:id="rId9"/>
    <p:sldLayoutId id="2147484888" r:id="rId10"/>
    <p:sldLayoutId id="2147484889" r:id="rId11"/>
    <p:sldLayoutId id="2147484890" r:id="rId12"/>
    <p:sldLayoutId id="2147484891" r:id="rId13"/>
    <p:sldLayoutId id="2147484892" r:id="rId14"/>
    <p:sldLayoutId id="2147484893" r:id="rId15"/>
    <p:sldLayoutId id="2147484894" r:id="rId16"/>
    <p:sldLayoutId id="2147484895" r:id="rId17"/>
    <p:sldLayoutId id="2147484896" r:id="rId18"/>
    <p:sldLayoutId id="2147484897" r:id="rId19"/>
    <p:sldLayoutId id="2147484898" r:id="rId20"/>
  </p:sldLayoutIdLst>
  <p:transition>
    <p:fade/>
  </p:transition>
  <p:hf sldNum="0" hdr="0" ftr="0" dt="0"/>
  <p:txStyles>
    <p:titleStyle>
      <a:lvl1pPr algn="l" defTabSz="914367" rtl="0" eaLnBrk="1" latinLnBrk="0" hangingPunct="1">
        <a:lnSpc>
          <a:spcPct val="90000"/>
        </a:lnSpc>
        <a:spcBef>
          <a:spcPct val="0"/>
        </a:spcBef>
        <a:buNone/>
        <a:defRPr lang="en-US" sz="431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435824"/>
            <a:ext cx="11336039" cy="744014"/>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37319" y="1866615"/>
            <a:ext cx="11336039" cy="1276484"/>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2" cstate="email">
            <a:extLst>
              <a:ext uri="{28A0092B-C50C-407E-A947-70E740481C1C}">
                <a14:useLocalDpi xmlns:a14="http://schemas.microsoft.com/office/drawing/2010/main"/>
              </a:ext>
            </a:extLst>
          </a:blip>
          <a:stretch>
            <a:fillRect/>
          </a:stretch>
        </p:blipFill>
        <p:spPr>
          <a:xfrm rot="5400000">
            <a:off x="9688817" y="3012080"/>
            <a:ext cx="6858623" cy="833218"/>
          </a:xfrm>
          <a:prstGeom prst="rect">
            <a:avLst/>
          </a:prstGeom>
        </p:spPr>
      </p:pic>
      <p:pic>
        <p:nvPicPr>
          <p:cNvPr id="10" name="Picture 9">
            <a:extLst>
              <a:ext uri="{FF2B5EF4-FFF2-40B4-BE49-F238E27FC236}">
                <a16:creationId xmlns:a16="http://schemas.microsoft.com/office/drawing/2014/main" id="{5F66C9DB-A981-45BC-B811-A6F95811A81C}"/>
              </a:ext>
            </a:extLst>
          </p:cNvPr>
          <p:cNvPicPr>
            <a:picLocks noChangeAspect="1"/>
          </p:cNvPicPr>
          <p:nvPr userDrawn="1"/>
        </p:nvPicPr>
        <p:blipFill>
          <a:blip r:embed="rId23" cstate="email">
            <a:extLst>
              <a:ext uri="{28A0092B-C50C-407E-A947-70E740481C1C}">
                <a14:useLocalDpi xmlns:a14="http://schemas.microsoft.com/office/drawing/2010/main"/>
              </a:ext>
            </a:extLst>
          </a:blip>
          <a:stretch>
            <a:fillRect/>
          </a:stretch>
        </p:blipFill>
        <p:spPr>
          <a:xfrm rot="5400000">
            <a:off x="9039878" y="3221594"/>
            <a:ext cx="6858000" cy="414812"/>
          </a:xfrm>
          <a:prstGeom prst="rect">
            <a:avLst/>
          </a:prstGeom>
        </p:spPr>
      </p:pic>
    </p:spTree>
    <p:extLst>
      <p:ext uri="{BB962C8B-B14F-4D97-AF65-F5344CB8AC3E}">
        <p14:creationId xmlns:p14="http://schemas.microsoft.com/office/powerpoint/2010/main" val="715048083"/>
      </p:ext>
    </p:extLst>
  </p:cSld>
  <p:clrMap bg1="lt1" tx1="dk1" bg2="lt2" tx2="dk2" accent1="accent1" accent2="accent2" accent3="accent3" accent4="accent4" accent5="accent5" accent6="accent6" hlink="hlink" folHlink="folHlink"/>
  <p:sldLayoutIdLst>
    <p:sldLayoutId id="2147484900" r:id="rId1"/>
    <p:sldLayoutId id="2147484901" r:id="rId2"/>
    <p:sldLayoutId id="2147484902" r:id="rId3"/>
    <p:sldLayoutId id="2147484903" r:id="rId4"/>
    <p:sldLayoutId id="2147484904" r:id="rId5"/>
    <p:sldLayoutId id="2147484905" r:id="rId6"/>
    <p:sldLayoutId id="2147484906" r:id="rId7"/>
    <p:sldLayoutId id="2147484907" r:id="rId8"/>
    <p:sldLayoutId id="2147484908" r:id="rId9"/>
    <p:sldLayoutId id="2147484909" r:id="rId10"/>
    <p:sldLayoutId id="2147484910" r:id="rId11"/>
    <p:sldLayoutId id="2147484911" r:id="rId12"/>
    <p:sldLayoutId id="2147484912" r:id="rId13"/>
    <p:sldLayoutId id="2147484913" r:id="rId14"/>
    <p:sldLayoutId id="2147484914" r:id="rId15"/>
    <p:sldLayoutId id="2147484915" r:id="rId16"/>
    <p:sldLayoutId id="2147484916" r:id="rId17"/>
    <p:sldLayoutId id="2147484917" r:id="rId18"/>
    <p:sldLayoutId id="2147484918" r:id="rId19"/>
    <p:sldLayoutId id="2147484919" r:id="rId20"/>
  </p:sldLayoutIdLst>
  <p:transition>
    <p:fade/>
  </p:transition>
  <p:txStyles>
    <p:titleStyle>
      <a:lvl1pPr algn="l" defTabSz="914367" rtl="0" eaLnBrk="1" latinLnBrk="0" hangingPunct="1">
        <a:lnSpc>
          <a:spcPct val="90000"/>
        </a:lnSpc>
        <a:spcBef>
          <a:spcPct val="0"/>
        </a:spcBef>
        <a:buNone/>
        <a:defRPr lang="en-US" sz="3137" b="0" kern="1200" cap="none" spc="-147"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mailto:rich.mcbrine@microsoft.com" TargetMode="External"/><Relationship Id="rId2" Type="http://schemas.openxmlformats.org/officeDocument/2006/relationships/notesSlide" Target="../notesSlides/notesSlide1.xml"/><Relationship Id="rId1" Type="http://schemas.openxmlformats.org/officeDocument/2006/relationships/slideLayout" Target="../slideLayouts/slideLayout246.xml"/><Relationship Id="rId5" Type="http://schemas.openxmlformats.org/officeDocument/2006/relationships/image" Target="../media/image74.png"/><Relationship Id="rId4" Type="http://schemas.openxmlformats.org/officeDocument/2006/relationships/image" Target="../media/image73.png"/></Relationships>
</file>

<file path=ppt/slides/_rels/slide10.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notesSlide" Target="../notesSlides/notesSlide6.xml"/><Relationship Id="rId1" Type="http://schemas.openxmlformats.org/officeDocument/2006/relationships/slideLayout" Target="../slideLayouts/slideLayout234.xml"/></Relationships>
</file>

<file path=ppt/slides/_rels/slide11.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7.xml"/><Relationship Id="rId1" Type="http://schemas.openxmlformats.org/officeDocument/2006/relationships/slideLayout" Target="../slideLayouts/slideLayout237.xml"/><Relationship Id="rId4" Type="http://schemas.openxmlformats.org/officeDocument/2006/relationships/image" Target="../media/image96.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19.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97.png"/><Relationship Id="rId4" Type="http://schemas.openxmlformats.org/officeDocument/2006/relationships/notesSlide" Target="../notesSlides/notesSlide8.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19.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98.png"/><Relationship Id="rId4" Type="http://schemas.openxmlformats.org/officeDocument/2006/relationships/notesSlide" Target="../notesSlides/notesSlide9.xml"/></Relationships>
</file>

<file path=ppt/slides/_rels/slide1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99.png"/><Relationship Id="rId1" Type="http://schemas.openxmlformats.org/officeDocument/2006/relationships/slideLayout" Target="../slideLayouts/slideLayout214.xml"/><Relationship Id="rId5" Type="http://schemas.openxmlformats.org/officeDocument/2006/relationships/image" Target="../media/image101.png"/><Relationship Id="rId4" Type="http://schemas.openxmlformats.org/officeDocument/2006/relationships/image" Target="../media/image100.png"/></Relationships>
</file>

<file path=ppt/slides/_rels/slide15.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214.xml"/><Relationship Id="rId5" Type="http://schemas.openxmlformats.org/officeDocument/2006/relationships/image" Target="../media/image104.png"/><Relationship Id="rId4" Type="http://schemas.openxmlformats.org/officeDocument/2006/relationships/image" Target="../media/image8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11.xml"/></Relationships>
</file>

<file path=ppt/slides/_rels/slide17.xml.rels><?xml version="1.0" encoding="UTF-8" standalone="yes"?>
<Relationships xmlns="http://schemas.openxmlformats.org/package/2006/relationships"><Relationship Id="rId3" Type="http://schemas.openxmlformats.org/officeDocument/2006/relationships/image" Target="../media/image105.jpeg"/><Relationship Id="rId2" Type="http://schemas.openxmlformats.org/officeDocument/2006/relationships/notesSlide" Target="../notesSlides/notesSlide10.xml"/><Relationship Id="rId1" Type="http://schemas.openxmlformats.org/officeDocument/2006/relationships/slideLayout" Target="../slideLayouts/slideLayout214.xml"/><Relationship Id="rId4" Type="http://schemas.openxmlformats.org/officeDocument/2006/relationships/image" Target="../media/image106.png"/></Relationships>
</file>

<file path=ppt/slides/_rels/slide18.xml.rels><?xml version="1.0" encoding="UTF-8" standalone="yes"?>
<Relationships xmlns="http://schemas.openxmlformats.org/package/2006/relationships"><Relationship Id="rId3" Type="http://schemas.openxmlformats.org/officeDocument/2006/relationships/image" Target="../media/image105.jpeg"/><Relationship Id="rId2" Type="http://schemas.openxmlformats.org/officeDocument/2006/relationships/notesSlide" Target="../notesSlides/notesSlide11.xml"/><Relationship Id="rId1" Type="http://schemas.openxmlformats.org/officeDocument/2006/relationships/slideLayout" Target="../slideLayouts/slideLayout214.xml"/><Relationship Id="rId4" Type="http://schemas.openxmlformats.org/officeDocument/2006/relationships/image" Target="../media/image107.png"/></Relationships>
</file>

<file path=ppt/slides/_rels/slide19.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5.jpeg"/><Relationship Id="rId1" Type="http://schemas.openxmlformats.org/officeDocument/2006/relationships/slideLayout" Target="../slideLayouts/slideLayout214.xml"/><Relationship Id="rId5" Type="http://schemas.openxmlformats.org/officeDocument/2006/relationships/image" Target="../media/image109.png"/><Relationship Id="rId4" Type="http://schemas.openxmlformats.org/officeDocument/2006/relationships/image" Target="../media/image10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42.xml"/></Relationships>
</file>

<file path=ppt/slides/_rels/slide20.xml.rels><?xml version="1.0" encoding="UTF-8" standalone="yes"?>
<Relationships xmlns="http://schemas.openxmlformats.org/package/2006/relationships"><Relationship Id="rId3" Type="http://schemas.openxmlformats.org/officeDocument/2006/relationships/image" Target="../media/image105.jpeg"/><Relationship Id="rId2" Type="http://schemas.openxmlformats.org/officeDocument/2006/relationships/notesSlide" Target="../notesSlides/notesSlide12.xml"/><Relationship Id="rId1" Type="http://schemas.openxmlformats.org/officeDocument/2006/relationships/slideLayout" Target="../slideLayouts/slideLayout214.xml"/><Relationship Id="rId4" Type="http://schemas.openxmlformats.org/officeDocument/2006/relationships/image" Target="../media/image110.png"/></Relationships>
</file>

<file path=ppt/slides/_rels/slide21.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13.xml"/><Relationship Id="rId1" Type="http://schemas.openxmlformats.org/officeDocument/2006/relationships/slideLayout" Target="../slideLayouts/slideLayout235.xml"/><Relationship Id="rId4" Type="http://schemas.openxmlformats.org/officeDocument/2006/relationships/image" Target="../media/image112.png"/></Relationships>
</file>

<file path=ppt/slides/_rels/slide22.xml.rels><?xml version="1.0" encoding="UTF-8" standalone="yes"?>
<Relationships xmlns="http://schemas.openxmlformats.org/package/2006/relationships"><Relationship Id="rId2" Type="http://schemas.openxmlformats.org/officeDocument/2006/relationships/hyperlink" Target="https://aka.ms/DesktopAppAssure/" TargetMode="External"/><Relationship Id="rId1" Type="http://schemas.openxmlformats.org/officeDocument/2006/relationships/slideLayout" Target="../slideLayouts/slideLayout213.xml"/></Relationships>
</file>

<file path=ppt/slides/_rels/slide23.xml.rels><?xml version="1.0" encoding="UTF-8" standalone="yes"?>
<Relationships xmlns="http://schemas.openxmlformats.org/package/2006/relationships"><Relationship Id="rId3" Type="http://schemas.openxmlformats.org/officeDocument/2006/relationships/image" Target="../media/image113.png"/><Relationship Id="rId7" Type="http://schemas.openxmlformats.org/officeDocument/2006/relationships/image" Target="../media/image114.png"/><Relationship Id="rId2" Type="http://schemas.openxmlformats.org/officeDocument/2006/relationships/notesSlide" Target="../notesSlides/notesSlide14.xml"/><Relationship Id="rId1" Type="http://schemas.openxmlformats.org/officeDocument/2006/relationships/slideLayout" Target="../slideLayouts/slideLayout25.xml"/><Relationship Id="rId6" Type="http://schemas.openxmlformats.org/officeDocument/2006/relationships/image" Target="../media/image90.png"/><Relationship Id="rId5" Type="http://schemas.openxmlformats.org/officeDocument/2006/relationships/image" Target="../media/image89.png"/><Relationship Id="rId4" Type="http://schemas.microsoft.com/office/2007/relationships/hdphoto" Target="../media/hdphoto3.wdp"/></Relationships>
</file>

<file path=ppt/slides/_rels/slide24.xml.rels><?xml version="1.0" encoding="UTF-8" standalone="yes"?>
<Relationships xmlns="http://schemas.openxmlformats.org/package/2006/relationships"><Relationship Id="rId8" Type="http://schemas.openxmlformats.org/officeDocument/2006/relationships/image" Target="../media/image116.png"/><Relationship Id="rId13" Type="http://schemas.openxmlformats.org/officeDocument/2006/relationships/image" Target="../media/image93.png"/><Relationship Id="rId3" Type="http://schemas.openxmlformats.org/officeDocument/2006/relationships/tags" Target="../tags/tag22.xml"/><Relationship Id="rId7" Type="http://schemas.openxmlformats.org/officeDocument/2006/relationships/image" Target="../media/image115.emf"/><Relationship Id="rId12" Type="http://schemas.openxmlformats.org/officeDocument/2006/relationships/image" Target="../media/image118.svg"/><Relationship Id="rId2" Type="http://schemas.openxmlformats.org/officeDocument/2006/relationships/tags" Target="../tags/tag21.xml"/><Relationship Id="rId1" Type="http://schemas.openxmlformats.org/officeDocument/2006/relationships/vmlDrawing" Target="../drawings/vmlDrawing20.vml"/><Relationship Id="rId6" Type="http://schemas.openxmlformats.org/officeDocument/2006/relationships/oleObject" Target="../embeddings/oleObject20.bin"/><Relationship Id="rId11" Type="http://schemas.openxmlformats.org/officeDocument/2006/relationships/image" Target="../media/image117.png"/><Relationship Id="rId5" Type="http://schemas.openxmlformats.org/officeDocument/2006/relationships/notesSlide" Target="../notesSlides/notesSlide15.xml"/><Relationship Id="rId10" Type="http://schemas.openxmlformats.org/officeDocument/2006/relationships/image" Target="../media/image89.png"/><Relationship Id="rId4" Type="http://schemas.openxmlformats.org/officeDocument/2006/relationships/slideLayout" Target="../slideLayouts/slideLayout38.xml"/><Relationship Id="rId9" Type="http://schemas.microsoft.com/office/2007/relationships/hdphoto" Target="../media/hdphoto4.wdp"/><Relationship Id="rId14" Type="http://schemas.openxmlformats.org/officeDocument/2006/relationships/image" Target="../media/image90.png"/></Relationships>
</file>

<file path=ppt/slides/_rels/slide25.xml.rels><?xml version="1.0" encoding="UTF-8" standalone="yes"?>
<Relationships xmlns="http://schemas.openxmlformats.org/package/2006/relationships"><Relationship Id="rId8" Type="http://schemas.openxmlformats.org/officeDocument/2006/relationships/image" Target="../media/image116.png"/><Relationship Id="rId13" Type="http://schemas.openxmlformats.org/officeDocument/2006/relationships/image" Target="../media/image93.png"/><Relationship Id="rId3" Type="http://schemas.openxmlformats.org/officeDocument/2006/relationships/tags" Target="../tags/tag24.xml"/><Relationship Id="rId7" Type="http://schemas.openxmlformats.org/officeDocument/2006/relationships/image" Target="../media/image115.emf"/><Relationship Id="rId12" Type="http://schemas.openxmlformats.org/officeDocument/2006/relationships/image" Target="../media/image118.svg"/><Relationship Id="rId2" Type="http://schemas.openxmlformats.org/officeDocument/2006/relationships/tags" Target="../tags/tag23.xml"/><Relationship Id="rId1" Type="http://schemas.openxmlformats.org/officeDocument/2006/relationships/vmlDrawing" Target="../drawings/vmlDrawing21.vml"/><Relationship Id="rId6" Type="http://schemas.openxmlformats.org/officeDocument/2006/relationships/oleObject" Target="../embeddings/oleObject21.bin"/><Relationship Id="rId11" Type="http://schemas.openxmlformats.org/officeDocument/2006/relationships/image" Target="../media/image117.png"/><Relationship Id="rId5" Type="http://schemas.openxmlformats.org/officeDocument/2006/relationships/notesSlide" Target="../notesSlides/notesSlide16.xml"/><Relationship Id="rId10" Type="http://schemas.openxmlformats.org/officeDocument/2006/relationships/image" Target="../media/image89.png"/><Relationship Id="rId4" Type="http://schemas.openxmlformats.org/officeDocument/2006/relationships/slideLayout" Target="../slideLayouts/slideLayout38.xml"/><Relationship Id="rId9" Type="http://schemas.microsoft.com/office/2007/relationships/hdphoto" Target="../media/hdphoto4.wdp"/><Relationship Id="rId14" Type="http://schemas.openxmlformats.org/officeDocument/2006/relationships/image" Target="../media/image90.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7.xml"/></Relationships>
</file>

<file path=ppt/slides/_rels/slide27.xml.rels><?xml version="1.0" encoding="UTF-8" standalone="yes"?>
<Relationships xmlns="http://schemas.openxmlformats.org/package/2006/relationships"><Relationship Id="rId2" Type="http://schemas.openxmlformats.org/officeDocument/2006/relationships/hyperlink" Target="https://azure.microsoft.com/en-us/pricing/details/virtual-desktop" TargetMode="External"/><Relationship Id="rId1" Type="http://schemas.openxmlformats.org/officeDocument/2006/relationships/slideLayout" Target="../slideLayouts/slideLayout22.xml"/></Relationships>
</file>

<file path=ppt/slides/_rels/slide28.xml.rels><?xml version="1.0" encoding="UTF-8" standalone="yes"?>
<Relationships xmlns="http://schemas.openxmlformats.org/package/2006/relationships"><Relationship Id="rId2" Type="http://schemas.openxmlformats.org/officeDocument/2006/relationships/hyperlink" Target="https://azure.microsoft.com/en-us/pricing/details/virtual-desktop" TargetMode="External"/><Relationship Id="rId1" Type="http://schemas.openxmlformats.org/officeDocument/2006/relationships/slideLayout" Target="../slideLayouts/slideLayout2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42.xml"/></Relationships>
</file>

<file path=ppt/slides/_rels/slide30.xml.rels><?xml version="1.0" encoding="UTF-8" standalone="yes"?>
<Relationships xmlns="http://schemas.openxmlformats.org/package/2006/relationships"><Relationship Id="rId3" Type="http://schemas.openxmlformats.org/officeDocument/2006/relationships/hyperlink" Target="https://azure.microsoft.com/en-us/pricing/reserved-vm-instances/" TargetMode="External"/><Relationship Id="rId7" Type="http://schemas.openxmlformats.org/officeDocument/2006/relationships/image" Target="../media/image119.png"/><Relationship Id="rId2" Type="http://schemas.openxmlformats.org/officeDocument/2006/relationships/hyperlink" Target="https://azure.microsoft.com/en-us/pricing/calculator/?service=virtual-desktop" TargetMode="External"/><Relationship Id="rId1" Type="http://schemas.openxmlformats.org/officeDocument/2006/relationships/slideLayout" Target="../slideLayouts/slideLayout214.xml"/><Relationship Id="rId6" Type="http://schemas.openxmlformats.org/officeDocument/2006/relationships/hyperlink" Target="https://docs.microsoft.com/en-us/azure/virtual-desktop/set-up-scaling-script" TargetMode="External"/><Relationship Id="rId5" Type="http://schemas.openxmlformats.org/officeDocument/2006/relationships/hyperlink" Target="https://docs.microsoft.com/en-us/azure/automation/automation-solution-vm-management" TargetMode="External"/><Relationship Id="rId4" Type="http://schemas.openxmlformats.org/officeDocument/2006/relationships/hyperlink" Target="https://azure.microsoft.com/en-us/pricing/hybrid-benefit/" TargetMode="External"/></Relationships>
</file>

<file path=ppt/slides/_rels/slide31.xml.rels><?xml version="1.0" encoding="UTF-8" standalone="yes"?>
<Relationships xmlns="http://schemas.openxmlformats.org/package/2006/relationships"><Relationship Id="rId3" Type="http://schemas.openxmlformats.org/officeDocument/2006/relationships/hyperlink" Target="https://docs.microsoft.com/en-us/azure/virtual-desktop/configure-vm-gpu" TargetMode="External"/><Relationship Id="rId2" Type="http://schemas.openxmlformats.org/officeDocument/2006/relationships/hyperlink" Target="https://docs.microsoft.com/en-us/azure/virtual-machines/troubleshooting/custom-routes-enable-kms-activation" TargetMode="External"/><Relationship Id="rId1" Type="http://schemas.openxmlformats.org/officeDocument/2006/relationships/slideLayout" Target="../slideLayouts/slideLayout214.xml"/><Relationship Id="rId6" Type="http://schemas.openxmlformats.org/officeDocument/2006/relationships/hyperlink" Target="https://docs.microsoft.com/en-us/azure/virtual-desktop/install-office-on-wvd-master-image" TargetMode="External"/><Relationship Id="rId5" Type="http://schemas.openxmlformats.org/officeDocument/2006/relationships/hyperlink" Target="http://purerds.org/windows-virtual-desktop/windows-virtual-desktop-shadowing/" TargetMode="External"/><Relationship Id="rId4" Type="http://schemas.openxmlformats.org/officeDocument/2006/relationships/hyperlink" Target="https://docs.microsoft.com/en-us/azure/virtual-desktop/customize-rdp-properties" TargetMode="External"/></Relationships>
</file>

<file path=ppt/slides/_rels/slide32.xml.rels><?xml version="1.0" encoding="UTF-8" standalone="yes"?>
<Relationships xmlns="http://schemas.openxmlformats.org/package/2006/relationships"><Relationship Id="rId3" Type="http://schemas.openxmlformats.org/officeDocument/2006/relationships/hyperlink" Target="https://azure.microsoft.com/en-us/pricing/details/virtual-desktop/" TargetMode="External"/><Relationship Id="rId7" Type="http://schemas.openxmlformats.org/officeDocument/2006/relationships/image" Target="../media/image120.png"/><Relationship Id="rId2" Type="http://schemas.openxmlformats.org/officeDocument/2006/relationships/notesSlide" Target="../notesSlides/notesSlide18.xml"/><Relationship Id="rId1" Type="http://schemas.openxmlformats.org/officeDocument/2006/relationships/slideLayout" Target="../slideLayouts/slideLayout116.xml"/><Relationship Id="rId6" Type="http://schemas.openxmlformats.org/officeDocument/2006/relationships/hyperlink" Target="https://azure.microsoft.com/en-us/services/virtual-desktop/assessment/" TargetMode="External"/><Relationship Id="rId5" Type="http://schemas.openxmlformats.org/officeDocument/2006/relationships/hyperlink" Target="https://docs.microsoft.com/en-us/azure/virtual-desktop/bandwidth-recommendations" TargetMode="External"/><Relationship Id="rId4" Type="http://schemas.openxmlformats.org/officeDocument/2006/relationships/hyperlink" Target="https://azure.microsoft.com/en-us/pricing/calculator/?service=virtual-desktop" TargetMode="External"/></Relationships>
</file>

<file path=ppt/slides/_rels/slide33.xml.rels><?xml version="1.0" encoding="UTF-8" standalone="yes"?>
<Relationships xmlns="http://schemas.openxmlformats.org/package/2006/relationships"><Relationship Id="rId2" Type="http://schemas.openxmlformats.org/officeDocument/2006/relationships/hyperlink" Target="https://docs.microsoft.com/en-us/azure/virtual-desktop/bandwidth-recommendations" TargetMode="External"/><Relationship Id="rId1" Type="http://schemas.openxmlformats.org/officeDocument/2006/relationships/slideLayout" Target="../slideLayouts/slideLayout116.xml"/></Relationships>
</file>

<file path=ppt/slides/_rels/slide34.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openxmlformats.org/officeDocument/2006/relationships/slideLayout" Target="../slideLayouts/slideLayout120.xml"/><Relationship Id="rId1" Type="http://schemas.openxmlformats.org/officeDocument/2006/relationships/vmlDrawing" Target="../drawings/vmlDrawing22.vml"/><Relationship Id="rId6" Type="http://schemas.openxmlformats.org/officeDocument/2006/relationships/image" Target="../media/image122.emf"/><Relationship Id="rId5" Type="http://schemas.openxmlformats.org/officeDocument/2006/relationships/package" Target="../embeddings/Microsoft_Excel_Worksheet1.xlsx"/><Relationship Id="rId4" Type="http://schemas.openxmlformats.org/officeDocument/2006/relationships/image" Target="../media/image121.em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48.xml"/></Relationships>
</file>

<file path=ppt/slides/_rels/slide36.xml.rels><?xml version="1.0" encoding="UTF-8" standalone="yes"?>
<Relationships xmlns="http://schemas.openxmlformats.org/package/2006/relationships"><Relationship Id="rId2" Type="http://schemas.openxmlformats.org/officeDocument/2006/relationships/image" Target="../media/image123.jpeg"/><Relationship Id="rId1" Type="http://schemas.openxmlformats.org/officeDocument/2006/relationships/slideLayout" Target="../slideLayouts/slideLayout24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42.xml"/></Relationships>
</file>

<file path=ppt/slides/_rels/slide38.xml.rels><?xml version="1.0" encoding="UTF-8" standalone="yes"?>
<Relationships xmlns="http://schemas.openxmlformats.org/package/2006/relationships"><Relationship Id="rId3" Type="http://schemas.openxmlformats.org/officeDocument/2006/relationships/hyperlink" Target="https://portal.azure.com/" TargetMode="External"/><Relationship Id="rId2" Type="http://schemas.openxmlformats.org/officeDocument/2006/relationships/image" Target="../media/image124.png"/><Relationship Id="rId1" Type="http://schemas.openxmlformats.org/officeDocument/2006/relationships/slideLayout" Target="../slideLayouts/slideLayout245.xml"/><Relationship Id="rId5" Type="http://schemas.openxmlformats.org/officeDocument/2006/relationships/hyperlink" Target="mailto:team8userf@hackwvd.net" TargetMode="External"/><Relationship Id="rId4" Type="http://schemas.openxmlformats.org/officeDocument/2006/relationships/hyperlink" Target="mailto:team1usera@hackwvd.net"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242.xml"/><Relationship Id="rId4" Type="http://schemas.openxmlformats.org/officeDocument/2006/relationships/hyperlink" Target="https://docs.microsoft.com/en-us/azure/active-directory/b2b/"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42.xml"/></Relationships>
</file>

<file path=ppt/slides/_rels/slide40.xml.rels><?xml version="1.0" encoding="UTF-8" standalone="yes"?>
<Relationships xmlns="http://schemas.openxmlformats.org/package/2006/relationships"><Relationship Id="rId3" Type="http://schemas.openxmlformats.org/officeDocument/2006/relationships/image" Target="../media/image127.emf"/><Relationship Id="rId2" Type="http://schemas.openxmlformats.org/officeDocument/2006/relationships/hyperlink" Target="https://account.activedirectory.windowsazure.com/" TargetMode="External"/><Relationship Id="rId1" Type="http://schemas.openxmlformats.org/officeDocument/2006/relationships/slideLayout" Target="../slideLayouts/slideLayout339.xml"/><Relationship Id="rId4" Type="http://schemas.openxmlformats.org/officeDocument/2006/relationships/image" Target="../media/image128.png"/></Relationships>
</file>

<file path=ppt/slides/_rels/slide41.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339.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42.xml"/></Relationships>
</file>

<file path=ppt/slides/_rels/slide43.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242.xml"/></Relationships>
</file>

<file path=ppt/slides/_rels/slide44.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242.xml"/></Relationships>
</file>

<file path=ppt/slides/_rels/slide45.xml.rels><?xml version="1.0" encoding="UTF-8" standalone="yes"?>
<Relationships xmlns="http://schemas.openxmlformats.org/package/2006/relationships"><Relationship Id="rId2" Type="http://schemas.openxmlformats.org/officeDocument/2006/relationships/hyperlink" Target="https://azure.microsoft.com/en-us/documentation/articles/powershell-install-configure/" TargetMode="External"/><Relationship Id="rId1" Type="http://schemas.openxmlformats.org/officeDocument/2006/relationships/slideLayout" Target="../slideLayouts/slideLayout25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60.xml"/></Relationships>
</file>

<file path=ppt/slides/_rels/slide47.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260.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60.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4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48.xml"/></Relationships>
</file>

<file path=ppt/slides/_rels/slide50.xml.rels><?xml version="1.0" encoding="UTF-8" standalone="yes"?>
<Relationships xmlns="http://schemas.openxmlformats.org/package/2006/relationships"><Relationship Id="rId8" Type="http://schemas.openxmlformats.org/officeDocument/2006/relationships/hyperlink" Target="https://docs.microsoft.com/en-us/azure/virtual-desktop/set-up-customize-master-image" TargetMode="External"/><Relationship Id="rId3" Type="http://schemas.openxmlformats.org/officeDocument/2006/relationships/hyperlink" Target="https://docs.microsoft.com/en-us/azure/virtual-desktop/tenant-setup-azure-active-directory#grant-azure-active-directory-permissions-to-the-windows-virtual-desktop-preview-service" TargetMode="External"/><Relationship Id="rId7" Type="http://schemas.openxmlformats.org/officeDocument/2006/relationships/hyperlink" Target="https://docs.microsoft.com/en-us/azure/virtual-desktop/create-host-pools-user-profile" TargetMode="External"/><Relationship Id="rId12" Type="http://schemas.openxmlformats.org/officeDocument/2006/relationships/hyperlink" Target="https://rdweb.wvd.microsoft.com/webclient/index.html" TargetMode="External"/><Relationship Id="rId2" Type="http://schemas.openxmlformats.org/officeDocument/2006/relationships/hyperlink" Target="https://docs.microsoft.com/en-us/azure/virtual-desktop/overview#requirements" TargetMode="External"/><Relationship Id="rId1" Type="http://schemas.openxmlformats.org/officeDocument/2006/relationships/slideLayout" Target="../slideLayouts/slideLayout255.xml"/><Relationship Id="rId6" Type="http://schemas.openxmlformats.org/officeDocument/2006/relationships/hyperlink" Target="https://docs.microsoft.com/en-us/azure/virtual-desktop/create-service-principal-role-powershell" TargetMode="External"/><Relationship Id="rId11" Type="http://schemas.openxmlformats.org/officeDocument/2006/relationships/hyperlink" Target="https://microsoft-my.sharepoint.com/personal/edebord_microsoft_com/Documents/02%20-%20Customers/Azure%20Focus%20Hours/20190305%20-%20Recordings" TargetMode="External"/><Relationship Id="rId5" Type="http://schemas.openxmlformats.org/officeDocument/2006/relationships/hyperlink" Target="https://docs.microsoft.com/en-us/azure/virtual-desktop/tenant-setup-azure-active-directory#create-a-windows-virtual-desktop-preview-tenant" TargetMode="External"/><Relationship Id="rId10" Type="http://schemas.openxmlformats.org/officeDocument/2006/relationships/hyperlink" Target="https://docs.microsoft.com/en-us/azure/virtual-desktop/manage-app-groups" TargetMode="External"/><Relationship Id="rId4" Type="http://schemas.openxmlformats.org/officeDocument/2006/relationships/hyperlink" Target="https://docs.microsoft.com/en-us/azure/virtual-desktop/tenant-setup-azure-active-directory#assign-the-tenantcreator-application-role-to-a-user-in-your-azure-active-directory-tenant" TargetMode="External"/><Relationship Id="rId9" Type="http://schemas.openxmlformats.org/officeDocument/2006/relationships/hyperlink" Target="https://docs.microsoft.com/en-us/azure/virtual-desktop/create-host-pools-azure-marketplace" TargetMode="External"/></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255.xml"/><Relationship Id="rId7" Type="http://schemas.openxmlformats.org/officeDocument/2006/relationships/hyperlink" Target="mailto:rmcbrine@microsoft.com" TargetMode="External"/><Relationship Id="rId2" Type="http://schemas.openxmlformats.org/officeDocument/2006/relationships/tags" Target="../tags/tag25.xml"/><Relationship Id="rId1" Type="http://schemas.openxmlformats.org/officeDocument/2006/relationships/vmlDrawing" Target="../drawings/vmlDrawing23.vml"/><Relationship Id="rId6" Type="http://schemas.openxmlformats.org/officeDocument/2006/relationships/image" Target="../media/image115.emf"/><Relationship Id="rId5" Type="http://schemas.openxmlformats.org/officeDocument/2006/relationships/oleObject" Target="../embeddings/oleObject22.bin"/><Relationship Id="rId4" Type="http://schemas.openxmlformats.org/officeDocument/2006/relationships/notesSlide" Target="../notesSlides/notesSlide19.xml"/></Relationships>
</file>

<file path=ppt/slides/_rels/slide52.xml.rels><?xml version="1.0" encoding="UTF-8" standalone="yes"?>
<Relationships xmlns="http://schemas.openxmlformats.org/package/2006/relationships"><Relationship Id="rId3" Type="http://schemas.openxmlformats.org/officeDocument/2006/relationships/hyperlink" Target="https://docs.microsoft.com/en-us/fslogix/install-ht" TargetMode="External"/><Relationship Id="rId2" Type="http://schemas.openxmlformats.org/officeDocument/2006/relationships/hyperlink" Target="https://nam06.safelinks.protection.outlook.com/?url=https%3A%2F%2Frichardstk.com%2F2013%2F11%2F29%2Fcreate-a-dedicated-account-to-join-computers-to-a-domain%2F&amp;data=02%7C01%7Cmgarriga%40microsoft.com%7Cb21763a3e873404b4f8408d79a9f21f7%7C72f988bf86f141af91ab2d7cd011db47%7C1%7C0%7C637147880567380129&amp;sdata=8xLCK5rwvvvecL7VMfzDxCxV3GPxsMXuvHlx1L9fyUE%3D&amp;reserved=0" TargetMode="External"/><Relationship Id="rId1" Type="http://schemas.openxmlformats.org/officeDocument/2006/relationships/slideLayout" Target="../slideLayouts/slideLayout242.xml"/><Relationship Id="rId4" Type="http://schemas.openxmlformats.org/officeDocument/2006/relationships/hyperlink" Target="https://docs.microsoft.com/en-us/fslogix/use-group-policy-templates-ht" TargetMode="External"/></Relationships>
</file>

<file path=ppt/slides/_rels/slide53.xml.rels><?xml version="1.0" encoding="UTF-8" standalone="yes"?>
<Relationships xmlns="http://schemas.openxmlformats.org/package/2006/relationships"><Relationship Id="rId3" Type="http://schemas.openxmlformats.org/officeDocument/2006/relationships/hyperlink" Target="https://docs.microsoft.com/en-us/azure/virtual-machines/troubleshooting/custom-routes-enable-kms-activation" TargetMode="External"/><Relationship Id="rId2" Type="http://schemas.openxmlformats.org/officeDocument/2006/relationships/hyperlink" Target="https://docs.microsoft.com/en-us/azure/virtual-desktop/overview" TargetMode="External"/><Relationship Id="rId1" Type="http://schemas.openxmlformats.org/officeDocument/2006/relationships/slideLayout" Target="../slideLayouts/slideLayout242.xml"/></Relationships>
</file>

<file path=ppt/slides/_rels/slide54.xml.rels><?xml version="1.0" encoding="UTF-8" standalone="yes"?>
<Relationships xmlns="http://schemas.openxmlformats.org/package/2006/relationships"><Relationship Id="rId8" Type="http://schemas.openxmlformats.org/officeDocument/2006/relationships/image" Target="../media/image140.png"/><Relationship Id="rId3" Type="http://schemas.openxmlformats.org/officeDocument/2006/relationships/image" Target="../media/image127.emf"/><Relationship Id="rId7" Type="http://schemas.openxmlformats.org/officeDocument/2006/relationships/image" Target="../media/image139.png"/><Relationship Id="rId2" Type="http://schemas.openxmlformats.org/officeDocument/2006/relationships/image" Target="../media/image135.png"/><Relationship Id="rId1" Type="http://schemas.openxmlformats.org/officeDocument/2006/relationships/slideLayout" Target="../slideLayouts/slideLayout259.xml"/><Relationship Id="rId6" Type="http://schemas.openxmlformats.org/officeDocument/2006/relationships/image" Target="../media/image138.png"/><Relationship Id="rId5" Type="http://schemas.openxmlformats.org/officeDocument/2006/relationships/image" Target="../media/image137.png"/><Relationship Id="rId4" Type="http://schemas.openxmlformats.org/officeDocument/2006/relationships/image" Target="../media/image136.png"/><Relationship Id="rId9" Type="http://schemas.openxmlformats.org/officeDocument/2006/relationships/image" Target="../media/image141.png"/></Relationships>
</file>

<file path=ppt/slides/_rels/slide55.xml.rels><?xml version="1.0" encoding="UTF-8" standalone="yes"?>
<Relationships xmlns="http://schemas.openxmlformats.org/package/2006/relationships"><Relationship Id="rId3" Type="http://schemas.openxmlformats.org/officeDocument/2006/relationships/tags" Target="../tags/tag27.xml"/><Relationship Id="rId7" Type="http://schemas.openxmlformats.org/officeDocument/2006/relationships/image" Target="../media/image115.emf"/><Relationship Id="rId2" Type="http://schemas.openxmlformats.org/officeDocument/2006/relationships/tags" Target="../tags/tag26.xml"/><Relationship Id="rId1" Type="http://schemas.openxmlformats.org/officeDocument/2006/relationships/vmlDrawing" Target="../drawings/vmlDrawing24.vml"/><Relationship Id="rId6" Type="http://schemas.openxmlformats.org/officeDocument/2006/relationships/oleObject" Target="../embeddings/oleObject23.bin"/><Relationship Id="rId5" Type="http://schemas.openxmlformats.org/officeDocument/2006/relationships/notesSlide" Target="../notesSlides/notesSlide20.xml"/><Relationship Id="rId4" Type="http://schemas.openxmlformats.org/officeDocument/2006/relationships/slideLayout" Target="../slideLayouts/slideLayout255.xml"/></Relationships>
</file>

<file path=ppt/slides/_rels/slide56.xml.rels><?xml version="1.0" encoding="UTF-8" standalone="yes"?>
<Relationships xmlns="http://schemas.openxmlformats.org/package/2006/relationships"><Relationship Id="rId8" Type="http://schemas.openxmlformats.org/officeDocument/2006/relationships/hyperlink" Target="https://docs.microsoft.com/en-us/azure/active-directory/hybrid/how-to-connect-install-express" TargetMode="External"/><Relationship Id="rId3" Type="http://schemas.openxmlformats.org/officeDocument/2006/relationships/image" Target="../media/image136.png"/><Relationship Id="rId7" Type="http://schemas.openxmlformats.org/officeDocument/2006/relationships/hyperlink" Target="https://azure.microsoft.com/en-us/resources/templates/active-directory-new-domain/" TargetMode="External"/><Relationship Id="rId2" Type="http://schemas.openxmlformats.org/officeDocument/2006/relationships/image" Target="../media/image127.emf"/><Relationship Id="rId1" Type="http://schemas.openxmlformats.org/officeDocument/2006/relationships/slideLayout" Target="../slideLayouts/slideLayout259.xml"/><Relationship Id="rId6" Type="http://schemas.openxmlformats.org/officeDocument/2006/relationships/image" Target="../media/image142.png"/><Relationship Id="rId5" Type="http://schemas.openxmlformats.org/officeDocument/2006/relationships/hyperlink" Target="https://docs.microsoft.com/en-us/azure/active-directory/fundamentals/add-custom-domain" TargetMode="External"/><Relationship Id="rId4" Type="http://schemas.openxmlformats.org/officeDocument/2006/relationships/image" Target="../media/image137.png"/></Relationships>
</file>

<file path=ppt/slides/_rels/slide57.xml.rels><?xml version="1.0" encoding="UTF-8" standalone="yes"?>
<Relationships xmlns="http://schemas.openxmlformats.org/package/2006/relationships"><Relationship Id="rId8" Type="http://schemas.openxmlformats.org/officeDocument/2006/relationships/hyperlink" Target="https://aad.portal.azure.com/" TargetMode="External"/><Relationship Id="rId3" Type="http://schemas.openxmlformats.org/officeDocument/2006/relationships/hyperlink" Target="https://azure.microsoft.com/en-us/resources/templates/active-directory-new-domain/" TargetMode="External"/><Relationship Id="rId7" Type="http://schemas.openxmlformats.org/officeDocument/2006/relationships/image" Target="../media/image144.png"/><Relationship Id="rId2" Type="http://schemas.openxmlformats.org/officeDocument/2006/relationships/image" Target="../media/image127.emf"/><Relationship Id="rId1" Type="http://schemas.openxmlformats.org/officeDocument/2006/relationships/slideLayout" Target="../slideLayouts/slideLayout259.xml"/><Relationship Id="rId6" Type="http://schemas.openxmlformats.org/officeDocument/2006/relationships/image" Target="../media/image143.png"/><Relationship Id="rId5" Type="http://schemas.openxmlformats.org/officeDocument/2006/relationships/hyperlink" Target="https://rdweb.wvd.microsoft.com/" TargetMode="External"/><Relationship Id="rId10" Type="http://schemas.openxmlformats.org/officeDocument/2006/relationships/image" Target="../media/image145.png"/><Relationship Id="rId4" Type="http://schemas.openxmlformats.org/officeDocument/2006/relationships/hyperlink" Target="https://techcommunity.microsoft.com/t5/Windows-IT-Pro-Blog/Getting-started-with-Windows-Virtual-Desktop/ba-p/391054" TargetMode="External"/><Relationship Id="rId9" Type="http://schemas.openxmlformats.org/officeDocument/2006/relationships/hyperlink" Target="https://docs.microsoft.com/en-us/azure/virtual-desktop/tenant-setup-azure-active-directory#assign-the-tenantcreator-application-role-to-a-user-in-your-azure-active-directory-tenant" TargetMode="External"/></Relationships>
</file>

<file path=ppt/slides/_rels/slide58.xml.rels><?xml version="1.0" encoding="UTF-8" standalone="yes"?>
<Relationships xmlns="http://schemas.openxmlformats.org/package/2006/relationships"><Relationship Id="rId8" Type="http://schemas.openxmlformats.org/officeDocument/2006/relationships/image" Target="../media/image146.png"/><Relationship Id="rId3" Type="http://schemas.openxmlformats.org/officeDocument/2006/relationships/hyperlink" Target="https://docs.microsoft.com/en-us/azure/virtual-desktop/virtual-desktop-fall-2019/tenant-setup-azure-active-directory#grant-permissions-to-windows-virtual-desktop" TargetMode="External"/><Relationship Id="rId7" Type="http://schemas.openxmlformats.org/officeDocument/2006/relationships/image" Target="../media/image93.png"/><Relationship Id="rId2" Type="http://schemas.openxmlformats.org/officeDocument/2006/relationships/notesSlide" Target="../notesSlides/notesSlide21.xml"/><Relationship Id="rId1" Type="http://schemas.openxmlformats.org/officeDocument/2006/relationships/slideLayout" Target="../slideLayouts/slideLayout245.xml"/><Relationship Id="rId6" Type="http://schemas.openxmlformats.org/officeDocument/2006/relationships/image" Target="../media/image90.png"/><Relationship Id="rId5" Type="http://schemas.openxmlformats.org/officeDocument/2006/relationships/image" Target="../media/image92.svg"/><Relationship Id="rId4" Type="http://schemas.openxmlformats.org/officeDocument/2006/relationships/image" Target="../media/image91.png"/><Relationship Id="rId9" Type="http://schemas.openxmlformats.org/officeDocument/2006/relationships/hyperlink" Target="https://rdweb.wvd.microsoft.com/" TargetMode="External"/></Relationships>
</file>

<file path=ppt/slides/_rels/slide59.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245.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2.xml"/><Relationship Id="rId7" Type="http://schemas.openxmlformats.org/officeDocument/2006/relationships/image" Target="../media/image78.png"/><Relationship Id="rId2" Type="http://schemas.openxmlformats.org/officeDocument/2006/relationships/slideLayout" Target="../slideLayouts/slideLayout213.xml"/><Relationship Id="rId1" Type="http://schemas.openxmlformats.org/officeDocument/2006/relationships/tags" Target="../tags/tag20.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s>
</file>

<file path=ppt/slides/_rels/slide60.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259.xml"/></Relationships>
</file>

<file path=ppt/slides/_rels/slide61.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59.xml"/></Relationships>
</file>

<file path=ppt/slides/_rels/slide7.xml.rels><?xml version="1.0" encoding="UTF-8" standalone="yes"?>
<Relationships xmlns="http://schemas.openxmlformats.org/package/2006/relationships"><Relationship Id="rId8" Type="http://schemas.openxmlformats.org/officeDocument/2006/relationships/image" Target="../media/image84.jpeg"/><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notesSlide" Target="../notesSlides/notesSlide3.xml"/><Relationship Id="rId1" Type="http://schemas.openxmlformats.org/officeDocument/2006/relationships/slideLayout" Target="../slideLayouts/slideLayout213.xml"/><Relationship Id="rId6" Type="http://schemas.openxmlformats.org/officeDocument/2006/relationships/image" Target="../media/image82.png"/><Relationship Id="rId11" Type="http://schemas.openxmlformats.org/officeDocument/2006/relationships/image" Target="../media/image87.png"/><Relationship Id="rId5" Type="http://schemas.openxmlformats.org/officeDocument/2006/relationships/image" Target="../media/image81.png"/><Relationship Id="rId10" Type="http://schemas.openxmlformats.org/officeDocument/2006/relationships/image" Target="../media/image86.png"/><Relationship Id="rId4" Type="http://schemas.openxmlformats.org/officeDocument/2006/relationships/image" Target="../media/image80.png"/><Relationship Id="rId9" Type="http://schemas.openxmlformats.org/officeDocument/2006/relationships/image" Target="../media/image85.png"/></Relationships>
</file>

<file path=ppt/slides/_rels/slide8.xml.rels><?xml version="1.0" encoding="UTF-8" standalone="yes"?>
<Relationships xmlns="http://schemas.openxmlformats.org/package/2006/relationships"><Relationship Id="rId8" Type="http://schemas.openxmlformats.org/officeDocument/2006/relationships/image" Target="../media/image92.svg"/><Relationship Id="rId3" Type="http://schemas.openxmlformats.org/officeDocument/2006/relationships/image" Target="../media/image88.png"/><Relationship Id="rId7" Type="http://schemas.openxmlformats.org/officeDocument/2006/relationships/image" Target="../media/image91.png"/><Relationship Id="rId2" Type="http://schemas.openxmlformats.org/officeDocument/2006/relationships/notesSlide" Target="../notesSlides/notesSlide4.xml"/><Relationship Id="rId1" Type="http://schemas.openxmlformats.org/officeDocument/2006/relationships/slideLayout" Target="../slideLayouts/slideLayout217.xml"/><Relationship Id="rId6" Type="http://schemas.openxmlformats.org/officeDocument/2006/relationships/image" Target="../media/image90.png"/><Relationship Id="rId5" Type="http://schemas.openxmlformats.org/officeDocument/2006/relationships/image" Target="../media/image89.png"/><Relationship Id="rId4" Type="http://schemas.microsoft.com/office/2007/relationships/hdphoto" Target="../media/hdphoto2.wdp"/><Relationship Id="rId9" Type="http://schemas.openxmlformats.org/officeDocument/2006/relationships/image" Target="../media/image93.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3">
            <a:extLst>
              <a:ext uri="{FF2B5EF4-FFF2-40B4-BE49-F238E27FC236}">
                <a16:creationId xmlns:a16="http://schemas.microsoft.com/office/drawing/2014/main" id="{A1C19EC1-C13A-4D64-9A13-D3F750C60B85}"/>
              </a:ext>
            </a:extLst>
          </p:cNvPr>
          <p:cNvSpPr txBox="1">
            <a:spLocks/>
          </p:cNvSpPr>
          <p:nvPr/>
        </p:nvSpPr>
        <p:spPr>
          <a:xfrm>
            <a:off x="737964" y="904935"/>
            <a:ext cx="10104432" cy="1477328"/>
          </a:xfrm>
          <a:prstGeom prst="rect">
            <a:avLst/>
          </a:prstGeom>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1" kern="1200" cap="none" spc="-5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4800" b="1"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Windows Virtual Desktop Skilling Workshop</a:t>
            </a:r>
          </a:p>
        </p:txBody>
      </p:sp>
      <p:sp>
        <p:nvSpPr>
          <p:cNvPr id="13" name="Text Placeholder 4">
            <a:extLst>
              <a:ext uri="{FF2B5EF4-FFF2-40B4-BE49-F238E27FC236}">
                <a16:creationId xmlns:a16="http://schemas.microsoft.com/office/drawing/2014/main" id="{09AEEF7C-3529-4DB6-8BC6-9BA6903B1853}"/>
              </a:ext>
            </a:extLst>
          </p:cNvPr>
          <p:cNvSpPr txBox="1">
            <a:spLocks/>
          </p:cNvSpPr>
          <p:nvPr/>
        </p:nvSpPr>
        <p:spPr>
          <a:xfrm>
            <a:off x="582041" y="3860185"/>
            <a:ext cx="5943600" cy="1231106"/>
          </a:xfrm>
          <a:prstGeom prst="rect">
            <a:avLst/>
          </a:prstGeom>
          <a:noFill/>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2813" rtl="0" eaLnBrk="1" fontAlgn="base" latinLnBrk="0" hangingPunct="1">
              <a:lnSpc>
                <a:spcPct val="100000"/>
              </a:lnSpc>
              <a:spcBef>
                <a:spcPct val="0"/>
              </a:spcBef>
              <a:spcAft>
                <a:spcPct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rgbClr val="0D0D0D"/>
                </a:solidFill>
                <a:effectLst/>
                <a:uLnTx/>
                <a:uFillTx/>
                <a:latin typeface="Segoe UI" pitchFamily="34" charset="0"/>
                <a:ea typeface="+mn-ea"/>
                <a:cs typeface="Segoe UI" panose="020B0502040204020203" pitchFamily="34" charset="0"/>
              </a:rPr>
              <a:t>Content by:  Rich McBrine</a:t>
            </a:r>
          </a:p>
          <a:p>
            <a:pPr marL="0" marR="0" lvl="0" indent="0" algn="l" defTabSz="912813" rtl="0" eaLnBrk="1" fontAlgn="base" latinLnBrk="0" hangingPunct="1">
              <a:lnSpc>
                <a:spcPct val="100000"/>
              </a:lnSpc>
              <a:spcBef>
                <a:spcPct val="0"/>
              </a:spcBef>
              <a:spcAft>
                <a:spcPct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rgbClr val="0D0D0D"/>
                </a:solidFill>
                <a:effectLst/>
                <a:uLnTx/>
                <a:uFillTx/>
                <a:latin typeface="Segoe UI" pitchFamily="34" charset="0"/>
                <a:ea typeface="+mn-ea"/>
                <a:cs typeface="Segoe UI" panose="020B0502040204020203" pitchFamily="34" charset="0"/>
              </a:rPr>
              <a:t>Principal Cloud Solutions Architect</a:t>
            </a:r>
          </a:p>
          <a:p>
            <a:pPr marL="0" marR="0" lvl="0" indent="0" algn="l" defTabSz="912813" rtl="0" eaLnBrk="1" fontAlgn="base" latinLnBrk="0" hangingPunct="1">
              <a:lnSpc>
                <a:spcPct val="100000"/>
              </a:lnSpc>
              <a:spcBef>
                <a:spcPct val="0"/>
              </a:spcBef>
              <a:spcAft>
                <a:spcPct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rgbClr val="0D0D0D"/>
                </a:solidFill>
                <a:effectLst/>
                <a:uLnTx/>
                <a:uFillTx/>
                <a:latin typeface="Segoe UI" pitchFamily="34" charset="0"/>
                <a:ea typeface="+mn-ea"/>
                <a:cs typeface="Segoe UI" panose="020B0502040204020203" pitchFamily="34" charset="0"/>
              </a:rPr>
              <a:t>Microsoft, U.S. Education</a:t>
            </a:r>
          </a:p>
          <a:p>
            <a:pPr marL="0" marR="0" lvl="0" indent="0" algn="l" defTabSz="912813" rtl="0" eaLnBrk="1" fontAlgn="base" latinLnBrk="0" hangingPunct="1">
              <a:lnSpc>
                <a:spcPct val="100000"/>
              </a:lnSpc>
              <a:spcBef>
                <a:spcPct val="0"/>
              </a:spcBef>
              <a:spcAft>
                <a:spcPct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rgbClr val="0D0D0D"/>
                </a:solidFill>
                <a:effectLst/>
                <a:uLnTx/>
                <a:uFillTx/>
                <a:latin typeface="Segoe UI" pitchFamily="34" charset="0"/>
                <a:ea typeface="+mn-ea"/>
                <a:cs typeface="Segoe UI" panose="020B0502040204020203" pitchFamily="34" charset="0"/>
                <a:hlinkClick r:id="rId3"/>
              </a:rPr>
              <a:t>rich.mcbrine@microsoft.com</a:t>
            </a:r>
            <a:r>
              <a:rPr kumimoji="0" lang="en-US" sz="2000" b="0" i="0" u="none" strike="noStrike" kern="1200" cap="none" spc="0" normalizeH="0" baseline="0" noProof="0" dirty="0">
                <a:ln>
                  <a:noFill/>
                </a:ln>
                <a:solidFill>
                  <a:srgbClr val="0D0D0D"/>
                </a:solidFill>
                <a:effectLst/>
                <a:uLnTx/>
                <a:uFillTx/>
                <a:latin typeface="Segoe UI" pitchFamily="34" charset="0"/>
                <a:ea typeface="+mn-ea"/>
                <a:cs typeface="Segoe UI" panose="020B0502040204020203" pitchFamily="34" charset="0"/>
              </a:rPr>
              <a:t> </a:t>
            </a:r>
          </a:p>
        </p:txBody>
      </p:sp>
      <p:pic>
        <p:nvPicPr>
          <p:cNvPr id="14" name="Picture 13">
            <a:extLst>
              <a:ext uri="{FF2B5EF4-FFF2-40B4-BE49-F238E27FC236}">
                <a16:creationId xmlns:a16="http://schemas.microsoft.com/office/drawing/2014/main" id="{93F4D505-527F-472D-8AB7-BC2DE35A10BD}"/>
              </a:ext>
            </a:extLst>
          </p:cNvPr>
          <p:cNvPicPr/>
          <p:nvPr/>
        </p:nvPicPr>
        <p:blipFill>
          <a:blip r:embed="rId4" cstate="email">
            <a:extLst>
              <a:ext uri="{28A0092B-C50C-407E-A947-70E740481C1C}">
                <a14:useLocalDpi xmlns:a14="http://schemas.microsoft.com/office/drawing/2010/main"/>
              </a:ext>
            </a:extLst>
          </a:blip>
          <a:srcRect/>
          <a:stretch>
            <a:fillRect/>
          </a:stretch>
        </p:blipFill>
        <p:spPr bwMode="auto">
          <a:xfrm>
            <a:off x="582041" y="5470830"/>
            <a:ext cx="1162273" cy="1191315"/>
          </a:xfrm>
          <a:prstGeom prst="rect">
            <a:avLst/>
          </a:prstGeom>
          <a:noFill/>
        </p:spPr>
      </p:pic>
      <p:pic>
        <p:nvPicPr>
          <p:cNvPr id="15" name="Picture 14" descr="A blue and white sign&#10;&#10;Description automatically generated">
            <a:extLst>
              <a:ext uri="{FF2B5EF4-FFF2-40B4-BE49-F238E27FC236}">
                <a16:creationId xmlns:a16="http://schemas.microsoft.com/office/drawing/2014/main" id="{4DE77145-6FB1-4C26-A918-497DD881AF87}"/>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827974" y="5470829"/>
            <a:ext cx="1191316" cy="1191316"/>
          </a:xfrm>
          <a:prstGeom prst="rect">
            <a:avLst/>
          </a:prstGeom>
        </p:spPr>
      </p:pic>
    </p:spTree>
    <p:extLst>
      <p:ext uri="{BB962C8B-B14F-4D97-AF65-F5344CB8AC3E}">
        <p14:creationId xmlns:p14="http://schemas.microsoft.com/office/powerpoint/2010/main" val="1956130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59BD13C-A815-4ED5-9D0E-0D6C42A134D1}"/>
              </a:ext>
            </a:extLst>
          </p:cNvPr>
          <p:cNvSpPr>
            <a:spLocks noGrp="1"/>
          </p:cNvSpPr>
          <p:nvPr>
            <p:ph type="title"/>
          </p:nvPr>
        </p:nvSpPr>
        <p:spPr/>
        <p:txBody>
          <a:bodyPr/>
          <a:lstStyle/>
          <a:p>
            <a:r>
              <a:rPr lang="en-US" dirty="0"/>
              <a:t>Windows Virtual Desktop</a:t>
            </a:r>
            <a:br>
              <a:rPr lang="en-US" dirty="0"/>
            </a:br>
            <a:endParaRPr lang="en-US" dirty="0"/>
          </a:p>
        </p:txBody>
      </p:sp>
      <p:pic>
        <p:nvPicPr>
          <p:cNvPr id="5" name="Picture Placeholder 4" descr="A person sitting at a table using a computer&#10;&#10;Description generated with very high confidence">
            <a:extLst>
              <a:ext uri="{FF2B5EF4-FFF2-40B4-BE49-F238E27FC236}">
                <a16:creationId xmlns:a16="http://schemas.microsoft.com/office/drawing/2014/main" id="{DCA64632-E8A8-4F2A-BFE9-DAEFFEFF5D27}"/>
              </a:ext>
            </a:extLst>
          </p:cNvPr>
          <p:cNvPicPr>
            <a:picLocks noGrp="1" noChangeAspect="1"/>
          </p:cNvPicPr>
          <p:nvPr>
            <p:ph type="pic" sz="quarter" idx="10"/>
          </p:nvPr>
        </p:nvPicPr>
        <p:blipFill rotWithShape="1">
          <a:blip r:embed="rId3" cstate="email">
            <a:extLst>
              <a:ext uri="{28A0092B-C50C-407E-A947-70E740481C1C}">
                <a14:useLocalDpi xmlns:a14="http://schemas.microsoft.com/office/drawing/2010/main"/>
              </a:ext>
            </a:extLst>
          </a:blip>
          <a:srcRect/>
          <a:stretch/>
        </p:blipFill>
        <p:spPr>
          <a:xfrm>
            <a:off x="6209610" y="489"/>
            <a:ext cx="5982390" cy="6857027"/>
          </a:xfrm>
          <a:prstGeom prst="rect">
            <a:avLst/>
          </a:prstGeom>
        </p:spPr>
      </p:pic>
      <p:sp>
        <p:nvSpPr>
          <p:cNvPr id="2" name="TextBox 1">
            <a:extLst>
              <a:ext uri="{FF2B5EF4-FFF2-40B4-BE49-F238E27FC236}">
                <a16:creationId xmlns:a16="http://schemas.microsoft.com/office/drawing/2014/main" id="{40FDF54D-D11A-442D-8B87-066CF6B36A77}"/>
              </a:ext>
            </a:extLst>
          </p:cNvPr>
          <p:cNvSpPr txBox="1"/>
          <p:nvPr/>
        </p:nvSpPr>
        <p:spPr>
          <a:xfrm>
            <a:off x="260101" y="1415274"/>
            <a:ext cx="5636832" cy="515833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120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New Microsoft Azure service for VDI</a:t>
            </a:r>
          </a:p>
          <a:p>
            <a:pPr marL="0" marR="0" lvl="0" indent="0" algn="l" defTabSz="914400" rtl="0" eaLnBrk="1" fontAlgn="auto" latinLnBrk="0" hangingPunct="1">
              <a:lnSpc>
                <a:spcPct val="90000"/>
              </a:lnSpc>
              <a:spcBef>
                <a:spcPts val="0"/>
              </a:spcBef>
              <a:spcAft>
                <a:spcPts val="120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Supports Students &amp; Faculty with </a:t>
            </a:r>
          </a:p>
          <a:p>
            <a:pPr marL="342900" marR="0" lvl="0" indent="-342900" algn="l" defTabSz="914400" rtl="0" eaLnBrk="1" fontAlgn="auto" latinLnBrk="0" hangingPunct="1">
              <a:lnSpc>
                <a:spcPct val="90000"/>
              </a:lnSpc>
              <a:spcBef>
                <a:spcPts val="0"/>
              </a:spcBef>
              <a:spcAft>
                <a:spcPts val="1200"/>
              </a:spcAft>
              <a:buClrTx/>
              <a:buSzTx/>
              <a:buFont typeface="Arial" panose="020B0604020202020204" pitchFamily="34" charset="0"/>
              <a:buChar char="•"/>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Remote desktops - both Pooled and Personal</a:t>
            </a:r>
          </a:p>
          <a:p>
            <a:pPr marL="342900" marR="0" lvl="0" indent="-342900" algn="l" defTabSz="914400" rtl="0" eaLnBrk="1" fontAlgn="auto" latinLnBrk="0" hangingPunct="1">
              <a:lnSpc>
                <a:spcPct val="90000"/>
              </a:lnSpc>
              <a:spcBef>
                <a:spcPts val="0"/>
              </a:spcBef>
              <a:spcAft>
                <a:spcPts val="1200"/>
              </a:spcAft>
              <a:buClrTx/>
              <a:buSzTx/>
              <a:buFont typeface="Arial" panose="020B0604020202020204" pitchFamily="34" charset="0"/>
              <a:buChar char="•"/>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Remote App publishing</a:t>
            </a:r>
          </a:p>
          <a:p>
            <a:pPr marL="0" marR="0" lvl="0" indent="0" algn="l" defTabSz="914400" rtl="0" eaLnBrk="1" fontAlgn="auto" latinLnBrk="0" hangingPunct="1">
              <a:lnSpc>
                <a:spcPct val="90000"/>
              </a:lnSpc>
              <a:spcBef>
                <a:spcPts val="0"/>
              </a:spcBef>
              <a:spcAft>
                <a:spcPts val="120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Benefits:</a:t>
            </a:r>
          </a:p>
          <a:p>
            <a:pPr marL="342900" marR="0" lvl="0" indent="-342900" algn="l" defTabSz="914400" rtl="0" eaLnBrk="1" fontAlgn="auto" latinLnBrk="0" hangingPunct="1">
              <a:lnSpc>
                <a:spcPct val="90000"/>
              </a:lnSpc>
              <a:spcBef>
                <a:spcPts val="0"/>
              </a:spcBef>
              <a:spcAft>
                <a:spcPts val="1200"/>
              </a:spcAft>
              <a:buClrTx/>
              <a:buSzTx/>
              <a:buFont typeface="Arial" panose="020B0604020202020204" pitchFamily="34" charset="0"/>
              <a:buChar char="•"/>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Minimal infrastructure setup &amp; low-cost (pay for what you use)</a:t>
            </a:r>
          </a:p>
          <a:p>
            <a:pPr marL="342900" marR="0" lvl="0" indent="-342900" algn="l" defTabSz="914400" rtl="0" eaLnBrk="1" fontAlgn="auto" latinLnBrk="0" hangingPunct="1">
              <a:lnSpc>
                <a:spcPct val="90000"/>
              </a:lnSpc>
              <a:spcBef>
                <a:spcPts val="0"/>
              </a:spcBef>
              <a:spcAft>
                <a:spcPts val="1200"/>
              </a:spcAft>
              <a:buClrTx/>
              <a:buSzTx/>
              <a:buFont typeface="Arial" panose="020B0604020202020204" pitchFamily="34" charset="0"/>
              <a:buChar char="•"/>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Integrated with the security and management of AD &amp; Azure AD</a:t>
            </a:r>
          </a:p>
          <a:p>
            <a:pPr marL="0" marR="0" lvl="0" indent="0" algn="l" defTabSz="914400" rtl="0" eaLnBrk="1" fontAlgn="auto" latinLnBrk="0" hangingPunct="1">
              <a:lnSpc>
                <a:spcPct val="90000"/>
              </a:lnSpc>
              <a:spcBef>
                <a:spcPts val="0"/>
              </a:spcBef>
              <a:spcAft>
                <a:spcPts val="1200"/>
              </a:spcAft>
              <a:buClrTx/>
              <a:buSzTx/>
              <a:buFontTx/>
              <a:buNone/>
              <a:tabLst/>
              <a:defRPr/>
            </a:pPr>
            <a:r>
              <a:rPr lang="en-US" sz="2000" dirty="0">
                <a:gradFill>
                  <a:gsLst>
                    <a:gs pos="2917">
                      <a:srgbClr val="1A1A1A"/>
                    </a:gs>
                    <a:gs pos="30000">
                      <a:srgbClr val="1A1A1A"/>
                    </a:gs>
                  </a:gsLst>
                  <a:lin ang="5400000" scaled="0"/>
                </a:gradFill>
                <a:latin typeface="Segoe UI"/>
              </a:rPr>
              <a:t>L</a:t>
            </a:r>
            <a:r>
              <a:rPr kumimoji="0" lang="en-US" sz="2000" b="0" i="0" u="none" strike="noStrike" kern="1200" cap="none" spc="0" normalizeH="0" baseline="0" noProof="0" dirty="0" err="1">
                <a:ln>
                  <a:noFill/>
                </a:ln>
                <a:gradFill>
                  <a:gsLst>
                    <a:gs pos="2917">
                      <a:srgbClr val="1A1A1A"/>
                    </a:gs>
                    <a:gs pos="30000">
                      <a:srgbClr val="1A1A1A"/>
                    </a:gs>
                  </a:gsLst>
                  <a:lin ang="5400000" scaled="0"/>
                </a:gradFill>
                <a:effectLst/>
                <a:uLnTx/>
                <a:uFillTx/>
                <a:latin typeface="Segoe UI"/>
                <a:ea typeface="+mn-ea"/>
                <a:cs typeface="+mn-cs"/>
              </a:rPr>
              <a:t>everage</a:t>
            </a:r>
            <a:r>
              <a:rPr lang="en-US" sz="2000" dirty="0">
                <a:gradFill>
                  <a:gsLst>
                    <a:gs pos="2917">
                      <a:srgbClr val="1A1A1A"/>
                    </a:gs>
                    <a:gs pos="30000">
                      <a:srgbClr val="1A1A1A"/>
                    </a:gs>
                  </a:gsLst>
                  <a:lin ang="5400000" scaled="0"/>
                </a:gradFill>
                <a:latin typeface="Segoe UI"/>
              </a:rPr>
              <a:t> </a:t>
            </a: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existing:</a:t>
            </a:r>
          </a:p>
          <a:p>
            <a:pPr marL="341313" marR="0" lvl="0" indent="-341313" algn="l" defTabSz="914400" rtl="0" eaLnBrk="1" fontAlgn="auto" latinLnBrk="0" hangingPunct="1">
              <a:lnSpc>
                <a:spcPct val="90000"/>
              </a:lnSpc>
              <a:spcBef>
                <a:spcPts val="0"/>
              </a:spcBef>
              <a:spcAft>
                <a:spcPts val="1200"/>
              </a:spcAft>
              <a:buClrTx/>
              <a:buSzTx/>
              <a:buFont typeface="Arial" panose="020B0604020202020204" pitchFamily="34" charset="0"/>
              <a:buChar char="•"/>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Group Policy-based management in AD</a:t>
            </a:r>
          </a:p>
          <a:p>
            <a:pPr marL="341313" marR="0" lvl="0" indent="-341313" algn="l" defTabSz="914400" rtl="0" eaLnBrk="1" fontAlgn="auto" latinLnBrk="0" hangingPunct="1">
              <a:lnSpc>
                <a:spcPct val="90000"/>
              </a:lnSpc>
              <a:spcBef>
                <a:spcPts val="0"/>
              </a:spcBef>
              <a:spcAft>
                <a:spcPts val="1200"/>
              </a:spcAft>
              <a:buClrTx/>
              <a:buSzTx/>
              <a:buFont typeface="Arial" panose="020B0604020202020204" pitchFamily="34" charset="0"/>
              <a:buChar char="•"/>
              <a:tabLst/>
              <a:defRPr/>
            </a:pPr>
            <a:r>
              <a:rPr lang="en-US" sz="1600" dirty="0">
                <a:gradFill>
                  <a:gsLst>
                    <a:gs pos="2917">
                      <a:srgbClr val="1A1A1A"/>
                    </a:gs>
                    <a:gs pos="30000">
                      <a:srgbClr val="1A1A1A"/>
                    </a:gs>
                  </a:gsLst>
                  <a:lin ang="5400000" scaled="0"/>
                </a:gradFill>
                <a:latin typeface="Segoe UI"/>
              </a:rPr>
              <a:t>Windows management tools (patch, update, monitor WVD systems with tools you use today)</a:t>
            </a:r>
          </a:p>
          <a:p>
            <a:pPr marL="341313" lvl="0" indent="-341313" defTabSz="914400">
              <a:lnSpc>
                <a:spcPct val="90000"/>
              </a:lnSpc>
              <a:spcAft>
                <a:spcPts val="1200"/>
              </a:spcAft>
              <a:buFont typeface="Arial" panose="020B0604020202020204" pitchFamily="34" charset="0"/>
              <a:buChar char="•"/>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Org strengths in AD and AAD management</a:t>
            </a:r>
          </a:p>
        </p:txBody>
      </p:sp>
    </p:spTree>
    <p:extLst>
      <p:ext uri="{BB962C8B-B14F-4D97-AF65-F5344CB8AC3E}">
        <p14:creationId xmlns:p14="http://schemas.microsoft.com/office/powerpoint/2010/main" val="781215735"/>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 name="Picture 9" descr="A screen shot of a computer&#10;&#10;Description generated with very high confidence">
            <a:extLst>
              <a:ext uri="{FF2B5EF4-FFF2-40B4-BE49-F238E27FC236}">
                <a16:creationId xmlns:a16="http://schemas.microsoft.com/office/drawing/2014/main" id="{58B566CC-E837-4284-AB02-EB87B365E75A}"/>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117466" y="1726162"/>
            <a:ext cx="5074534" cy="5131837"/>
          </a:xfrm>
          <a:prstGeom prst="rect">
            <a:avLst/>
          </a:prstGeom>
        </p:spPr>
      </p:pic>
      <p:sp>
        <p:nvSpPr>
          <p:cNvPr id="11" name="Title 1">
            <a:extLst>
              <a:ext uri="{FF2B5EF4-FFF2-40B4-BE49-F238E27FC236}">
                <a16:creationId xmlns:a16="http://schemas.microsoft.com/office/drawing/2014/main" id="{10E28292-A84A-4D78-AC4C-A45D086630BC}"/>
              </a:ext>
            </a:extLst>
          </p:cNvPr>
          <p:cNvSpPr>
            <a:spLocks noGrp="1"/>
          </p:cNvSpPr>
          <p:nvPr>
            <p:ph type="title"/>
          </p:nvPr>
        </p:nvSpPr>
        <p:spPr>
          <a:xfrm>
            <a:off x="426424" y="141439"/>
            <a:ext cx="11488767" cy="739343"/>
          </a:xfrm>
        </p:spPr>
        <p:txBody>
          <a:bodyPr/>
          <a:lstStyle/>
          <a:p>
            <a:r>
              <a:rPr lang="en-US" sz="2800" dirty="0"/>
              <a:t>What Makes Windows Virtual Desktop (WVD) Unique?</a:t>
            </a:r>
            <a:br>
              <a:rPr lang="en-US" sz="2800" dirty="0"/>
            </a:br>
            <a:r>
              <a:rPr lang="en-US" sz="2800" i="1" dirty="0"/>
              <a:t>Windows 10 is now Multi-User</a:t>
            </a:r>
            <a:br>
              <a:rPr lang="en-US" sz="2800" dirty="0"/>
            </a:br>
            <a:endParaRPr lang="en-US" sz="2800" dirty="0"/>
          </a:p>
        </p:txBody>
      </p:sp>
      <p:pic>
        <p:nvPicPr>
          <p:cNvPr id="3" name="Picture 2">
            <a:extLst>
              <a:ext uri="{FF2B5EF4-FFF2-40B4-BE49-F238E27FC236}">
                <a16:creationId xmlns:a16="http://schemas.microsoft.com/office/drawing/2014/main" id="{8DEC8A17-05C7-496C-B69E-9503BDFBD687}"/>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9816437" y="2449286"/>
            <a:ext cx="1949139" cy="2234682"/>
          </a:xfrm>
          <a:prstGeom prst="rect">
            <a:avLst/>
          </a:prstGeom>
        </p:spPr>
      </p:pic>
      <p:sp>
        <p:nvSpPr>
          <p:cNvPr id="8" name="Text Placeholder 2">
            <a:extLst>
              <a:ext uri="{FF2B5EF4-FFF2-40B4-BE49-F238E27FC236}">
                <a16:creationId xmlns:a16="http://schemas.microsoft.com/office/drawing/2014/main" id="{7E40EAA4-B8FF-466E-8547-423B0984E197}"/>
              </a:ext>
            </a:extLst>
          </p:cNvPr>
          <p:cNvSpPr txBox="1">
            <a:spLocks/>
          </p:cNvSpPr>
          <p:nvPr/>
        </p:nvSpPr>
        <p:spPr>
          <a:xfrm>
            <a:off x="659906" y="1726162"/>
            <a:ext cx="5436094" cy="4698722"/>
          </a:xfrm>
          <a:prstGeom prst="rect">
            <a:avLst/>
          </a:prstGeom>
        </p:spPr>
        <p:txBody>
          <a:bodyPr vert="horz" wrap="square" lIns="0" tIns="0" rIns="0" bIns="0" rtlCol="0">
            <a:spAutoFit/>
          </a:bodyPr>
          <a:lstStyle>
            <a:lvl1pPr marL="0" marR="0" indent="0" algn="l" defTabSz="932742" rtl="0" eaLnBrk="1" fontAlgn="auto" latinLnBrk="0" hangingPunct="1">
              <a:lnSpc>
                <a:spcPct val="90000"/>
              </a:lnSpc>
              <a:spcBef>
                <a:spcPts val="0"/>
              </a:spcBef>
              <a:spcAft>
                <a:spcPts val="1274"/>
              </a:spcAft>
              <a:buClrTx/>
              <a:buSzPct val="90000"/>
              <a:buFont typeface="Wingdings" panose="05000000000000000000" pitchFamily="2" charset="2"/>
              <a:buNone/>
              <a:tabLst/>
              <a:defRPr sz="2549" b="0" i="0" kern="1200" spc="0" baseline="0">
                <a:solidFill>
                  <a:srgbClr val="000000"/>
                </a:solidFill>
                <a:latin typeface="+mn-lt"/>
                <a:ea typeface="+mn-ea"/>
                <a:cs typeface="Segoe UI Semilight" panose="020B0402040204020203" pitchFamily="34" charset="0"/>
              </a:defRPr>
            </a:lvl1pPr>
            <a:lvl2pPr marL="224097" marR="0" indent="0" algn="l" defTabSz="932742" rtl="0" eaLnBrk="1" fontAlgn="auto" latinLnBrk="0" hangingPunct="1">
              <a:lnSpc>
                <a:spcPct val="90000"/>
              </a:lnSpc>
              <a:spcBef>
                <a:spcPts val="0"/>
              </a:spcBef>
              <a:spcAft>
                <a:spcPts val="1274"/>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32742" rtl="0" eaLnBrk="1" fontAlgn="auto" latinLnBrk="0" hangingPunct="1">
              <a:lnSpc>
                <a:spcPct val="100000"/>
              </a:lnSpc>
              <a:spcBef>
                <a:spcPts val="0"/>
              </a:spcBef>
              <a:spcAft>
                <a:spcPts val="1274"/>
              </a:spcAft>
              <a:buClrTx/>
              <a:buSzPct val="90000"/>
              <a:buFont typeface="Wingdings" panose="05000000000000000000" pitchFamily="2" charset="2"/>
              <a:buNone/>
              <a:tabLst/>
              <a:defRPr sz="1961" kern="1200" spc="0" baseline="0">
                <a:solidFill>
                  <a:srgbClr val="000000"/>
                </a:solidFill>
                <a:latin typeface="+mn-lt"/>
                <a:ea typeface="+mn-ea"/>
                <a:cs typeface="+mn-cs"/>
              </a:defRPr>
            </a:lvl3pPr>
            <a:lvl4pPr marL="672290" marR="0" indent="0" algn="l" defTabSz="932742" rtl="0" eaLnBrk="1" fontAlgn="auto" latinLnBrk="0" hangingPunct="1">
              <a:lnSpc>
                <a:spcPct val="100000"/>
              </a:lnSpc>
              <a:spcBef>
                <a:spcPts val="0"/>
              </a:spcBef>
              <a:spcAft>
                <a:spcPts val="1274"/>
              </a:spcAft>
              <a:buClrTx/>
              <a:buSzPct val="90000"/>
              <a:buFont typeface="Wingdings" panose="05000000000000000000" pitchFamily="2" charset="2"/>
              <a:buNone/>
              <a:tabLst/>
              <a:defRPr sz="1961" kern="1200" spc="0" baseline="0">
                <a:gradFill>
                  <a:gsLst>
                    <a:gs pos="1250">
                      <a:schemeClr val="tx1"/>
                    </a:gs>
                    <a:gs pos="100000">
                      <a:schemeClr val="tx1"/>
                    </a:gs>
                  </a:gsLst>
                  <a:lin ang="5400000" scaled="0"/>
                </a:gradFill>
                <a:latin typeface="+mn-lt"/>
                <a:ea typeface="+mn-ea"/>
                <a:cs typeface="+mn-cs"/>
              </a:defRPr>
            </a:lvl4pPr>
            <a:lvl5pPr marL="896386"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1961"/>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dirty="0">
                <a:ln>
                  <a:noFill/>
                </a:ln>
                <a:solidFill>
                  <a:srgbClr val="000000"/>
                </a:solidFill>
                <a:effectLst/>
                <a:uLnTx/>
                <a:uFillTx/>
                <a:latin typeface="Segoe UI"/>
                <a:ea typeface="+mn-ea"/>
                <a:cs typeface="Segoe UI Semilight" panose="020B0402040204020203" pitchFamily="34" charset="0"/>
              </a:rPr>
              <a:t>Windows 10 Enterprise for Virtual Desktops</a:t>
            </a:r>
          </a:p>
          <a:p>
            <a:pPr marL="342900" marR="0" lvl="0" indent="-342900" algn="l" defTabSz="932742" rtl="0" eaLnBrk="1" fontAlgn="auto" latinLnBrk="0" hangingPunct="1">
              <a:lnSpc>
                <a:spcPct val="100000"/>
              </a:lnSpc>
              <a:spcBef>
                <a:spcPts val="1961"/>
              </a:spcBef>
              <a:spcAft>
                <a:spcPts val="0"/>
              </a:spcAft>
              <a:buClrTx/>
              <a:buSzPct val="90000"/>
              <a:buFontTx/>
              <a:buChar char="-"/>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Segoe UI Semilight" panose="020B0402040204020203" pitchFamily="34" charset="0"/>
              </a:rPr>
              <a:t>1 Windows 10 VM, multiple users (lower cost!)</a:t>
            </a:r>
          </a:p>
          <a:p>
            <a:pPr marL="342900" marR="0" lvl="0" indent="-342900" algn="l" defTabSz="932742" rtl="0" eaLnBrk="1" fontAlgn="auto" latinLnBrk="0" hangingPunct="1">
              <a:lnSpc>
                <a:spcPct val="100000"/>
              </a:lnSpc>
              <a:spcBef>
                <a:spcPts val="1961"/>
              </a:spcBef>
              <a:spcAft>
                <a:spcPts val="0"/>
              </a:spcAft>
              <a:buClrTx/>
              <a:buSzPct val="90000"/>
              <a:buFontTx/>
              <a:buChar char="-"/>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Segoe UI Semilight" panose="020B0402040204020203" pitchFamily="34" charset="0"/>
              </a:rPr>
              <a:t>GPU and broad VM options based on scale requirements</a:t>
            </a:r>
          </a:p>
          <a:p>
            <a:pPr marL="0" marR="0" lvl="0" indent="0" algn="l" defTabSz="932742" rtl="0" eaLnBrk="1" fontAlgn="auto" latinLnBrk="0" hangingPunct="1">
              <a:lnSpc>
                <a:spcPct val="100000"/>
              </a:lnSpc>
              <a:spcBef>
                <a:spcPts val="1961"/>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dirty="0">
                <a:ln>
                  <a:noFill/>
                </a:ln>
                <a:solidFill>
                  <a:srgbClr val="000000"/>
                </a:solidFill>
                <a:effectLst/>
                <a:uLnTx/>
                <a:uFillTx/>
                <a:latin typeface="Segoe UI"/>
                <a:ea typeface="+mn-ea"/>
                <a:cs typeface="Segoe UI Semilight" panose="020B0402040204020203" pitchFamily="34" charset="0"/>
              </a:rPr>
              <a:t>Binary compatibility with Windows 10</a:t>
            </a:r>
          </a:p>
          <a:p>
            <a:pPr marL="0" marR="0" lvl="0" indent="0" algn="l" defTabSz="932742" rtl="0" eaLnBrk="1" fontAlgn="auto" latinLnBrk="0" hangingPunct="1">
              <a:lnSpc>
                <a:spcPct val="100000"/>
              </a:lnSpc>
              <a:spcBef>
                <a:spcPts val="1961"/>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dirty="0">
                <a:ln>
                  <a:noFill/>
                </a:ln>
                <a:solidFill>
                  <a:srgbClr val="000000"/>
                </a:solidFill>
                <a:effectLst/>
                <a:uLnTx/>
                <a:uFillTx/>
                <a:latin typeface="Segoe UI"/>
                <a:ea typeface="+mn-ea"/>
                <a:cs typeface="Segoe UI Semilight" panose="020B0402040204020203" pitchFamily="34" charset="0"/>
              </a:rPr>
              <a:t>Only available through Windows Virtual Desktop in Azure </a:t>
            </a:r>
          </a:p>
          <a:p>
            <a:pPr marL="0" marR="0" lvl="0" indent="0" algn="l" defTabSz="932742" rtl="0" eaLnBrk="1" fontAlgn="auto" latinLnBrk="0" hangingPunct="1">
              <a:lnSpc>
                <a:spcPct val="100000"/>
              </a:lnSpc>
              <a:spcBef>
                <a:spcPts val="1961"/>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dirty="0">
                <a:ln>
                  <a:noFill/>
                </a:ln>
                <a:solidFill>
                  <a:srgbClr val="000000"/>
                </a:solidFill>
                <a:effectLst/>
                <a:uLnTx/>
                <a:uFillTx/>
                <a:latin typeface="Segoe UI"/>
                <a:ea typeface="+mn-ea"/>
                <a:cs typeface="Segoe UI Semilight" panose="020B0402040204020203" pitchFamily="34" charset="0"/>
              </a:rPr>
              <a:t>Managed like you manage Windows 10 today</a:t>
            </a:r>
          </a:p>
        </p:txBody>
      </p:sp>
      <p:sp>
        <p:nvSpPr>
          <p:cNvPr id="2" name="TextBox 1">
            <a:extLst>
              <a:ext uri="{FF2B5EF4-FFF2-40B4-BE49-F238E27FC236}">
                <a16:creationId xmlns:a16="http://schemas.microsoft.com/office/drawing/2014/main" id="{B3BB16CD-04BA-4F2E-94C8-DC471B8BF541}"/>
              </a:ext>
            </a:extLst>
          </p:cNvPr>
          <p:cNvSpPr txBox="1"/>
          <p:nvPr/>
        </p:nvSpPr>
        <p:spPr>
          <a:xfrm>
            <a:off x="8326315" y="2915906"/>
            <a:ext cx="1186961" cy="615553"/>
          </a:xfrm>
          <a:prstGeom prst="rect">
            <a:avLst/>
          </a:prstGeom>
          <a:noFill/>
        </p:spPr>
        <p:txBody>
          <a:bodyPr wrap="square" lIns="0" tIns="0" rIns="0" bIns="0" rtlCol="0">
            <a:spAutoFit/>
          </a:bodyPr>
          <a:lstStyle/>
          <a:p>
            <a:pPr algn="r"/>
            <a:r>
              <a:rPr lang="en-US" sz="2000" dirty="0">
                <a:solidFill>
                  <a:srgbClr val="92D050"/>
                </a:solidFill>
              </a:rPr>
              <a:t>Multiple users</a:t>
            </a:r>
          </a:p>
        </p:txBody>
      </p:sp>
      <p:sp>
        <p:nvSpPr>
          <p:cNvPr id="4" name="TextBox 3">
            <a:extLst>
              <a:ext uri="{FF2B5EF4-FFF2-40B4-BE49-F238E27FC236}">
                <a16:creationId xmlns:a16="http://schemas.microsoft.com/office/drawing/2014/main" id="{84592F82-18F5-4296-997E-8453328A7E29}"/>
              </a:ext>
            </a:extLst>
          </p:cNvPr>
          <p:cNvSpPr txBox="1"/>
          <p:nvPr/>
        </p:nvSpPr>
        <p:spPr>
          <a:xfrm>
            <a:off x="9504484" y="2621264"/>
            <a:ext cx="509954" cy="1107996"/>
          </a:xfrm>
          <a:prstGeom prst="rect">
            <a:avLst/>
          </a:prstGeom>
          <a:noFill/>
        </p:spPr>
        <p:txBody>
          <a:bodyPr wrap="square" lIns="0" tIns="0" rIns="0" bIns="0" rtlCol="0">
            <a:spAutoFit/>
          </a:bodyPr>
          <a:lstStyle/>
          <a:p>
            <a:pPr algn="l"/>
            <a:r>
              <a:rPr lang="en-US" sz="7200" dirty="0">
                <a:solidFill>
                  <a:srgbClr val="92D050"/>
                </a:solidFill>
              </a:rPr>
              <a:t>{</a:t>
            </a:r>
          </a:p>
        </p:txBody>
      </p:sp>
    </p:spTree>
    <p:extLst>
      <p:ext uri="{BB962C8B-B14F-4D97-AF65-F5344CB8AC3E}">
        <p14:creationId xmlns:p14="http://schemas.microsoft.com/office/powerpoint/2010/main" val="31986985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959BA4-3512-4572-B44B-E0742571D8C4}"/>
              </a:ext>
            </a:extLst>
          </p:cNvPr>
          <p:cNvSpPr>
            <a:spLocks noGrp="1"/>
          </p:cNvSpPr>
          <p:nvPr>
            <p:ph type="title"/>
          </p:nvPr>
        </p:nvSpPr>
        <p:spPr>
          <a:xfrm>
            <a:off x="584200" y="457200"/>
            <a:ext cx="8734367" cy="557076"/>
          </a:xfrm>
        </p:spPr>
        <p:txBody>
          <a:bodyPr/>
          <a:lstStyle/>
          <a:p>
            <a:r>
              <a:rPr lang="en-US" sz="3200" dirty="0"/>
              <a:t>Many Solutions Offer A Dedicated VM per User</a:t>
            </a:r>
          </a:p>
        </p:txBody>
      </p:sp>
      <p:pic>
        <p:nvPicPr>
          <p:cNvPr id="3" name="2 - VDI Typical Deployment">
            <a:hlinkClick r:id="" action="ppaction://media"/>
            <a:extLst>
              <a:ext uri="{FF2B5EF4-FFF2-40B4-BE49-F238E27FC236}">
                <a16:creationId xmlns:a16="http://schemas.microsoft.com/office/drawing/2014/main" id="{20E8ECEA-DAFD-43B1-B7D2-3334969C0532}"/>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858031" y="1562793"/>
            <a:ext cx="8054107" cy="4530435"/>
          </a:xfrm>
          <a:prstGeom prst="rect">
            <a:avLst/>
          </a:prstGeom>
        </p:spPr>
      </p:pic>
      <p:sp>
        <p:nvSpPr>
          <p:cNvPr id="4" name="TextBox 3">
            <a:extLst>
              <a:ext uri="{FF2B5EF4-FFF2-40B4-BE49-F238E27FC236}">
                <a16:creationId xmlns:a16="http://schemas.microsoft.com/office/drawing/2014/main" id="{C066EA23-5B26-4F9A-8B2C-5E65D9F8741E}"/>
              </a:ext>
            </a:extLst>
          </p:cNvPr>
          <p:cNvSpPr txBox="1"/>
          <p:nvPr/>
        </p:nvSpPr>
        <p:spPr>
          <a:xfrm>
            <a:off x="393007" y="1554481"/>
            <a:ext cx="3006898" cy="4413516"/>
          </a:xfrm>
          <a:prstGeom prst="rect">
            <a:avLst/>
          </a:prstGeom>
          <a:noFill/>
        </p:spPr>
        <p:txBody>
          <a:bodyPr wrap="square" lIns="182880" tIns="146304" rIns="182880" bIns="146304" rtlCol="0">
            <a:spAutoFit/>
          </a:bodyPr>
          <a:lstStyle/>
          <a:p>
            <a:pPr marL="342900" marR="0" lvl="0"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4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1VM/User ~$24 per VM* </a:t>
            </a:r>
          </a:p>
          <a:p>
            <a:pPr marL="800083" marR="0" lvl="1"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4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5 days/week</a:t>
            </a:r>
          </a:p>
          <a:p>
            <a:pPr marL="800083" marR="0" lvl="1"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4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8 hours/day</a:t>
            </a:r>
          </a:p>
          <a:p>
            <a:pPr marL="800083" marR="0" lvl="1"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4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200 hour est.</a:t>
            </a:r>
          </a:p>
          <a:p>
            <a:pPr marL="800083" marR="0" lvl="1"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4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$120/month</a:t>
            </a:r>
          </a:p>
          <a:p>
            <a:pPr marL="342900" marR="0" lvl="0"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4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VMs largely underutilized</a:t>
            </a:r>
          </a:p>
          <a:p>
            <a:pPr marL="342900" marR="0" lvl="0"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lang="en-US" sz="2400" u="sng" dirty="0">
                <a:gradFill>
                  <a:gsLst>
                    <a:gs pos="2917">
                      <a:srgbClr val="1A1A1A"/>
                    </a:gs>
                    <a:gs pos="30000">
                      <a:srgbClr val="1A1A1A"/>
                    </a:gs>
                  </a:gsLst>
                  <a:lin ang="5400000" scaled="0"/>
                </a:gradFill>
                <a:latin typeface="Segoe UI"/>
              </a:rPr>
              <a:t>FIVE</a:t>
            </a:r>
            <a:r>
              <a:rPr lang="en-US" sz="2400" dirty="0">
                <a:gradFill>
                  <a:gsLst>
                    <a:gs pos="2917">
                      <a:srgbClr val="1A1A1A"/>
                    </a:gs>
                    <a:gs pos="30000">
                      <a:srgbClr val="1A1A1A"/>
                    </a:gs>
                  </a:gsLst>
                  <a:lin ang="5400000" scaled="0"/>
                </a:gradFill>
                <a:latin typeface="Segoe UI"/>
              </a:rPr>
              <a:t> </a:t>
            </a:r>
            <a:r>
              <a:rPr kumimoji="0" lang="en-US" sz="24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Systems to monitor, patch, manage</a:t>
            </a:r>
          </a:p>
        </p:txBody>
      </p:sp>
    </p:spTree>
    <p:extLst>
      <p:ext uri="{BB962C8B-B14F-4D97-AF65-F5344CB8AC3E}">
        <p14:creationId xmlns:p14="http://schemas.microsoft.com/office/powerpoint/2010/main" val="39736623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898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959BA4-3512-4572-B44B-E0742571D8C4}"/>
              </a:ext>
            </a:extLst>
          </p:cNvPr>
          <p:cNvSpPr>
            <a:spLocks noGrp="1"/>
          </p:cNvSpPr>
          <p:nvPr>
            <p:ph type="title"/>
          </p:nvPr>
        </p:nvSpPr>
        <p:spPr>
          <a:xfrm>
            <a:off x="584200" y="457200"/>
            <a:ext cx="10895676" cy="495520"/>
          </a:xfrm>
        </p:spPr>
        <p:txBody>
          <a:bodyPr/>
          <a:lstStyle/>
          <a:p>
            <a:r>
              <a:rPr lang="en-US" sz="2800" dirty="0"/>
              <a:t>WVD Windows 10 Multi-User Lowers Costs, Simplifies Management</a:t>
            </a:r>
          </a:p>
        </p:txBody>
      </p:sp>
      <p:pic>
        <p:nvPicPr>
          <p:cNvPr id="3" name="4 - Session based">
            <a:hlinkClick r:id="" action="ppaction://media"/>
            <a:extLst>
              <a:ext uri="{FF2B5EF4-FFF2-40B4-BE49-F238E27FC236}">
                <a16:creationId xmlns:a16="http://schemas.microsoft.com/office/drawing/2014/main" id="{B74D9D18-3A06-49C7-AFD3-0AA59E51944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858031" y="1572141"/>
            <a:ext cx="8037482" cy="4521084"/>
          </a:xfrm>
          <a:prstGeom prst="rect">
            <a:avLst/>
          </a:prstGeom>
        </p:spPr>
      </p:pic>
      <p:sp>
        <p:nvSpPr>
          <p:cNvPr id="4" name="TextBox 3">
            <a:extLst>
              <a:ext uri="{FF2B5EF4-FFF2-40B4-BE49-F238E27FC236}">
                <a16:creationId xmlns:a16="http://schemas.microsoft.com/office/drawing/2014/main" id="{96E1B77E-9710-43BC-A18A-DAAA2BEC39B4}"/>
              </a:ext>
            </a:extLst>
          </p:cNvPr>
          <p:cNvSpPr txBox="1"/>
          <p:nvPr/>
        </p:nvSpPr>
        <p:spPr>
          <a:xfrm>
            <a:off x="382385" y="1572141"/>
            <a:ext cx="3125585" cy="4413516"/>
          </a:xfrm>
          <a:prstGeom prst="rect">
            <a:avLst/>
          </a:prstGeom>
          <a:noFill/>
        </p:spPr>
        <p:txBody>
          <a:bodyPr wrap="square" lIns="182880" tIns="146304" rIns="182880" bIns="146304" rtlCol="0">
            <a:spAutoFit/>
          </a:bodyPr>
          <a:lstStyle/>
          <a:p>
            <a:pPr marL="342900" marR="0" lvl="0"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4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1VM/Multi User VM ~ $67/month</a:t>
            </a:r>
          </a:p>
          <a:p>
            <a:pPr marL="800083" marR="0" lvl="1"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4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5 days/week</a:t>
            </a:r>
          </a:p>
          <a:p>
            <a:pPr marL="800083" marR="0" lvl="1"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4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8 hours/day</a:t>
            </a:r>
          </a:p>
          <a:p>
            <a:pPr marL="800083" marR="0" lvl="1"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4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200 hour est.</a:t>
            </a:r>
          </a:p>
          <a:p>
            <a:pPr marL="342900" marR="0" lvl="0"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4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VM utilization upside</a:t>
            </a:r>
          </a:p>
          <a:p>
            <a:pPr marL="342900" marR="0" lvl="0"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400" b="0" i="0" u="sng"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ONE</a:t>
            </a:r>
            <a:r>
              <a:rPr kumimoji="0" lang="en-US" sz="24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 System to monitor, patch, manage</a:t>
            </a:r>
          </a:p>
          <a:p>
            <a:pPr marL="342900" marR="0" lvl="0"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24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21656368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8005"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F86D901-F6B4-4A0A-94D2-2E9ED2B1B5E0}"/>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263729" y="184757"/>
            <a:ext cx="6650791" cy="374107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 name="Title 2">
            <a:extLst>
              <a:ext uri="{FF2B5EF4-FFF2-40B4-BE49-F238E27FC236}">
                <a16:creationId xmlns:a16="http://schemas.microsoft.com/office/drawing/2014/main" id="{5D81FEE7-56DE-47BF-A56E-5CD464980D75}"/>
              </a:ext>
            </a:extLst>
          </p:cNvPr>
          <p:cNvSpPr>
            <a:spLocks noGrp="1"/>
          </p:cNvSpPr>
          <p:nvPr>
            <p:ph type="title"/>
          </p:nvPr>
        </p:nvSpPr>
        <p:spPr>
          <a:xfrm>
            <a:off x="145482" y="89806"/>
            <a:ext cx="4216493" cy="1107996"/>
          </a:xfrm>
        </p:spPr>
        <p:txBody>
          <a:bodyPr/>
          <a:lstStyle/>
          <a:p>
            <a:pPr algn="ctr"/>
            <a:r>
              <a:rPr lang="en-US" dirty="0"/>
              <a:t>Refactoring Services - Looking back</a:t>
            </a:r>
          </a:p>
        </p:txBody>
      </p:sp>
      <p:sp>
        <p:nvSpPr>
          <p:cNvPr id="6" name="TextBox 5">
            <a:extLst>
              <a:ext uri="{FF2B5EF4-FFF2-40B4-BE49-F238E27FC236}">
                <a16:creationId xmlns:a16="http://schemas.microsoft.com/office/drawing/2014/main" id="{0E7D7B8D-F9AB-4738-8F32-A8D3E8DCB4EA}"/>
              </a:ext>
            </a:extLst>
          </p:cNvPr>
          <p:cNvSpPr txBox="1"/>
          <p:nvPr/>
        </p:nvSpPr>
        <p:spPr>
          <a:xfrm>
            <a:off x="362940" y="3116613"/>
            <a:ext cx="3773712" cy="2277547"/>
          </a:xfrm>
          <a:prstGeom prst="rect">
            <a:avLst/>
          </a:prstGeom>
          <a:noFill/>
        </p:spPr>
        <p:txBody>
          <a:bodyPr wrap="square" lIns="0" tIns="0" rIns="0" bIns="0" rtlCol="0">
            <a:spAutoFit/>
          </a:bodyPr>
          <a:lstStyle/>
          <a:p>
            <a:pPr marL="342900" indent="-342900" algn="l">
              <a:buFont typeface="Arial" panose="020B0604020202020204" pitchFamily="34" charset="0"/>
              <a:buChar char="•"/>
            </a:pPr>
            <a:r>
              <a:rPr lang="en-US" sz="1800" dirty="0">
                <a:gradFill>
                  <a:gsLst>
                    <a:gs pos="2917">
                      <a:schemeClr val="tx1"/>
                    </a:gs>
                    <a:gs pos="30000">
                      <a:schemeClr val="tx1"/>
                    </a:gs>
                  </a:gsLst>
                  <a:lin ang="5400000" scaled="0"/>
                </a:gradFill>
              </a:rPr>
              <a:t>Beefy Windows Servers </a:t>
            </a:r>
            <a:endParaRPr lang="en-US" sz="1200" dirty="0">
              <a:gradFill>
                <a:gsLst>
                  <a:gs pos="2917">
                    <a:schemeClr val="tx1"/>
                  </a:gs>
                  <a:gs pos="30000">
                    <a:schemeClr val="tx1"/>
                  </a:gs>
                </a:gsLst>
                <a:lin ang="5400000" scaled="0"/>
              </a:gradFill>
            </a:endParaRPr>
          </a:p>
          <a:p>
            <a:pPr marL="800083" lvl="1" indent="-342900">
              <a:buFont typeface="Arial" panose="020B0604020202020204" pitchFamily="34" charset="0"/>
              <a:buChar char="•"/>
            </a:pPr>
            <a:r>
              <a:rPr lang="en-US" sz="1200" dirty="0">
                <a:gradFill>
                  <a:gsLst>
                    <a:gs pos="2917">
                      <a:schemeClr val="tx1"/>
                    </a:gs>
                    <a:gs pos="30000">
                      <a:schemeClr val="tx1"/>
                    </a:gs>
                  </a:gsLst>
                  <a:lin ang="5400000" scaled="0"/>
                </a:gradFill>
              </a:rPr>
              <a:t>Built to support highest demand/load</a:t>
            </a:r>
          </a:p>
          <a:p>
            <a:pPr marL="800083" lvl="1" indent="-342900">
              <a:buFont typeface="Arial" panose="020B0604020202020204" pitchFamily="34" charset="0"/>
              <a:buChar char="•"/>
            </a:pPr>
            <a:r>
              <a:rPr lang="en-US" sz="1200" dirty="0">
                <a:gradFill>
                  <a:gsLst>
                    <a:gs pos="2917">
                      <a:schemeClr val="tx1"/>
                    </a:gs>
                    <a:gs pos="30000">
                      <a:schemeClr val="tx1"/>
                    </a:gs>
                  </a:gsLst>
                  <a:lin ang="5400000" scaled="0"/>
                </a:gradFill>
              </a:rPr>
              <a:t>Overcommit on hardware is the norm</a:t>
            </a:r>
          </a:p>
          <a:p>
            <a:pPr marL="342900" indent="-342900" algn="l">
              <a:buFont typeface="Arial" panose="020B0604020202020204" pitchFamily="34" charset="0"/>
              <a:buChar char="•"/>
            </a:pPr>
            <a:r>
              <a:rPr lang="en-US" sz="1800" dirty="0">
                <a:gradFill>
                  <a:gsLst>
                    <a:gs pos="2917">
                      <a:schemeClr val="tx1"/>
                    </a:gs>
                    <a:gs pos="30000">
                      <a:schemeClr val="tx1"/>
                    </a:gs>
                  </a:gsLst>
                  <a:lin ang="5400000" scaled="0"/>
                </a:gradFill>
              </a:rPr>
              <a:t>Complexity </a:t>
            </a:r>
            <a:endParaRPr lang="en-US" sz="1200" dirty="0">
              <a:gradFill>
                <a:gsLst>
                  <a:gs pos="2917">
                    <a:schemeClr val="tx1"/>
                  </a:gs>
                  <a:gs pos="30000">
                    <a:schemeClr val="tx1"/>
                  </a:gs>
                </a:gsLst>
                <a:lin ang="5400000" scaled="0"/>
              </a:gradFill>
            </a:endParaRPr>
          </a:p>
          <a:p>
            <a:pPr marL="800083" lvl="1" indent="-342900">
              <a:buFont typeface="Arial" panose="020B0604020202020204" pitchFamily="34" charset="0"/>
              <a:buChar char="•"/>
            </a:pPr>
            <a:r>
              <a:rPr lang="en-US" sz="1200" dirty="0">
                <a:gradFill>
                  <a:gsLst>
                    <a:gs pos="2917">
                      <a:schemeClr val="tx1"/>
                    </a:gs>
                    <a:gs pos="30000">
                      <a:schemeClr val="tx1"/>
                    </a:gs>
                  </a:gsLst>
                  <a:lin ang="5400000" scaled="0"/>
                </a:gradFill>
              </a:rPr>
              <a:t>6 Windows Services required across multiple systems</a:t>
            </a:r>
          </a:p>
          <a:p>
            <a:pPr marL="800083" lvl="1" indent="-342900">
              <a:buFont typeface="Arial" panose="020B0604020202020204" pitchFamily="34" charset="0"/>
              <a:buChar char="•"/>
            </a:pPr>
            <a:r>
              <a:rPr lang="en-US" sz="1200" dirty="0">
                <a:gradFill>
                  <a:gsLst>
                    <a:gs pos="2917">
                      <a:schemeClr val="tx1"/>
                    </a:gs>
                    <a:gs pos="30000">
                      <a:schemeClr val="tx1"/>
                    </a:gs>
                  </a:gsLst>
                  <a:lin ang="5400000" scaled="0"/>
                </a:gradFill>
              </a:rPr>
              <a:t>Management overhead and # of moving parts</a:t>
            </a:r>
          </a:p>
          <a:p>
            <a:pPr marL="342900" indent="-342900" algn="l">
              <a:buFont typeface="Arial" panose="020B0604020202020204" pitchFamily="34" charset="0"/>
              <a:buChar char="•"/>
            </a:pPr>
            <a:r>
              <a:rPr lang="en-US" sz="1800" dirty="0">
                <a:gradFill>
                  <a:gsLst>
                    <a:gs pos="2917">
                      <a:schemeClr val="tx1"/>
                    </a:gs>
                    <a:gs pos="30000">
                      <a:schemeClr val="tx1"/>
                    </a:gs>
                  </a:gsLst>
                  <a:lin ang="5400000" scaled="0"/>
                </a:gradFill>
              </a:rPr>
              <a:t>App Compatibility Challenges </a:t>
            </a:r>
          </a:p>
          <a:p>
            <a:pPr marL="800083" lvl="1" indent="-342900">
              <a:buFont typeface="Arial" panose="020B0604020202020204" pitchFamily="34" charset="0"/>
              <a:buChar char="•"/>
            </a:pPr>
            <a:r>
              <a:rPr lang="en-US" sz="1100" dirty="0">
                <a:gradFill>
                  <a:gsLst>
                    <a:gs pos="2917">
                      <a:schemeClr val="tx1"/>
                    </a:gs>
                    <a:gs pos="30000">
                      <a:schemeClr val="tx1"/>
                    </a:gs>
                  </a:gsLst>
                  <a:lin ang="5400000" scaled="0"/>
                </a:gradFill>
              </a:rPr>
              <a:t>Windows Server does not support all Win10 apps</a:t>
            </a:r>
            <a:endParaRPr lang="en-US" sz="1800" dirty="0">
              <a:gradFill>
                <a:gsLst>
                  <a:gs pos="2917">
                    <a:schemeClr val="tx1"/>
                  </a:gs>
                  <a:gs pos="30000">
                    <a:schemeClr val="tx1"/>
                  </a:gs>
                </a:gsLst>
                <a:lin ang="5400000" scaled="0"/>
              </a:gradFill>
            </a:endParaRPr>
          </a:p>
        </p:txBody>
      </p:sp>
      <p:pic>
        <p:nvPicPr>
          <p:cNvPr id="8" name="Picture 7">
            <a:extLst>
              <a:ext uri="{FF2B5EF4-FFF2-40B4-BE49-F238E27FC236}">
                <a16:creationId xmlns:a16="http://schemas.microsoft.com/office/drawing/2014/main" id="{8D11F995-4C4C-4FE7-BC19-2A9DA9A4262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78586" y="1417674"/>
            <a:ext cx="2581635" cy="1633765"/>
          </a:xfrm>
          <a:prstGeom prst="rect">
            <a:avLst/>
          </a:prstGeom>
        </p:spPr>
      </p:pic>
      <p:pic>
        <p:nvPicPr>
          <p:cNvPr id="9" name="Picture 8">
            <a:extLst>
              <a:ext uri="{FF2B5EF4-FFF2-40B4-BE49-F238E27FC236}">
                <a16:creationId xmlns:a16="http://schemas.microsoft.com/office/drawing/2014/main" id="{4B9EDF4D-3880-468E-9A25-A1AF2388425F}"/>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033543" y="4256723"/>
            <a:ext cx="2566988" cy="1521178"/>
          </a:xfrm>
          <a:prstGeom prst="rect">
            <a:avLst/>
          </a:prstGeom>
        </p:spPr>
      </p:pic>
      <p:pic>
        <p:nvPicPr>
          <p:cNvPr id="10" name="Picture 9">
            <a:extLst>
              <a:ext uri="{FF2B5EF4-FFF2-40B4-BE49-F238E27FC236}">
                <a16:creationId xmlns:a16="http://schemas.microsoft.com/office/drawing/2014/main" id="{A3D84E0D-3011-4DD3-A635-C28459A9C72A}"/>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422076" y="4381649"/>
            <a:ext cx="2566988" cy="1556511"/>
          </a:xfrm>
          <a:prstGeom prst="rect">
            <a:avLst/>
          </a:prstGeom>
        </p:spPr>
      </p:pic>
      <p:sp>
        <p:nvSpPr>
          <p:cNvPr id="11" name="TextBox 10">
            <a:extLst>
              <a:ext uri="{FF2B5EF4-FFF2-40B4-BE49-F238E27FC236}">
                <a16:creationId xmlns:a16="http://schemas.microsoft.com/office/drawing/2014/main" id="{6D82FF4E-9F59-45C3-99BE-FCD276B6499C}"/>
              </a:ext>
            </a:extLst>
          </p:cNvPr>
          <p:cNvSpPr txBox="1"/>
          <p:nvPr/>
        </p:nvSpPr>
        <p:spPr>
          <a:xfrm>
            <a:off x="8672514" y="6057690"/>
            <a:ext cx="3446197" cy="615553"/>
          </a:xfrm>
          <a:prstGeom prst="rect">
            <a:avLst/>
          </a:prstGeom>
          <a:noFill/>
        </p:spPr>
        <p:txBody>
          <a:bodyPr wrap="square" lIns="0" tIns="0" rIns="0" bIns="0" rtlCol="0">
            <a:spAutoFit/>
          </a:bodyPr>
          <a:lstStyle/>
          <a:p>
            <a:pPr marL="342900" indent="-342900" algn="l">
              <a:buFont typeface="Arial" panose="020B0604020202020204" pitchFamily="34" charset="0"/>
              <a:buChar char="•"/>
            </a:pPr>
            <a:r>
              <a:rPr lang="en-US" sz="2000" dirty="0">
                <a:gradFill>
                  <a:gsLst>
                    <a:gs pos="2917">
                      <a:schemeClr val="tx1"/>
                    </a:gs>
                    <a:gs pos="30000">
                      <a:schemeClr val="tx1"/>
                    </a:gs>
                  </a:gsLst>
                  <a:lin ang="5400000" scaled="0"/>
                </a:gradFill>
              </a:rPr>
              <a:t>Client software required</a:t>
            </a:r>
          </a:p>
          <a:p>
            <a:pPr marL="342900" indent="-342900" algn="l">
              <a:buFont typeface="Arial" panose="020B0604020202020204" pitchFamily="34" charset="0"/>
              <a:buChar char="•"/>
            </a:pPr>
            <a:r>
              <a:rPr lang="en-US" sz="2000" dirty="0">
                <a:gradFill>
                  <a:gsLst>
                    <a:gs pos="2917">
                      <a:schemeClr val="tx1"/>
                    </a:gs>
                    <a:gs pos="30000">
                      <a:schemeClr val="tx1"/>
                    </a:gs>
                  </a:gsLst>
                  <a:lin ang="5400000" scaled="0"/>
                </a:gradFill>
              </a:rPr>
              <a:t>Config / upkeep</a:t>
            </a:r>
          </a:p>
        </p:txBody>
      </p:sp>
      <p:cxnSp>
        <p:nvCxnSpPr>
          <p:cNvPr id="13" name="Straight Arrow Connector 12">
            <a:extLst>
              <a:ext uri="{FF2B5EF4-FFF2-40B4-BE49-F238E27FC236}">
                <a16:creationId xmlns:a16="http://schemas.microsoft.com/office/drawing/2014/main" id="{6F64CD21-8D92-4850-832E-9342C3EB6983}"/>
              </a:ext>
            </a:extLst>
          </p:cNvPr>
          <p:cNvCxnSpPr/>
          <p:nvPr/>
        </p:nvCxnSpPr>
        <p:spPr>
          <a:xfrm flipV="1">
            <a:off x="3894667" y="2056614"/>
            <a:ext cx="2362200" cy="618853"/>
          </a:xfrm>
          <a:prstGeom prst="straightConnector1">
            <a:avLst/>
          </a:prstGeom>
          <a:ln w="508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E6A0A3F0-5C1E-47DA-ADE3-4FE3B3ACC554}"/>
              </a:ext>
            </a:extLst>
          </p:cNvPr>
          <p:cNvCxnSpPr>
            <a:cxnSpLocks/>
          </p:cNvCxnSpPr>
          <p:nvPr/>
        </p:nvCxnSpPr>
        <p:spPr>
          <a:xfrm flipV="1">
            <a:off x="5059536" y="3278910"/>
            <a:ext cx="4257501" cy="2114176"/>
          </a:xfrm>
          <a:prstGeom prst="straightConnector1">
            <a:avLst/>
          </a:prstGeom>
          <a:ln w="508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9D1A16A0-13E9-4240-9D1F-E4E725F40394}"/>
              </a:ext>
            </a:extLst>
          </p:cNvPr>
          <p:cNvSpPr txBox="1"/>
          <p:nvPr/>
        </p:nvSpPr>
        <p:spPr>
          <a:xfrm>
            <a:off x="3256650" y="5553345"/>
            <a:ext cx="3446197" cy="923330"/>
          </a:xfrm>
          <a:prstGeom prst="rect">
            <a:avLst/>
          </a:prstGeom>
          <a:noFill/>
        </p:spPr>
        <p:txBody>
          <a:bodyPr wrap="square" lIns="0" tIns="0" rIns="0" bIns="0" rtlCol="0">
            <a:spAutoFit/>
          </a:bodyPr>
          <a:lstStyle/>
          <a:p>
            <a:pPr marL="342900" indent="-342900" algn="l">
              <a:buFont typeface="Arial" panose="020B0604020202020204" pitchFamily="34" charset="0"/>
              <a:buChar char="•"/>
            </a:pPr>
            <a:r>
              <a:rPr lang="en-US" sz="2000" dirty="0">
                <a:gradFill>
                  <a:gsLst>
                    <a:gs pos="2917">
                      <a:schemeClr val="tx1"/>
                    </a:gs>
                    <a:gs pos="30000">
                      <a:schemeClr val="tx1"/>
                    </a:gs>
                  </a:gsLst>
                  <a:lin ang="5400000" scaled="0"/>
                </a:gradFill>
              </a:rPr>
              <a:t>Port 3389 or SSL for WAN</a:t>
            </a:r>
          </a:p>
          <a:p>
            <a:pPr marL="342900" indent="-342900" algn="l">
              <a:buFont typeface="Arial" panose="020B0604020202020204" pitchFamily="34" charset="0"/>
              <a:buChar char="•"/>
            </a:pPr>
            <a:r>
              <a:rPr lang="en-US" sz="2000" dirty="0">
                <a:gradFill>
                  <a:gsLst>
                    <a:gs pos="2917">
                      <a:schemeClr val="tx1"/>
                    </a:gs>
                    <a:gs pos="30000">
                      <a:schemeClr val="tx1"/>
                    </a:gs>
                  </a:gsLst>
                  <a:lin ang="5400000" scaled="0"/>
                </a:gradFill>
              </a:rPr>
              <a:t>LAN / WAN networking complexity</a:t>
            </a:r>
          </a:p>
        </p:txBody>
      </p:sp>
      <p:cxnSp>
        <p:nvCxnSpPr>
          <p:cNvPr id="21" name="Connector: Elbow 20">
            <a:extLst>
              <a:ext uri="{FF2B5EF4-FFF2-40B4-BE49-F238E27FC236}">
                <a16:creationId xmlns:a16="http://schemas.microsoft.com/office/drawing/2014/main" id="{572FF7F7-688A-42D3-B8A5-FD25617D52DF}"/>
              </a:ext>
            </a:extLst>
          </p:cNvPr>
          <p:cNvCxnSpPr>
            <a:cxnSpLocks/>
          </p:cNvCxnSpPr>
          <p:nvPr/>
        </p:nvCxnSpPr>
        <p:spPr>
          <a:xfrm rot="16200000" flipV="1">
            <a:off x="9359434" y="3255731"/>
            <a:ext cx="5095170" cy="423387"/>
          </a:xfrm>
          <a:prstGeom prst="bentConnector3">
            <a:avLst>
              <a:gd name="adj1" fmla="val 99851"/>
            </a:avLst>
          </a:prstGeom>
          <a:ln w="3492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043926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par>
                                <p:cTn id="8" presetID="22" presetClass="entr" presetSubtype="1"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up)">
                                      <p:cBhvr>
                                        <p:cTn id="10" dur="500"/>
                                        <p:tgtEl>
                                          <p:spTgt spid="8"/>
                                        </p:tgtEl>
                                      </p:cBhvr>
                                    </p:animEffect>
                                  </p:childTnLst>
                                </p:cTn>
                              </p:par>
                              <p:par>
                                <p:cTn id="11" presetID="22" presetClass="entr" presetSubtype="1"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wipe(up)">
                                      <p:cBhvr>
                                        <p:cTn id="13" dur="500"/>
                                        <p:tgtEl>
                                          <p:spTgt spid="13"/>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1" fill="hold" grpId="0" nodeType="click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wipe(up)">
                                      <p:cBhvr>
                                        <p:cTn id="18" dur="500"/>
                                        <p:tgtEl>
                                          <p:spTgt spid="19"/>
                                        </p:tgtEl>
                                      </p:cBhvr>
                                    </p:animEffect>
                                  </p:childTnLst>
                                </p:cTn>
                              </p:par>
                              <p:par>
                                <p:cTn id="19" presetID="22" presetClass="entr" presetSubtype="1"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wipe(up)">
                                      <p:cBhvr>
                                        <p:cTn id="21" dur="500"/>
                                        <p:tgtEl>
                                          <p:spTgt spid="14"/>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nodeType="click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wipe(up)">
                                      <p:cBhvr>
                                        <p:cTn id="26" dur="500"/>
                                        <p:tgtEl>
                                          <p:spTgt spid="9"/>
                                        </p:tgtEl>
                                      </p:cBhvr>
                                    </p:animEffect>
                                  </p:childTnLst>
                                </p:cTn>
                              </p:par>
                              <p:par>
                                <p:cTn id="27" presetID="22" presetClass="entr" presetSubtype="1" fill="hold" nodeType="with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wipe(up)">
                                      <p:cBhvr>
                                        <p:cTn id="29" dur="500"/>
                                        <p:tgtEl>
                                          <p:spTgt spid="10"/>
                                        </p:tgtEl>
                                      </p:cBhvr>
                                    </p:animEffect>
                                  </p:childTnLst>
                                </p:cTn>
                              </p:par>
                              <p:par>
                                <p:cTn id="30" presetID="22" presetClass="entr" presetSubtype="1" fill="hold" grpId="0" nodeType="with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wipe(up)">
                                      <p:cBhvr>
                                        <p:cTn id="32" dur="500"/>
                                        <p:tgtEl>
                                          <p:spTgt spid="11"/>
                                        </p:tgtEl>
                                      </p:cBhvr>
                                    </p:animEffect>
                                  </p:childTnLst>
                                </p:cTn>
                              </p:par>
                              <p:par>
                                <p:cTn id="33" presetID="22" presetClass="entr" presetSubtype="1" fill="hold" nodeType="withEffect">
                                  <p:stCondLst>
                                    <p:cond delay="0"/>
                                  </p:stCondLst>
                                  <p:childTnLst>
                                    <p:set>
                                      <p:cBhvr>
                                        <p:cTn id="34" dur="1" fill="hold">
                                          <p:stCondLst>
                                            <p:cond delay="0"/>
                                          </p:stCondLst>
                                        </p:cTn>
                                        <p:tgtEl>
                                          <p:spTgt spid="21"/>
                                        </p:tgtEl>
                                        <p:attrNameLst>
                                          <p:attrName>style.visibility</p:attrName>
                                        </p:attrNameLst>
                                      </p:cBhvr>
                                      <p:to>
                                        <p:strVal val="visible"/>
                                      </p:to>
                                    </p:set>
                                    <p:animEffect transition="in" filter="wipe(up)">
                                      <p:cBhvr>
                                        <p:cTn id="35"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1" grpId="0"/>
      <p:bldP spid="19" grpId="0"/>
    </p:bld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9B4AE1E-8D31-4015-8C39-BA3A9E986128}"/>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142396" y="314221"/>
            <a:ext cx="6696293" cy="376666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TextBox 5">
            <a:extLst>
              <a:ext uri="{FF2B5EF4-FFF2-40B4-BE49-F238E27FC236}">
                <a16:creationId xmlns:a16="http://schemas.microsoft.com/office/drawing/2014/main" id="{0E7D7B8D-F9AB-4738-8F32-A8D3E8DCB4EA}"/>
              </a:ext>
            </a:extLst>
          </p:cNvPr>
          <p:cNvSpPr txBox="1"/>
          <p:nvPr/>
        </p:nvSpPr>
        <p:spPr>
          <a:xfrm>
            <a:off x="202936" y="3161275"/>
            <a:ext cx="4571924" cy="1538883"/>
          </a:xfrm>
          <a:prstGeom prst="rect">
            <a:avLst/>
          </a:prstGeom>
          <a:noFill/>
        </p:spPr>
        <p:txBody>
          <a:bodyPr wrap="square" lIns="0" tIns="0" rIns="0" bIns="0" rtlCol="0">
            <a:spAutoFit/>
          </a:bodyPr>
          <a:lstStyle/>
          <a:p>
            <a:pPr marL="342900" indent="-342900" algn="l">
              <a:buFont typeface="Arial" panose="020B0604020202020204" pitchFamily="34" charset="0"/>
              <a:buChar char="•"/>
            </a:pPr>
            <a:r>
              <a:rPr lang="en-US" sz="2000" dirty="0">
                <a:gradFill>
                  <a:gsLst>
                    <a:gs pos="2917">
                      <a:schemeClr val="tx1"/>
                    </a:gs>
                    <a:gs pos="30000">
                      <a:schemeClr val="tx1"/>
                    </a:gs>
                  </a:gsLst>
                  <a:lin ang="5400000" scaled="0"/>
                </a:gradFill>
              </a:rPr>
              <a:t>Refactor core services to PaaS – remove RDS farm components</a:t>
            </a:r>
          </a:p>
          <a:p>
            <a:pPr marL="342900" indent="-342900" algn="l">
              <a:buFont typeface="Arial" panose="020B0604020202020204" pitchFamily="34" charset="0"/>
              <a:buChar char="•"/>
            </a:pPr>
            <a:r>
              <a:rPr lang="en-US" sz="2000" dirty="0">
                <a:gradFill>
                  <a:gsLst>
                    <a:gs pos="2917">
                      <a:schemeClr val="tx1"/>
                    </a:gs>
                    <a:gs pos="30000">
                      <a:schemeClr val="tx1"/>
                    </a:gs>
                  </a:gsLst>
                  <a:lin ang="5400000" scaled="0"/>
                </a:gradFill>
              </a:rPr>
              <a:t>IT focuses on host VMs config &amp; management – NOT supporting infra</a:t>
            </a:r>
          </a:p>
          <a:p>
            <a:pPr marL="342900" indent="-342900" algn="l">
              <a:buFont typeface="Arial" panose="020B0604020202020204" pitchFamily="34" charset="0"/>
              <a:buChar char="•"/>
            </a:pPr>
            <a:r>
              <a:rPr lang="en-US" sz="2000" dirty="0">
                <a:gradFill>
                  <a:gsLst>
                    <a:gs pos="2917">
                      <a:schemeClr val="tx1"/>
                    </a:gs>
                    <a:gs pos="30000">
                      <a:schemeClr val="tx1"/>
                    </a:gs>
                  </a:gsLst>
                  <a:lin ang="5400000" scaled="0"/>
                </a:gradFill>
              </a:rPr>
              <a:t>No charge for PaaS services</a:t>
            </a:r>
          </a:p>
        </p:txBody>
      </p:sp>
      <p:sp>
        <p:nvSpPr>
          <p:cNvPr id="11" name="TextBox 10">
            <a:extLst>
              <a:ext uri="{FF2B5EF4-FFF2-40B4-BE49-F238E27FC236}">
                <a16:creationId xmlns:a16="http://schemas.microsoft.com/office/drawing/2014/main" id="{6D82FF4E-9F59-45C3-99BE-FCD276B6499C}"/>
              </a:ext>
            </a:extLst>
          </p:cNvPr>
          <p:cNvSpPr txBox="1"/>
          <p:nvPr/>
        </p:nvSpPr>
        <p:spPr>
          <a:xfrm>
            <a:off x="8549334" y="5891980"/>
            <a:ext cx="3569380" cy="923330"/>
          </a:xfrm>
          <a:prstGeom prst="rect">
            <a:avLst/>
          </a:prstGeom>
          <a:noFill/>
        </p:spPr>
        <p:txBody>
          <a:bodyPr wrap="square" lIns="0" tIns="0" rIns="0" bIns="0" rtlCol="0">
            <a:spAutoFit/>
          </a:bodyPr>
          <a:lstStyle/>
          <a:p>
            <a:pPr marL="342900" indent="-342900" algn="l">
              <a:buFont typeface="Arial" panose="020B0604020202020204" pitchFamily="34" charset="0"/>
              <a:buChar char="•"/>
            </a:pPr>
            <a:r>
              <a:rPr lang="en-US" sz="2000" dirty="0">
                <a:gradFill>
                  <a:gsLst>
                    <a:gs pos="2917">
                      <a:schemeClr val="tx1"/>
                    </a:gs>
                    <a:gs pos="30000">
                      <a:schemeClr val="tx1"/>
                    </a:gs>
                  </a:gsLst>
                  <a:lin ang="5400000" scaled="0"/>
                </a:gradFill>
              </a:rPr>
              <a:t>Updated iOS, Android, &amp; Windows clients </a:t>
            </a:r>
          </a:p>
          <a:p>
            <a:pPr marL="342900" indent="-342900" algn="l">
              <a:buFont typeface="Arial" panose="020B0604020202020204" pitchFamily="34" charset="0"/>
              <a:buChar char="•"/>
            </a:pPr>
            <a:r>
              <a:rPr lang="en-US" sz="2000" dirty="0">
                <a:gradFill>
                  <a:gsLst>
                    <a:gs pos="2917">
                      <a:schemeClr val="tx1"/>
                    </a:gs>
                    <a:gs pos="30000">
                      <a:schemeClr val="tx1"/>
                    </a:gs>
                  </a:gsLst>
                  <a:lin ang="5400000" scaled="0"/>
                </a:gradFill>
              </a:rPr>
              <a:t>HTML5 Browser support</a:t>
            </a:r>
          </a:p>
        </p:txBody>
      </p:sp>
      <p:cxnSp>
        <p:nvCxnSpPr>
          <p:cNvPr id="13" name="Straight Arrow Connector 12">
            <a:extLst>
              <a:ext uri="{FF2B5EF4-FFF2-40B4-BE49-F238E27FC236}">
                <a16:creationId xmlns:a16="http://schemas.microsoft.com/office/drawing/2014/main" id="{6F64CD21-8D92-4850-832E-9342C3EB6983}"/>
              </a:ext>
            </a:extLst>
          </p:cNvPr>
          <p:cNvCxnSpPr/>
          <p:nvPr/>
        </p:nvCxnSpPr>
        <p:spPr>
          <a:xfrm flipV="1">
            <a:off x="3894667" y="2056614"/>
            <a:ext cx="2362200" cy="618853"/>
          </a:xfrm>
          <a:prstGeom prst="straightConnector1">
            <a:avLst/>
          </a:prstGeom>
          <a:ln w="508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E6A0A3F0-5C1E-47DA-ADE3-4FE3B3ACC554}"/>
              </a:ext>
            </a:extLst>
          </p:cNvPr>
          <p:cNvCxnSpPr>
            <a:cxnSpLocks/>
          </p:cNvCxnSpPr>
          <p:nvPr/>
        </p:nvCxnSpPr>
        <p:spPr>
          <a:xfrm flipV="1">
            <a:off x="5747657" y="3278910"/>
            <a:ext cx="3569380" cy="1729024"/>
          </a:xfrm>
          <a:prstGeom prst="straightConnector1">
            <a:avLst/>
          </a:prstGeom>
          <a:ln w="508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9D1A16A0-13E9-4240-9D1F-E4E725F40394}"/>
              </a:ext>
            </a:extLst>
          </p:cNvPr>
          <p:cNvSpPr txBox="1"/>
          <p:nvPr/>
        </p:nvSpPr>
        <p:spPr>
          <a:xfrm>
            <a:off x="3697493" y="5064255"/>
            <a:ext cx="3446197" cy="1231106"/>
          </a:xfrm>
          <a:prstGeom prst="rect">
            <a:avLst/>
          </a:prstGeom>
          <a:noFill/>
        </p:spPr>
        <p:txBody>
          <a:bodyPr wrap="square" lIns="0" tIns="0" rIns="0" bIns="0" rtlCol="0">
            <a:spAutoFit/>
          </a:bodyPr>
          <a:lstStyle/>
          <a:p>
            <a:pPr marL="342900" indent="-342900" algn="l">
              <a:buFont typeface="Arial" panose="020B0604020202020204" pitchFamily="34" charset="0"/>
              <a:buChar char="•"/>
            </a:pPr>
            <a:r>
              <a:rPr lang="en-US" sz="2000" dirty="0">
                <a:gradFill>
                  <a:gsLst>
                    <a:gs pos="2917">
                      <a:schemeClr val="tx1"/>
                    </a:gs>
                    <a:gs pos="30000">
                      <a:schemeClr val="tx1"/>
                    </a:gs>
                  </a:gsLst>
                  <a:lin ang="5400000" scaled="0"/>
                </a:gradFill>
              </a:rPr>
              <a:t>SSL Connection Only requirement</a:t>
            </a:r>
          </a:p>
          <a:p>
            <a:pPr marL="342900" indent="-342900" algn="l">
              <a:buFont typeface="Arial" panose="020B0604020202020204" pitchFamily="34" charset="0"/>
              <a:buChar char="•"/>
            </a:pPr>
            <a:r>
              <a:rPr lang="en-US" sz="2000" dirty="0">
                <a:gradFill>
                  <a:gsLst>
                    <a:gs pos="2917">
                      <a:schemeClr val="tx1"/>
                    </a:gs>
                    <a:gs pos="30000">
                      <a:schemeClr val="tx1"/>
                    </a:gs>
                  </a:gsLst>
                  <a:lin ang="5400000" scaled="0"/>
                </a:gradFill>
              </a:rPr>
              <a:t>Supports old approaches, too…</a:t>
            </a:r>
          </a:p>
        </p:txBody>
      </p:sp>
      <p:cxnSp>
        <p:nvCxnSpPr>
          <p:cNvPr id="21" name="Connector: Elbow 20">
            <a:extLst>
              <a:ext uri="{FF2B5EF4-FFF2-40B4-BE49-F238E27FC236}">
                <a16:creationId xmlns:a16="http://schemas.microsoft.com/office/drawing/2014/main" id="{572FF7F7-688A-42D3-B8A5-FD25617D52DF}"/>
              </a:ext>
            </a:extLst>
          </p:cNvPr>
          <p:cNvCxnSpPr>
            <a:cxnSpLocks/>
          </p:cNvCxnSpPr>
          <p:nvPr/>
        </p:nvCxnSpPr>
        <p:spPr>
          <a:xfrm rot="16200000" flipV="1">
            <a:off x="9359434" y="3255731"/>
            <a:ext cx="5095170" cy="423387"/>
          </a:xfrm>
          <a:prstGeom prst="bentConnector3">
            <a:avLst>
              <a:gd name="adj1" fmla="val 99851"/>
            </a:avLst>
          </a:prstGeom>
          <a:ln w="3492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DA06B90C-E506-45AD-B323-19911E5454E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380920" y="1207600"/>
            <a:ext cx="2048159" cy="1953675"/>
          </a:xfrm>
          <a:prstGeom prst="rect">
            <a:avLst/>
          </a:prstGeom>
        </p:spPr>
      </p:pic>
      <p:pic>
        <p:nvPicPr>
          <p:cNvPr id="15" name="Picture 14">
            <a:extLst>
              <a:ext uri="{FF2B5EF4-FFF2-40B4-BE49-F238E27FC236}">
                <a16:creationId xmlns:a16="http://schemas.microsoft.com/office/drawing/2014/main" id="{15A648F9-2E5B-4B2C-9871-155C95597AC4}"/>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707974" y="4554682"/>
            <a:ext cx="1073994" cy="1073994"/>
          </a:xfrm>
          <a:prstGeom prst="rect">
            <a:avLst/>
          </a:prstGeom>
        </p:spPr>
      </p:pic>
      <p:sp>
        <p:nvSpPr>
          <p:cNvPr id="16" name="Title 2">
            <a:extLst>
              <a:ext uri="{FF2B5EF4-FFF2-40B4-BE49-F238E27FC236}">
                <a16:creationId xmlns:a16="http://schemas.microsoft.com/office/drawing/2014/main" id="{8ECCD85E-A954-434B-B301-6C651AB828D3}"/>
              </a:ext>
            </a:extLst>
          </p:cNvPr>
          <p:cNvSpPr>
            <a:spLocks noGrp="1"/>
          </p:cNvSpPr>
          <p:nvPr>
            <p:ph type="title"/>
          </p:nvPr>
        </p:nvSpPr>
        <p:spPr>
          <a:xfrm>
            <a:off x="145482" y="89806"/>
            <a:ext cx="4216493" cy="1107996"/>
          </a:xfrm>
        </p:spPr>
        <p:txBody>
          <a:bodyPr/>
          <a:lstStyle/>
          <a:p>
            <a:pPr algn="ctr"/>
            <a:r>
              <a:rPr lang="en-US" dirty="0"/>
              <a:t>Refactoring Services - Looking forward</a:t>
            </a:r>
          </a:p>
        </p:txBody>
      </p:sp>
      <p:pic>
        <p:nvPicPr>
          <p:cNvPr id="3" name="Picture 2">
            <a:extLst>
              <a:ext uri="{FF2B5EF4-FFF2-40B4-BE49-F238E27FC236}">
                <a16:creationId xmlns:a16="http://schemas.microsoft.com/office/drawing/2014/main" id="{9679F3E8-2A11-4EE4-A865-6E8E473D1D49}"/>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800022" y="4221910"/>
            <a:ext cx="3042516" cy="1628707"/>
          </a:xfrm>
          <a:prstGeom prst="rect">
            <a:avLst/>
          </a:prstGeom>
        </p:spPr>
      </p:pic>
    </p:spTree>
    <p:extLst>
      <p:ext uri="{BB962C8B-B14F-4D97-AF65-F5344CB8AC3E}">
        <p14:creationId xmlns:p14="http://schemas.microsoft.com/office/powerpoint/2010/main" val="6046548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up)">
                                      <p:cBhvr>
                                        <p:cTn id="10" dur="500"/>
                                        <p:tgtEl>
                                          <p:spTgt spid="6"/>
                                        </p:tgtEl>
                                      </p:cBhvr>
                                    </p:animEffect>
                                  </p:childTnLst>
                                </p:cTn>
                              </p:par>
                              <p:par>
                                <p:cTn id="11" presetID="22" presetClass="entr" presetSubtype="1"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wipe(up)">
                                      <p:cBhvr>
                                        <p:cTn id="13" dur="500"/>
                                        <p:tgtEl>
                                          <p:spTgt spid="13"/>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1" fill="hold" grpId="0" nodeType="click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wipe(up)">
                                      <p:cBhvr>
                                        <p:cTn id="18" dur="500"/>
                                        <p:tgtEl>
                                          <p:spTgt spid="19"/>
                                        </p:tgtEl>
                                      </p:cBhvr>
                                    </p:animEffect>
                                  </p:childTnLst>
                                </p:cTn>
                              </p:par>
                              <p:par>
                                <p:cTn id="19" presetID="22" presetClass="entr" presetSubtype="1"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wipe(up)">
                                      <p:cBhvr>
                                        <p:cTn id="21" dur="500"/>
                                        <p:tgtEl>
                                          <p:spTgt spid="14"/>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grpId="0" nodeType="click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wipe(up)">
                                      <p:cBhvr>
                                        <p:cTn id="26" dur="500"/>
                                        <p:tgtEl>
                                          <p:spTgt spid="11"/>
                                        </p:tgtEl>
                                      </p:cBhvr>
                                    </p:animEffect>
                                  </p:childTnLst>
                                </p:cTn>
                              </p:par>
                              <p:par>
                                <p:cTn id="27" presetID="22" presetClass="entr" presetSubtype="1" fill="hold" nodeType="withEffect">
                                  <p:stCondLst>
                                    <p:cond delay="0"/>
                                  </p:stCondLst>
                                  <p:childTnLst>
                                    <p:set>
                                      <p:cBhvr>
                                        <p:cTn id="28" dur="1" fill="hold">
                                          <p:stCondLst>
                                            <p:cond delay="0"/>
                                          </p:stCondLst>
                                        </p:cTn>
                                        <p:tgtEl>
                                          <p:spTgt spid="21"/>
                                        </p:tgtEl>
                                        <p:attrNameLst>
                                          <p:attrName>style.visibility</p:attrName>
                                        </p:attrNameLst>
                                      </p:cBhvr>
                                      <p:to>
                                        <p:strVal val="visible"/>
                                      </p:to>
                                    </p:set>
                                    <p:animEffect transition="in" filter="wipe(up)">
                                      <p:cBhvr>
                                        <p:cTn id="29" dur="500"/>
                                        <p:tgtEl>
                                          <p:spTgt spid="21"/>
                                        </p:tgtEl>
                                      </p:cBhvr>
                                    </p:animEffect>
                                  </p:childTnLst>
                                </p:cTn>
                              </p:par>
                              <p:par>
                                <p:cTn id="30" presetID="22" presetClass="entr" presetSubtype="1" fill="hold" nodeType="with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wipe(up)">
                                      <p:cBhvr>
                                        <p:cTn id="32" dur="500"/>
                                        <p:tgtEl>
                                          <p:spTgt spid="15"/>
                                        </p:tgtEl>
                                      </p:cBhvr>
                                    </p:animEffect>
                                  </p:childTnLst>
                                </p:cTn>
                              </p:par>
                              <p:par>
                                <p:cTn id="33" presetID="1" presetClass="entr" presetSubtype="0" fill="hold" nodeType="withEffect">
                                  <p:stCondLst>
                                    <p:cond delay="0"/>
                                  </p:stCondLst>
                                  <p:childTnLst>
                                    <p:set>
                                      <p:cBhvr>
                                        <p:cTn id="3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1" grpId="0"/>
      <p:bldP spid="1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F21EA06-3C36-42CF-A9C3-FA7F4395C87D}"/>
              </a:ext>
            </a:extLst>
          </p:cNvPr>
          <p:cNvSpPr txBox="1"/>
          <p:nvPr/>
        </p:nvSpPr>
        <p:spPr>
          <a:xfrm>
            <a:off x="434107" y="2299855"/>
            <a:ext cx="6077529" cy="830997"/>
          </a:xfrm>
          <a:prstGeom prst="rect">
            <a:avLst/>
          </a:prstGeom>
          <a:noFill/>
        </p:spPr>
        <p:txBody>
          <a:bodyPr wrap="square" lIns="0" tIns="0" rIns="0" bIns="0" rtlCol="0">
            <a:spAutoFit/>
          </a:bodyPr>
          <a:lstStyle/>
          <a:p>
            <a:pPr algn="l"/>
            <a:r>
              <a:rPr lang="en-US" sz="5400" dirty="0">
                <a:gradFill>
                  <a:gsLst>
                    <a:gs pos="2917">
                      <a:schemeClr val="tx1"/>
                    </a:gs>
                    <a:gs pos="30000">
                      <a:schemeClr val="tx1"/>
                    </a:gs>
                  </a:gsLst>
                  <a:lin ang="5400000" scaled="0"/>
                </a:gradFill>
              </a:rPr>
              <a:t>WVD Walkthrough</a:t>
            </a:r>
          </a:p>
        </p:txBody>
      </p:sp>
    </p:spTree>
    <p:extLst>
      <p:ext uri="{BB962C8B-B14F-4D97-AF65-F5344CB8AC3E}">
        <p14:creationId xmlns:p14="http://schemas.microsoft.com/office/powerpoint/2010/main" val="1838481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5D9DA6-C868-46C0-A21D-E821CB59CC5D}"/>
              </a:ext>
            </a:extLst>
          </p:cNvPr>
          <p:cNvSpPr>
            <a:spLocks noGrp="1"/>
          </p:cNvSpPr>
          <p:nvPr>
            <p:ph type="title"/>
          </p:nvPr>
        </p:nvSpPr>
        <p:spPr/>
        <p:txBody>
          <a:bodyPr/>
          <a:lstStyle/>
          <a:p>
            <a:r>
              <a:rPr lang="en-US" dirty="0"/>
              <a:t>How Do Students Use WVD?</a:t>
            </a:r>
          </a:p>
        </p:txBody>
      </p:sp>
      <p:pic>
        <p:nvPicPr>
          <p:cNvPr id="287746" name="Picture 2" descr="Image result for student jpg laptop">
            <a:extLst>
              <a:ext uri="{FF2B5EF4-FFF2-40B4-BE49-F238E27FC236}">
                <a16:creationId xmlns:a16="http://schemas.microsoft.com/office/drawing/2014/main" id="{DD34B6E8-6C4C-44E9-B4B2-AF37B6D861EA}"/>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104396" y="3429000"/>
            <a:ext cx="3023299" cy="2014344"/>
          </a:xfrm>
          <a:prstGeom prst="rect">
            <a:avLst/>
          </a:prstGeom>
          <a:noFill/>
          <a:extLst>
            <a:ext uri="{909E8E84-426E-40DD-AFC4-6F175D3DCCD1}">
              <a14:hiddenFill xmlns:a14="http://schemas.microsoft.com/office/drawing/2010/main">
                <a:solidFill>
                  <a:srgbClr val="FFFFFF"/>
                </a:solidFill>
              </a14:hiddenFill>
            </a:ext>
          </a:extLst>
        </p:spPr>
      </p:pic>
      <p:sp>
        <p:nvSpPr>
          <p:cNvPr id="96" name="Text Placeholder 2">
            <a:extLst>
              <a:ext uri="{FF2B5EF4-FFF2-40B4-BE49-F238E27FC236}">
                <a16:creationId xmlns:a16="http://schemas.microsoft.com/office/drawing/2014/main" id="{9ADEB680-6CFE-4BE9-ACFA-8CFA2CD419B3}"/>
              </a:ext>
            </a:extLst>
          </p:cNvPr>
          <p:cNvSpPr txBox="1">
            <a:spLocks/>
          </p:cNvSpPr>
          <p:nvPr/>
        </p:nvSpPr>
        <p:spPr>
          <a:xfrm>
            <a:off x="438022" y="1668227"/>
            <a:ext cx="4356048" cy="1292662"/>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Student Opens a Web Browser, Connects to Azure WVD Portal &amp; logs in</a:t>
            </a:r>
          </a:p>
        </p:txBody>
      </p:sp>
      <p:pic>
        <p:nvPicPr>
          <p:cNvPr id="95" name="Picture 94">
            <a:extLst>
              <a:ext uri="{FF2B5EF4-FFF2-40B4-BE49-F238E27FC236}">
                <a16:creationId xmlns:a16="http://schemas.microsoft.com/office/drawing/2014/main" id="{B5E80E37-E16B-4AB6-B5AC-050A9DD7082F}"/>
              </a:ext>
            </a:extLst>
          </p:cNvPr>
          <p:cNvPicPr>
            <a:picLocks noChangeAspect="1"/>
          </p:cNvPicPr>
          <p:nvPr/>
        </p:nvPicPr>
        <p:blipFill>
          <a:blip r:embed="rId4"/>
          <a:stretch>
            <a:fillRect/>
          </a:stretch>
        </p:blipFill>
        <p:spPr>
          <a:xfrm>
            <a:off x="6096000" y="1433359"/>
            <a:ext cx="5229225" cy="4400550"/>
          </a:xfrm>
          <a:prstGeom prst="rect">
            <a:avLst/>
          </a:prstGeom>
        </p:spPr>
      </p:pic>
      <p:cxnSp>
        <p:nvCxnSpPr>
          <p:cNvPr id="98" name="Connector: Elbow 97">
            <a:extLst>
              <a:ext uri="{FF2B5EF4-FFF2-40B4-BE49-F238E27FC236}">
                <a16:creationId xmlns:a16="http://schemas.microsoft.com/office/drawing/2014/main" id="{8DB0CE2C-4658-4C71-9E89-43E268DA5066}"/>
              </a:ext>
            </a:extLst>
          </p:cNvPr>
          <p:cNvCxnSpPr>
            <a:cxnSpLocks/>
          </p:cNvCxnSpPr>
          <p:nvPr/>
        </p:nvCxnSpPr>
        <p:spPr>
          <a:xfrm flipV="1">
            <a:off x="4286398" y="3571694"/>
            <a:ext cx="1640096" cy="495741"/>
          </a:xfrm>
          <a:prstGeom prst="bentConnector3">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834057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98"/>
                                        </p:tgtEl>
                                        <p:attrNameLst>
                                          <p:attrName>style.visibility</p:attrName>
                                        </p:attrNameLst>
                                      </p:cBhvr>
                                      <p:to>
                                        <p:strVal val="visible"/>
                                      </p:to>
                                    </p:set>
                                    <p:animEffect transition="in" filter="wipe(left)">
                                      <p:cBhvr>
                                        <p:cTn id="7" dur="500"/>
                                        <p:tgtEl>
                                          <p:spTgt spid="98"/>
                                        </p:tgtEl>
                                      </p:cBhvr>
                                    </p:animEffect>
                                  </p:childTnLst>
                                </p:cTn>
                              </p:par>
                              <p:par>
                                <p:cTn id="8" presetID="22" presetClass="entr" presetSubtype="8" fill="hold" nodeType="withEffect">
                                  <p:stCondLst>
                                    <p:cond delay="0"/>
                                  </p:stCondLst>
                                  <p:childTnLst>
                                    <p:set>
                                      <p:cBhvr>
                                        <p:cTn id="9" dur="1" fill="hold">
                                          <p:stCondLst>
                                            <p:cond delay="0"/>
                                          </p:stCondLst>
                                        </p:cTn>
                                        <p:tgtEl>
                                          <p:spTgt spid="95"/>
                                        </p:tgtEl>
                                        <p:attrNameLst>
                                          <p:attrName>style.visibility</p:attrName>
                                        </p:attrNameLst>
                                      </p:cBhvr>
                                      <p:to>
                                        <p:strVal val="visible"/>
                                      </p:to>
                                    </p:set>
                                    <p:animEffect transition="in" filter="wipe(left)">
                                      <p:cBhvr>
                                        <p:cTn id="10" dur="500"/>
                                        <p:tgtEl>
                                          <p:spTgt spid="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5D9DA6-C868-46C0-A21D-E821CB59CC5D}"/>
              </a:ext>
            </a:extLst>
          </p:cNvPr>
          <p:cNvSpPr>
            <a:spLocks noGrp="1"/>
          </p:cNvSpPr>
          <p:nvPr>
            <p:ph type="title"/>
          </p:nvPr>
        </p:nvSpPr>
        <p:spPr/>
        <p:txBody>
          <a:bodyPr/>
          <a:lstStyle/>
          <a:p>
            <a:r>
              <a:rPr lang="en-US" dirty="0"/>
              <a:t>How Do Students Use WVD?</a:t>
            </a:r>
          </a:p>
        </p:txBody>
      </p:sp>
      <p:pic>
        <p:nvPicPr>
          <p:cNvPr id="287746" name="Picture 2" descr="Image result for student jpg laptop">
            <a:extLst>
              <a:ext uri="{FF2B5EF4-FFF2-40B4-BE49-F238E27FC236}">
                <a16:creationId xmlns:a16="http://schemas.microsoft.com/office/drawing/2014/main" id="{DD34B6E8-6C4C-44E9-B4B2-AF37B6D861EA}"/>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590869" y="2043603"/>
            <a:ext cx="3023299" cy="2014344"/>
          </a:xfrm>
          <a:prstGeom prst="rect">
            <a:avLst/>
          </a:prstGeom>
          <a:noFill/>
          <a:extLst>
            <a:ext uri="{909E8E84-426E-40DD-AFC4-6F175D3DCCD1}">
              <a14:hiddenFill xmlns:a14="http://schemas.microsoft.com/office/drawing/2010/main">
                <a:solidFill>
                  <a:srgbClr val="FFFFFF"/>
                </a:solidFill>
              </a14:hiddenFill>
            </a:ext>
          </a:extLst>
        </p:spPr>
      </p:pic>
      <p:sp>
        <p:nvSpPr>
          <p:cNvPr id="96" name="Text Placeholder 2">
            <a:extLst>
              <a:ext uri="{FF2B5EF4-FFF2-40B4-BE49-F238E27FC236}">
                <a16:creationId xmlns:a16="http://schemas.microsoft.com/office/drawing/2014/main" id="{9ADEB680-6CFE-4BE9-ACFA-8CFA2CD419B3}"/>
              </a:ext>
            </a:extLst>
          </p:cNvPr>
          <p:cNvSpPr txBox="1">
            <a:spLocks/>
          </p:cNvSpPr>
          <p:nvPr/>
        </p:nvSpPr>
        <p:spPr>
          <a:xfrm>
            <a:off x="4991878" y="1363176"/>
            <a:ext cx="6614905" cy="861774"/>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WVD Portal: Applications &amp; Desktops published to the user’s ID</a:t>
            </a:r>
          </a:p>
        </p:txBody>
      </p:sp>
      <p:cxnSp>
        <p:nvCxnSpPr>
          <p:cNvPr id="98" name="Connector: Elbow 97">
            <a:extLst>
              <a:ext uri="{FF2B5EF4-FFF2-40B4-BE49-F238E27FC236}">
                <a16:creationId xmlns:a16="http://schemas.microsoft.com/office/drawing/2014/main" id="{8DB0CE2C-4658-4C71-9E89-43E268DA5066}"/>
              </a:ext>
            </a:extLst>
          </p:cNvPr>
          <p:cNvCxnSpPr>
            <a:cxnSpLocks/>
            <a:endCxn id="7" idx="0"/>
          </p:cNvCxnSpPr>
          <p:nvPr/>
        </p:nvCxnSpPr>
        <p:spPr>
          <a:xfrm>
            <a:off x="4795935" y="3050775"/>
            <a:ext cx="1300065" cy="1249702"/>
          </a:xfrm>
          <a:prstGeom prst="bentConnector2">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C9033A09-4D76-4E98-9BE6-F52912A88615}"/>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460963" y="4300477"/>
            <a:ext cx="11270074" cy="2557523"/>
          </a:xfrm>
          <a:prstGeom prst="rect">
            <a:avLst/>
          </a:prstGeom>
          <a:effectLst>
            <a:outerShdw blurRad="50800" dist="50800" dir="5400000" algn="ctr" rotWithShape="0">
              <a:schemeClr val="accent5">
                <a:lumMod val="75000"/>
              </a:schemeClr>
            </a:outerShdw>
          </a:effectLst>
        </p:spPr>
      </p:pic>
      <p:sp>
        <p:nvSpPr>
          <p:cNvPr id="8" name="Rectangle: Rounded Corners 7">
            <a:extLst>
              <a:ext uri="{FF2B5EF4-FFF2-40B4-BE49-F238E27FC236}">
                <a16:creationId xmlns:a16="http://schemas.microsoft.com/office/drawing/2014/main" id="{0250FA98-6862-4655-9C32-A242B99FFC4A}"/>
              </a:ext>
            </a:extLst>
          </p:cNvPr>
          <p:cNvSpPr/>
          <p:nvPr/>
        </p:nvSpPr>
        <p:spPr bwMode="auto">
          <a:xfrm>
            <a:off x="783772" y="5467741"/>
            <a:ext cx="8052318" cy="1212979"/>
          </a:xfrm>
          <a:prstGeom prst="roundRect">
            <a:avLst/>
          </a:prstGeom>
          <a:solidFill>
            <a:srgbClr val="0077D0">
              <a:alpha val="3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Segoe UI" pitchFamily="34" charset="0"/>
              <a:cs typeface="Segoe UI" pitchFamily="34" charset="0"/>
            </a:endParaRP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Segoe UI" pitchFamily="34" charset="0"/>
              <a:cs typeface="Segoe UI" pitchFamily="34" charset="0"/>
            </a:endParaRP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1A1A1A"/>
                </a:solidFill>
                <a:effectLst/>
                <a:uLnTx/>
                <a:uFillTx/>
                <a:latin typeface="Segoe UI"/>
                <a:ea typeface="Segoe UI" pitchFamily="34" charset="0"/>
                <a:cs typeface="Segoe UI" pitchFamily="34" charset="0"/>
              </a:rPr>
              <a:t>Apps</a:t>
            </a:r>
          </a:p>
        </p:txBody>
      </p:sp>
      <p:sp>
        <p:nvSpPr>
          <p:cNvPr id="14" name="Rectangle: Rounded Corners 13">
            <a:extLst>
              <a:ext uri="{FF2B5EF4-FFF2-40B4-BE49-F238E27FC236}">
                <a16:creationId xmlns:a16="http://schemas.microsoft.com/office/drawing/2014/main" id="{864200D9-C3CB-45AF-87FB-96258293FC17}"/>
              </a:ext>
            </a:extLst>
          </p:cNvPr>
          <p:cNvSpPr/>
          <p:nvPr/>
        </p:nvSpPr>
        <p:spPr bwMode="auto">
          <a:xfrm>
            <a:off x="8901403" y="5467741"/>
            <a:ext cx="2597021" cy="1212979"/>
          </a:xfrm>
          <a:prstGeom prst="roundRect">
            <a:avLst/>
          </a:prstGeom>
          <a:solidFill>
            <a:srgbClr val="FFFF00">
              <a:alpha val="3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Segoe UI" pitchFamily="34" charset="0"/>
              <a:cs typeface="Segoe UI" pitchFamily="34" charset="0"/>
            </a:endParaRP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Segoe UI" pitchFamily="34" charset="0"/>
              <a:cs typeface="Segoe UI" pitchFamily="34" charset="0"/>
            </a:endParaRP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1A1A1A"/>
                </a:solidFill>
                <a:effectLst/>
                <a:uLnTx/>
                <a:uFillTx/>
                <a:latin typeface="Segoe UI"/>
                <a:ea typeface="Segoe UI" pitchFamily="34" charset="0"/>
                <a:cs typeface="Segoe UI" pitchFamily="34" charset="0"/>
              </a:rPr>
              <a:t>Desktops</a:t>
            </a:r>
          </a:p>
        </p:txBody>
      </p:sp>
      <p:sp>
        <p:nvSpPr>
          <p:cNvPr id="16" name="TextBox 15">
            <a:extLst>
              <a:ext uri="{FF2B5EF4-FFF2-40B4-BE49-F238E27FC236}">
                <a16:creationId xmlns:a16="http://schemas.microsoft.com/office/drawing/2014/main" id="{B1E2B31A-21D0-49D5-B515-F1D65D7251E8}"/>
              </a:ext>
            </a:extLst>
          </p:cNvPr>
          <p:cNvSpPr txBox="1"/>
          <p:nvPr/>
        </p:nvSpPr>
        <p:spPr>
          <a:xfrm>
            <a:off x="6512163" y="2625060"/>
            <a:ext cx="5218873"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28418584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98"/>
                                        </p:tgtEl>
                                        <p:attrNameLst>
                                          <p:attrName>style.visibility</p:attrName>
                                        </p:attrNameLst>
                                      </p:cBhvr>
                                      <p:to>
                                        <p:strVal val="visible"/>
                                      </p:to>
                                    </p:set>
                                    <p:animEffect transition="in" filter="wipe(up)">
                                      <p:cBhvr>
                                        <p:cTn id="7" dur="500"/>
                                        <p:tgtEl>
                                          <p:spTgt spid="98"/>
                                        </p:tgtEl>
                                      </p:cBhvr>
                                    </p:animEffect>
                                  </p:childTnLst>
                                </p:cTn>
                              </p:par>
                              <p:par>
                                <p:cTn id="8" presetID="22" presetClass="entr" presetSubtype="1"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up)">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left)">
                                      <p:cBhvr>
                                        <p:cTn id="15" dur="500"/>
                                        <p:tgtEl>
                                          <p:spTgt spid="8"/>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wipe(left)">
                                      <p:cBhvr>
                                        <p:cTn id="18" dur="500"/>
                                        <p:tgtEl>
                                          <p:spTgt spid="14"/>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1" fill="hold" grpId="0" nodeType="clickEffect" nodePh="1">
                                  <p:stCondLst>
                                    <p:cond delay="0"/>
                                  </p:stCondLst>
                                  <p:endCondLst>
                                    <p:cond evt="begin" delay="0">
                                      <p:tn val="21"/>
                                    </p:cond>
                                  </p:endCondLst>
                                  <p:childTnLst>
                                    <p:set>
                                      <p:cBhvr>
                                        <p:cTn id="22" dur="1" fill="hold">
                                          <p:stCondLst>
                                            <p:cond delay="0"/>
                                          </p:stCondLst>
                                        </p:cTn>
                                        <p:tgtEl>
                                          <p:spTgt spid="16"/>
                                        </p:tgtEl>
                                        <p:attrNameLst>
                                          <p:attrName>style.visibility</p:attrName>
                                        </p:attrNameLst>
                                      </p:cBhvr>
                                      <p:to>
                                        <p:strVal val="visible"/>
                                      </p:to>
                                    </p:set>
                                    <p:animEffect transition="in" filter="wipe(up)">
                                      <p:cBhvr>
                                        <p:cTn id="2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4" grpId="0" animBg="1"/>
      <p:bldP spid="1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5D9DA6-C868-46C0-A21D-E821CB59CC5D}"/>
              </a:ext>
            </a:extLst>
          </p:cNvPr>
          <p:cNvSpPr>
            <a:spLocks noGrp="1"/>
          </p:cNvSpPr>
          <p:nvPr>
            <p:ph type="title"/>
          </p:nvPr>
        </p:nvSpPr>
        <p:spPr/>
        <p:txBody>
          <a:bodyPr/>
          <a:lstStyle/>
          <a:p>
            <a:r>
              <a:rPr lang="en-US" dirty="0"/>
              <a:t>How Do Students Use WVD?</a:t>
            </a:r>
          </a:p>
        </p:txBody>
      </p:sp>
      <p:pic>
        <p:nvPicPr>
          <p:cNvPr id="287746" name="Picture 2" descr="Image result for student jpg laptop">
            <a:extLst>
              <a:ext uri="{FF2B5EF4-FFF2-40B4-BE49-F238E27FC236}">
                <a16:creationId xmlns:a16="http://schemas.microsoft.com/office/drawing/2014/main" id="{DD34B6E8-6C4C-44E9-B4B2-AF37B6D861EA}"/>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1590869" y="2043603"/>
            <a:ext cx="3023299" cy="2014344"/>
          </a:xfrm>
          <a:prstGeom prst="rect">
            <a:avLst/>
          </a:prstGeom>
          <a:noFill/>
          <a:extLst>
            <a:ext uri="{909E8E84-426E-40DD-AFC4-6F175D3DCCD1}">
              <a14:hiddenFill xmlns:a14="http://schemas.microsoft.com/office/drawing/2010/main">
                <a:solidFill>
                  <a:srgbClr val="FFFFFF"/>
                </a:solidFill>
              </a14:hiddenFill>
            </a:ext>
          </a:extLst>
        </p:spPr>
      </p:pic>
      <p:sp>
        <p:nvSpPr>
          <p:cNvPr id="96" name="Text Placeholder 2">
            <a:extLst>
              <a:ext uri="{FF2B5EF4-FFF2-40B4-BE49-F238E27FC236}">
                <a16:creationId xmlns:a16="http://schemas.microsoft.com/office/drawing/2014/main" id="{9ADEB680-6CFE-4BE9-ACFA-8CFA2CD419B3}"/>
              </a:ext>
            </a:extLst>
          </p:cNvPr>
          <p:cNvSpPr txBox="1">
            <a:spLocks/>
          </p:cNvSpPr>
          <p:nvPr/>
        </p:nvSpPr>
        <p:spPr>
          <a:xfrm>
            <a:off x="4991878" y="1363176"/>
            <a:ext cx="6614905" cy="43088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Student Clicks to Open a Desktop</a:t>
            </a:r>
          </a:p>
        </p:txBody>
      </p:sp>
      <p:pic>
        <p:nvPicPr>
          <p:cNvPr id="7" name="Picture 6">
            <a:extLst>
              <a:ext uri="{FF2B5EF4-FFF2-40B4-BE49-F238E27FC236}">
                <a16:creationId xmlns:a16="http://schemas.microsoft.com/office/drawing/2014/main" id="{C9033A09-4D76-4E98-9BE6-F52912A88615}"/>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460963" y="4300477"/>
            <a:ext cx="11270074" cy="2557523"/>
          </a:xfrm>
          <a:prstGeom prst="rect">
            <a:avLst/>
          </a:prstGeom>
          <a:effectLst>
            <a:outerShdw blurRad="50800" dist="50800" dir="5400000" algn="ctr" rotWithShape="0">
              <a:schemeClr val="accent5">
                <a:lumMod val="75000"/>
              </a:schemeClr>
            </a:outerShdw>
          </a:effectLst>
        </p:spPr>
      </p:pic>
      <p:sp>
        <p:nvSpPr>
          <p:cNvPr id="8" name="Rectangle: Rounded Corners 7">
            <a:extLst>
              <a:ext uri="{FF2B5EF4-FFF2-40B4-BE49-F238E27FC236}">
                <a16:creationId xmlns:a16="http://schemas.microsoft.com/office/drawing/2014/main" id="{0250FA98-6862-4655-9C32-A242B99FFC4A}"/>
              </a:ext>
            </a:extLst>
          </p:cNvPr>
          <p:cNvSpPr/>
          <p:nvPr/>
        </p:nvSpPr>
        <p:spPr bwMode="auto">
          <a:xfrm>
            <a:off x="783772" y="5467741"/>
            <a:ext cx="8052318" cy="1212979"/>
          </a:xfrm>
          <a:prstGeom prst="roundRect">
            <a:avLst/>
          </a:prstGeom>
          <a:solidFill>
            <a:srgbClr val="0077D0">
              <a:alpha val="3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Segoe UI" pitchFamily="34" charset="0"/>
              <a:cs typeface="Segoe UI" pitchFamily="34" charset="0"/>
            </a:endParaRP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Segoe UI" pitchFamily="34" charset="0"/>
              <a:cs typeface="Segoe UI" pitchFamily="34" charset="0"/>
            </a:endParaRP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1A1A1A"/>
                </a:solidFill>
                <a:effectLst/>
                <a:uLnTx/>
                <a:uFillTx/>
                <a:latin typeface="Segoe UI"/>
                <a:ea typeface="Segoe UI" pitchFamily="34" charset="0"/>
                <a:cs typeface="Segoe UI" pitchFamily="34" charset="0"/>
              </a:rPr>
              <a:t>Apps</a:t>
            </a:r>
          </a:p>
        </p:txBody>
      </p:sp>
      <p:sp>
        <p:nvSpPr>
          <p:cNvPr id="14" name="Rectangle: Rounded Corners 13">
            <a:extLst>
              <a:ext uri="{FF2B5EF4-FFF2-40B4-BE49-F238E27FC236}">
                <a16:creationId xmlns:a16="http://schemas.microsoft.com/office/drawing/2014/main" id="{864200D9-C3CB-45AF-87FB-96258293FC17}"/>
              </a:ext>
            </a:extLst>
          </p:cNvPr>
          <p:cNvSpPr/>
          <p:nvPr/>
        </p:nvSpPr>
        <p:spPr bwMode="auto">
          <a:xfrm>
            <a:off x="8901403" y="5467741"/>
            <a:ext cx="2597021" cy="1212979"/>
          </a:xfrm>
          <a:prstGeom prst="roundRect">
            <a:avLst/>
          </a:prstGeom>
          <a:solidFill>
            <a:srgbClr val="FFFF00">
              <a:alpha val="3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Segoe UI" pitchFamily="34" charset="0"/>
              <a:cs typeface="Segoe UI" pitchFamily="34" charset="0"/>
            </a:endParaRP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Segoe UI" pitchFamily="34" charset="0"/>
              <a:cs typeface="Segoe UI" pitchFamily="34" charset="0"/>
            </a:endParaRP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1A1A1A"/>
                </a:solidFill>
                <a:effectLst/>
                <a:uLnTx/>
                <a:uFillTx/>
                <a:latin typeface="Segoe UI"/>
                <a:ea typeface="Segoe UI" pitchFamily="34" charset="0"/>
                <a:cs typeface="Segoe UI" pitchFamily="34" charset="0"/>
              </a:rPr>
              <a:t>Desktops</a:t>
            </a:r>
          </a:p>
        </p:txBody>
      </p:sp>
      <p:cxnSp>
        <p:nvCxnSpPr>
          <p:cNvPr id="4" name="Straight Arrow Connector 3">
            <a:extLst>
              <a:ext uri="{FF2B5EF4-FFF2-40B4-BE49-F238E27FC236}">
                <a16:creationId xmlns:a16="http://schemas.microsoft.com/office/drawing/2014/main" id="{D57B654E-785D-476F-97B9-C63D17514565}"/>
              </a:ext>
            </a:extLst>
          </p:cNvPr>
          <p:cNvCxnSpPr/>
          <p:nvPr/>
        </p:nvCxnSpPr>
        <p:spPr>
          <a:xfrm>
            <a:off x="9496425" y="1800225"/>
            <a:ext cx="523875" cy="3667516"/>
          </a:xfrm>
          <a:prstGeom prst="straightConnector1">
            <a:avLst/>
          </a:prstGeom>
          <a:ln w="44450">
            <a:solidFill>
              <a:schemeClr val="accent2">
                <a:lumMod val="50000"/>
                <a:lumOff val="50000"/>
              </a:schemeClr>
            </a:solidFill>
            <a:prstDash val="sysDash"/>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F1B3FFB2-C20F-4760-A4C2-570B062AB3BE}"/>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402172" y="2196184"/>
            <a:ext cx="3558973" cy="1690512"/>
          </a:xfrm>
          <a:prstGeom prst="rect">
            <a:avLst/>
          </a:prstGeom>
        </p:spPr>
      </p:pic>
      <p:pic>
        <p:nvPicPr>
          <p:cNvPr id="13" name="Picture 12">
            <a:extLst>
              <a:ext uri="{FF2B5EF4-FFF2-40B4-BE49-F238E27FC236}">
                <a16:creationId xmlns:a16="http://schemas.microsoft.com/office/drawing/2014/main" id="{7B3D335A-0996-4B4D-841B-104FF9C3DEB6}"/>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356047" y="4777011"/>
            <a:ext cx="3558973" cy="1794242"/>
          </a:xfrm>
          <a:prstGeom prst="rect">
            <a:avLst/>
          </a:prstGeom>
        </p:spPr>
      </p:pic>
      <p:cxnSp>
        <p:nvCxnSpPr>
          <p:cNvPr id="15" name="Straight Arrow Connector 14">
            <a:extLst>
              <a:ext uri="{FF2B5EF4-FFF2-40B4-BE49-F238E27FC236}">
                <a16:creationId xmlns:a16="http://schemas.microsoft.com/office/drawing/2014/main" id="{D476E4E0-736C-404B-AB23-536833241C13}"/>
              </a:ext>
            </a:extLst>
          </p:cNvPr>
          <p:cNvCxnSpPr>
            <a:cxnSpLocks/>
          </p:cNvCxnSpPr>
          <p:nvPr/>
        </p:nvCxnSpPr>
        <p:spPr>
          <a:xfrm>
            <a:off x="8035538" y="4002844"/>
            <a:ext cx="0" cy="549716"/>
          </a:xfrm>
          <a:prstGeom prst="straightConnector1">
            <a:avLst/>
          </a:prstGeom>
          <a:ln w="412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75AD3087-8F67-46EE-AC7E-48CEA666AA45}"/>
              </a:ext>
            </a:extLst>
          </p:cNvPr>
          <p:cNvSpPr txBox="1"/>
          <p:nvPr/>
        </p:nvSpPr>
        <p:spPr>
          <a:xfrm>
            <a:off x="5164659" y="1399446"/>
            <a:ext cx="5741758" cy="738664"/>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Student Prompted for Printer/Clipboard and Creds – Logging in to Azure AD*</a:t>
            </a:r>
          </a:p>
        </p:txBody>
      </p:sp>
    </p:spTree>
    <p:extLst>
      <p:ext uri="{BB962C8B-B14F-4D97-AF65-F5344CB8AC3E}">
        <p14:creationId xmlns:p14="http://schemas.microsoft.com/office/powerpoint/2010/main" val="15260196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nodeType="clickEffect">
                                  <p:stCondLst>
                                    <p:cond delay="0"/>
                                  </p:stCondLst>
                                  <p:childTnLst>
                                    <p:set>
                                      <p:cBhvr>
                                        <p:cTn id="11" dur="1" fill="hold">
                                          <p:stCondLst>
                                            <p:cond delay="0"/>
                                          </p:stCondLst>
                                        </p:cTn>
                                        <p:tgtEl>
                                          <p:spTgt spid="4"/>
                                        </p:tgtEl>
                                        <p:attrNameLst>
                                          <p:attrName>style.visibility</p:attrName>
                                        </p:attrNameLst>
                                      </p:cBhvr>
                                      <p:to>
                                        <p:strVal val="hidden"/>
                                      </p:to>
                                    </p:set>
                                  </p:childTnLst>
                                </p:cTn>
                              </p:par>
                              <p:par>
                                <p:cTn id="12" presetID="1" presetClass="exit" presetSubtype="0" fill="hold" grpId="0" nodeType="withEffect">
                                  <p:stCondLst>
                                    <p:cond delay="0"/>
                                  </p:stCondLst>
                                  <p:childTnLst>
                                    <p:set>
                                      <p:cBhvr>
                                        <p:cTn id="13" dur="1" fill="hold">
                                          <p:stCondLst>
                                            <p:cond delay="0"/>
                                          </p:stCondLst>
                                        </p:cTn>
                                        <p:tgtEl>
                                          <p:spTgt spid="8"/>
                                        </p:tgtEl>
                                        <p:attrNameLst>
                                          <p:attrName>style.visibility</p:attrName>
                                        </p:attrNameLst>
                                      </p:cBhvr>
                                      <p:to>
                                        <p:strVal val="hidden"/>
                                      </p:to>
                                    </p:set>
                                  </p:childTnLst>
                                </p:cTn>
                              </p:par>
                              <p:par>
                                <p:cTn id="14" presetID="1" presetClass="exit" presetSubtype="0" fill="hold" grpId="0" nodeType="withEffect">
                                  <p:stCondLst>
                                    <p:cond delay="0"/>
                                  </p:stCondLst>
                                  <p:childTnLst>
                                    <p:set>
                                      <p:cBhvr>
                                        <p:cTn id="15" dur="1" fill="hold">
                                          <p:stCondLst>
                                            <p:cond delay="0"/>
                                          </p:stCondLst>
                                        </p:cTn>
                                        <p:tgtEl>
                                          <p:spTgt spid="14"/>
                                        </p:tgtEl>
                                        <p:attrNameLst>
                                          <p:attrName>style.visibility</p:attrName>
                                        </p:attrNameLst>
                                      </p:cBhvr>
                                      <p:to>
                                        <p:strVal val="hidden"/>
                                      </p:to>
                                    </p:set>
                                  </p:childTnLst>
                                </p:cTn>
                              </p:par>
                              <p:par>
                                <p:cTn id="16" presetID="1" presetClass="exit" presetSubtype="0" fill="hold" nodeType="withEffect">
                                  <p:stCondLst>
                                    <p:cond delay="0"/>
                                  </p:stCondLst>
                                  <p:childTnLst>
                                    <p:set>
                                      <p:cBhvr>
                                        <p:cTn id="17" dur="1" fill="hold">
                                          <p:stCondLst>
                                            <p:cond delay="0"/>
                                          </p:stCondLst>
                                        </p:cTn>
                                        <p:tgtEl>
                                          <p:spTgt spid="7"/>
                                        </p:tgtEl>
                                        <p:attrNameLst>
                                          <p:attrName>style.visibility</p:attrName>
                                        </p:attrNameLst>
                                      </p:cBhvr>
                                      <p:to>
                                        <p:strVal val="hidden"/>
                                      </p:to>
                                    </p:set>
                                  </p:childTnLst>
                                </p:cTn>
                              </p:par>
                              <p:par>
                                <p:cTn id="18" presetID="1" presetClass="exit" presetSubtype="0" fill="hold" grpId="0" nodeType="withEffect">
                                  <p:stCondLst>
                                    <p:cond delay="0"/>
                                  </p:stCondLst>
                                  <p:childTnLst>
                                    <p:set>
                                      <p:cBhvr>
                                        <p:cTn id="19" dur="1" fill="hold">
                                          <p:stCondLst>
                                            <p:cond delay="0"/>
                                          </p:stCondLst>
                                        </p:cTn>
                                        <p:tgtEl>
                                          <p:spTgt spid="96"/>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grpId="0" nodeType="click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wipe(down)">
                                      <p:cBhvr>
                                        <p:cTn id="24" dur="500"/>
                                        <p:tgtEl>
                                          <p:spTgt spid="5"/>
                                        </p:tgtEl>
                                      </p:cBhvr>
                                    </p:animEffect>
                                  </p:childTnLst>
                                </p:cTn>
                              </p:par>
                              <p:par>
                                <p:cTn id="25" presetID="22" presetClass="entr" presetSubtype="8" fill="hold" nodeType="with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wipe(left)">
                                      <p:cBhvr>
                                        <p:cTn id="27" dur="500"/>
                                        <p:tgtEl>
                                          <p:spTgt spid="12"/>
                                        </p:tgtEl>
                                      </p:cBhvr>
                                    </p:animEffect>
                                  </p:childTnLst>
                                </p:cTn>
                              </p:par>
                              <p:par>
                                <p:cTn id="28" presetID="22" presetClass="entr" presetSubtype="1" fill="hold" nodeType="with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wipe(up)">
                                      <p:cBhvr>
                                        <p:cTn id="30" dur="500"/>
                                        <p:tgtEl>
                                          <p:spTgt spid="15"/>
                                        </p:tgtEl>
                                      </p:cBhvr>
                                    </p:animEffect>
                                  </p:childTnLst>
                                </p:cTn>
                              </p:par>
                              <p:par>
                                <p:cTn id="31" presetID="22" presetClass="entr" presetSubtype="1" fill="hold" nodeType="with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wipe(up)">
                                      <p:cBhvr>
                                        <p:cTn id="3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 grpId="0"/>
      <p:bldP spid="8" grpId="0" animBg="1"/>
      <p:bldP spid="14" grpId="0" animBg="1"/>
      <p:bldP spid="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F5751DE-1AB6-45A8-B17B-EEF0DD6EDEFF}"/>
              </a:ext>
            </a:extLst>
          </p:cNvPr>
          <p:cNvSpPr>
            <a:spLocks noGrp="1"/>
          </p:cNvSpPr>
          <p:nvPr>
            <p:ph type="title"/>
          </p:nvPr>
        </p:nvSpPr>
        <p:spPr/>
        <p:txBody>
          <a:bodyPr/>
          <a:lstStyle/>
          <a:p>
            <a:r>
              <a:rPr lang="en-US" dirty="0"/>
              <a:t>Agenda / Plan (1)</a:t>
            </a:r>
          </a:p>
        </p:txBody>
      </p:sp>
      <p:sp>
        <p:nvSpPr>
          <p:cNvPr id="5" name="Text Placeholder 4">
            <a:extLst>
              <a:ext uri="{FF2B5EF4-FFF2-40B4-BE49-F238E27FC236}">
                <a16:creationId xmlns:a16="http://schemas.microsoft.com/office/drawing/2014/main" id="{C8E1C3A7-1149-471D-9D53-1CB6665DCA57}"/>
              </a:ext>
            </a:extLst>
          </p:cNvPr>
          <p:cNvSpPr>
            <a:spLocks noGrp="1"/>
          </p:cNvSpPr>
          <p:nvPr>
            <p:ph type="body" sz="quarter" idx="10"/>
          </p:nvPr>
        </p:nvSpPr>
        <p:spPr>
          <a:xfrm>
            <a:off x="269303" y="1187644"/>
            <a:ext cx="11655078" cy="5145126"/>
          </a:xfrm>
        </p:spPr>
        <p:txBody>
          <a:bodyPr/>
          <a:lstStyle/>
          <a:p>
            <a:r>
              <a:rPr lang="en-US" dirty="0"/>
              <a:t>Introductions </a:t>
            </a:r>
          </a:p>
          <a:p>
            <a:r>
              <a:rPr lang="en-US" dirty="0"/>
              <a:t>WVD Constructs – to ground everyone</a:t>
            </a:r>
          </a:p>
          <a:p>
            <a:r>
              <a:rPr lang="en-US" dirty="0"/>
              <a:t>Lab Admin info - Orientation to the Environment &amp; Rules of the road</a:t>
            </a:r>
          </a:p>
          <a:p>
            <a:pPr lvl="1"/>
            <a:r>
              <a:rPr lang="en-US" dirty="0"/>
              <a:t>Logistics for WVD OpenHack</a:t>
            </a:r>
          </a:p>
          <a:p>
            <a:pPr lvl="1"/>
            <a:r>
              <a:rPr lang="en-US" dirty="0"/>
              <a:t>PowerShell PS1 file &amp; walking deck Setting up PowerShell w/the correct Modules</a:t>
            </a:r>
          </a:p>
          <a:p>
            <a:pPr lvl="1"/>
            <a:r>
              <a:rPr lang="en-US" dirty="0"/>
              <a:t>Access for Macs – via Azure Lab machines</a:t>
            </a:r>
          </a:p>
          <a:p>
            <a:pPr lvl="1"/>
            <a:r>
              <a:rPr lang="en-US" dirty="0"/>
              <a:t>Validate Pre-</a:t>
            </a:r>
            <a:r>
              <a:rPr lang="en-US" dirty="0" err="1"/>
              <a:t>Reqs</a:t>
            </a:r>
            <a:endParaRPr lang="en-US" dirty="0"/>
          </a:p>
          <a:p>
            <a:pPr lvl="1"/>
            <a:r>
              <a:rPr lang="en-US" dirty="0"/>
              <a:t>Review all the pre-work to get us to today…</a:t>
            </a:r>
          </a:p>
        </p:txBody>
      </p:sp>
    </p:spTree>
    <p:extLst>
      <p:ext uri="{BB962C8B-B14F-4D97-AF65-F5344CB8AC3E}">
        <p14:creationId xmlns:p14="http://schemas.microsoft.com/office/powerpoint/2010/main" val="3694091269"/>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5D9DA6-C868-46C0-A21D-E821CB59CC5D}"/>
              </a:ext>
            </a:extLst>
          </p:cNvPr>
          <p:cNvSpPr>
            <a:spLocks noGrp="1"/>
          </p:cNvSpPr>
          <p:nvPr>
            <p:ph type="title"/>
          </p:nvPr>
        </p:nvSpPr>
        <p:spPr/>
        <p:txBody>
          <a:bodyPr/>
          <a:lstStyle/>
          <a:p>
            <a:r>
              <a:rPr lang="en-US" dirty="0"/>
              <a:t>How Do Students Use WVD?</a:t>
            </a:r>
          </a:p>
        </p:txBody>
      </p:sp>
      <p:pic>
        <p:nvPicPr>
          <p:cNvPr id="287746" name="Picture 2" descr="Image result for student jpg laptop">
            <a:extLst>
              <a:ext uri="{FF2B5EF4-FFF2-40B4-BE49-F238E27FC236}">
                <a16:creationId xmlns:a16="http://schemas.microsoft.com/office/drawing/2014/main" id="{DD34B6E8-6C4C-44E9-B4B2-AF37B6D861EA}"/>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588263" y="2392851"/>
            <a:ext cx="3846375" cy="2562738"/>
          </a:xfrm>
          <a:prstGeom prst="rect">
            <a:avLst/>
          </a:prstGeom>
          <a:noFill/>
          <a:extLst>
            <a:ext uri="{909E8E84-426E-40DD-AFC4-6F175D3DCCD1}">
              <a14:hiddenFill xmlns:a14="http://schemas.microsoft.com/office/drawing/2010/main">
                <a:solidFill>
                  <a:srgbClr val="FFFFFF"/>
                </a:solidFill>
              </a14:hiddenFill>
            </a:ext>
          </a:extLst>
        </p:spPr>
      </p:pic>
      <p:sp>
        <p:nvSpPr>
          <p:cNvPr id="96" name="Text Placeholder 2">
            <a:extLst>
              <a:ext uri="{FF2B5EF4-FFF2-40B4-BE49-F238E27FC236}">
                <a16:creationId xmlns:a16="http://schemas.microsoft.com/office/drawing/2014/main" id="{9ADEB680-6CFE-4BE9-ACFA-8CFA2CD419B3}"/>
              </a:ext>
            </a:extLst>
          </p:cNvPr>
          <p:cNvSpPr txBox="1">
            <a:spLocks/>
          </p:cNvSpPr>
          <p:nvPr/>
        </p:nvSpPr>
        <p:spPr>
          <a:xfrm>
            <a:off x="588264" y="1491755"/>
            <a:ext cx="3846374" cy="738664"/>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Student connected to their Windows 10 VM In Azure</a:t>
            </a:r>
          </a:p>
        </p:txBody>
      </p:sp>
      <p:pic>
        <p:nvPicPr>
          <p:cNvPr id="10" name="Picture 9">
            <a:extLst>
              <a:ext uri="{FF2B5EF4-FFF2-40B4-BE49-F238E27FC236}">
                <a16:creationId xmlns:a16="http://schemas.microsoft.com/office/drawing/2014/main" id="{10ED781E-03DE-44BB-80E9-DB4A8933B4DA}"/>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r="-3857"/>
          <a:stretch/>
        </p:blipFill>
        <p:spPr>
          <a:xfrm>
            <a:off x="5168846" y="1838817"/>
            <a:ext cx="7294018" cy="4561983"/>
          </a:xfrm>
          <a:prstGeom prst="rect">
            <a:avLst/>
          </a:prstGeom>
        </p:spPr>
      </p:pic>
      <p:cxnSp>
        <p:nvCxnSpPr>
          <p:cNvPr id="4" name="Connector: Elbow 3">
            <a:extLst>
              <a:ext uri="{FF2B5EF4-FFF2-40B4-BE49-F238E27FC236}">
                <a16:creationId xmlns:a16="http://schemas.microsoft.com/office/drawing/2014/main" id="{CA80FE6F-EC40-4D65-8120-CAFF33CB073C}"/>
              </a:ext>
            </a:extLst>
          </p:cNvPr>
          <p:cNvCxnSpPr>
            <a:stCxn id="287746" idx="3"/>
          </p:cNvCxnSpPr>
          <p:nvPr/>
        </p:nvCxnSpPr>
        <p:spPr>
          <a:xfrm>
            <a:off x="4434638" y="3674220"/>
            <a:ext cx="734208" cy="732975"/>
          </a:xfrm>
          <a:prstGeom prst="bentConnector3">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BE286015-DA65-491E-ACC6-33561A89E889}"/>
              </a:ext>
            </a:extLst>
          </p:cNvPr>
          <p:cNvSpPr/>
          <p:nvPr/>
        </p:nvSpPr>
        <p:spPr>
          <a:xfrm>
            <a:off x="354789" y="5081044"/>
            <a:ext cx="2897458" cy="635559"/>
          </a:xfrm>
          <a:prstGeom prst="rect">
            <a:avLst/>
          </a:prstGeom>
        </p:spPr>
        <p:txBody>
          <a:bodyPr wrap="square">
            <a:spAutoFit/>
          </a:bodyPr>
          <a:lstStyle/>
          <a:p>
            <a:pPr algn="ctr"/>
            <a:r>
              <a:rPr lang="en-US" b="1" dirty="0"/>
              <a:t>Student’s settings followed them (FSLogix)</a:t>
            </a:r>
          </a:p>
        </p:txBody>
      </p:sp>
      <p:sp>
        <p:nvSpPr>
          <p:cNvPr id="11" name="Can 45">
            <a:extLst>
              <a:ext uri="{FF2B5EF4-FFF2-40B4-BE49-F238E27FC236}">
                <a16:creationId xmlns:a16="http://schemas.microsoft.com/office/drawing/2014/main" id="{5F8D3DB8-3001-4D42-A61D-206A40A9BD23}"/>
              </a:ext>
            </a:extLst>
          </p:cNvPr>
          <p:cNvSpPr>
            <a:spLocks noChangeAspect="1"/>
          </p:cNvSpPr>
          <p:nvPr/>
        </p:nvSpPr>
        <p:spPr>
          <a:xfrm>
            <a:off x="3184363" y="6167012"/>
            <a:ext cx="793748" cy="477790"/>
          </a:xfrm>
          <a:prstGeom prst="can">
            <a:avLst>
              <a:gd name="adj" fmla="val 50000"/>
            </a:avLst>
          </a:prstGeom>
          <a:solidFill>
            <a:schemeClr val="accent2">
              <a:lumMod val="75000"/>
            </a:schemeClr>
          </a:solidFill>
          <a:ln w="317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cxnSp>
        <p:nvCxnSpPr>
          <p:cNvPr id="12" name="Straight Arrow Connector 11">
            <a:extLst>
              <a:ext uri="{FF2B5EF4-FFF2-40B4-BE49-F238E27FC236}">
                <a16:creationId xmlns:a16="http://schemas.microsoft.com/office/drawing/2014/main" id="{394813C2-CFA6-46A2-AA13-74B5FE8859FD}"/>
              </a:ext>
            </a:extLst>
          </p:cNvPr>
          <p:cNvCxnSpPr>
            <a:cxnSpLocks/>
          </p:cNvCxnSpPr>
          <p:nvPr/>
        </p:nvCxnSpPr>
        <p:spPr>
          <a:xfrm flipH="1">
            <a:off x="4074573" y="5932363"/>
            <a:ext cx="1357878" cy="378867"/>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7C917E96-37C4-425A-B03B-DBED3F27CFE7}"/>
              </a:ext>
            </a:extLst>
          </p:cNvPr>
          <p:cNvSpPr txBox="1"/>
          <p:nvPr/>
        </p:nvSpPr>
        <p:spPr>
          <a:xfrm>
            <a:off x="572023" y="5716603"/>
            <a:ext cx="2495365" cy="984885"/>
          </a:xfrm>
          <a:prstGeom prst="rect">
            <a:avLst/>
          </a:prstGeom>
          <a:noFill/>
        </p:spPr>
        <p:txBody>
          <a:bodyPr wrap="square" lIns="0" tIns="0" rIns="0" bIns="0" rtlCol="0">
            <a:spAutoFit/>
          </a:bodyPr>
          <a:lstStyle/>
          <a:p>
            <a:pPr marL="285750" indent="-285750" algn="l">
              <a:buFont typeface="Arial" panose="020B0604020202020204" pitchFamily="34" charset="0"/>
              <a:buChar char="•"/>
            </a:pPr>
            <a:r>
              <a:rPr lang="en-US" sz="1600" dirty="0">
                <a:gradFill>
                  <a:gsLst>
                    <a:gs pos="2917">
                      <a:schemeClr val="tx1"/>
                    </a:gs>
                    <a:gs pos="30000">
                      <a:schemeClr val="tx1"/>
                    </a:gs>
                  </a:gsLst>
                  <a:lin ang="5400000" scaled="0"/>
                </a:gradFill>
              </a:rPr>
              <a:t>Cached Outlook </a:t>
            </a:r>
          </a:p>
          <a:p>
            <a:pPr marL="285750" indent="-285750" algn="l">
              <a:buFont typeface="Arial" panose="020B0604020202020204" pitchFamily="34" charset="0"/>
              <a:buChar char="•"/>
            </a:pPr>
            <a:r>
              <a:rPr lang="en-US" sz="1600" dirty="0">
                <a:gradFill>
                  <a:gsLst>
                    <a:gs pos="2917">
                      <a:schemeClr val="tx1"/>
                    </a:gs>
                    <a:gs pos="30000">
                      <a:schemeClr val="tx1"/>
                    </a:gs>
                  </a:gsLst>
                  <a:lin ang="5400000" scaled="0"/>
                </a:gradFill>
              </a:rPr>
              <a:t>Cached OneDrive</a:t>
            </a:r>
          </a:p>
          <a:p>
            <a:pPr marL="285750" indent="-285750" algn="l">
              <a:buFont typeface="Arial" panose="020B0604020202020204" pitchFamily="34" charset="0"/>
              <a:buChar char="•"/>
            </a:pPr>
            <a:r>
              <a:rPr lang="en-US" sz="1600" dirty="0">
                <a:gradFill>
                  <a:gsLst>
                    <a:gs pos="2917">
                      <a:schemeClr val="tx1"/>
                    </a:gs>
                    <a:gs pos="30000">
                      <a:schemeClr val="tx1"/>
                    </a:gs>
                  </a:gsLst>
                  <a:lin ang="5400000" scaled="0"/>
                </a:gradFill>
              </a:rPr>
              <a:t>Wallpaper, desktop files,  customizations, etc.</a:t>
            </a:r>
          </a:p>
        </p:txBody>
      </p:sp>
    </p:spTree>
    <p:extLst>
      <p:ext uri="{BB962C8B-B14F-4D97-AF65-F5344CB8AC3E}">
        <p14:creationId xmlns:p14="http://schemas.microsoft.com/office/powerpoint/2010/main" val="30393984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par>
                                <p:cTn id="8" presetID="22" presetClass="entr" presetSubtype="8"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wipe(left)">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left)">
                                      <p:cBhvr>
                                        <p:cTn id="15" dur="500"/>
                                        <p:tgtEl>
                                          <p:spTgt spid="12"/>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wipe(left)">
                                      <p:cBhvr>
                                        <p:cTn id="18" dur="500"/>
                                        <p:tgtEl>
                                          <p:spTgt spid="11"/>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wipe(left)">
                                      <p:cBhvr>
                                        <p:cTn id="21" dur="500"/>
                                        <p:tgtEl>
                                          <p:spTgt spid="13"/>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wipe(left)">
                                      <p:cBhvr>
                                        <p:cTn id="2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animBg="1"/>
      <p:bldP spid="1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56A448-B625-457B-B8E3-7EB67F99E95A}"/>
              </a:ext>
            </a:extLst>
          </p:cNvPr>
          <p:cNvSpPr>
            <a:spLocks noGrp="1"/>
          </p:cNvSpPr>
          <p:nvPr>
            <p:ph type="title"/>
          </p:nvPr>
        </p:nvSpPr>
        <p:spPr/>
        <p:txBody>
          <a:bodyPr/>
          <a:lstStyle/>
          <a:p>
            <a:r>
              <a:rPr lang="en-US" dirty="0"/>
              <a:t>WVD Use Cases In Education </a:t>
            </a:r>
          </a:p>
        </p:txBody>
      </p:sp>
      <p:pic>
        <p:nvPicPr>
          <p:cNvPr id="4" name="Picture 3">
            <a:extLst>
              <a:ext uri="{FF2B5EF4-FFF2-40B4-BE49-F238E27FC236}">
                <a16:creationId xmlns:a16="http://schemas.microsoft.com/office/drawing/2014/main" id="{0AB8AB30-81ED-4211-9097-F30E524D0FDA}"/>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308202" y="1466006"/>
            <a:ext cx="1864546" cy="1864546"/>
          </a:xfrm>
          <a:prstGeom prst="ellipse">
            <a:avLst/>
          </a:prstGeom>
          <a:ln w="28575">
            <a:noFill/>
          </a:ln>
        </p:spPr>
      </p:pic>
      <p:pic>
        <p:nvPicPr>
          <p:cNvPr id="6" name="Picture 5" descr="A person standing in a kitchen&#10;&#10;Description generated with high confidence">
            <a:extLst>
              <a:ext uri="{FF2B5EF4-FFF2-40B4-BE49-F238E27FC236}">
                <a16:creationId xmlns:a16="http://schemas.microsoft.com/office/drawing/2014/main" id="{A1B3CB27-E9A0-4633-9B15-D2B7E0DA9046}"/>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b="-237"/>
          <a:stretch/>
        </p:blipFill>
        <p:spPr>
          <a:xfrm>
            <a:off x="7861263" y="1450020"/>
            <a:ext cx="1867940" cy="1867940"/>
          </a:xfrm>
          <a:prstGeom prst="ellipse">
            <a:avLst/>
          </a:prstGeom>
        </p:spPr>
      </p:pic>
      <p:grpSp>
        <p:nvGrpSpPr>
          <p:cNvPr id="17" name="Group 16">
            <a:extLst>
              <a:ext uri="{FF2B5EF4-FFF2-40B4-BE49-F238E27FC236}">
                <a16:creationId xmlns:a16="http://schemas.microsoft.com/office/drawing/2014/main" id="{9D5B7B1D-687E-4770-AD1F-59D642BE0140}"/>
              </a:ext>
            </a:extLst>
          </p:cNvPr>
          <p:cNvGrpSpPr/>
          <p:nvPr/>
        </p:nvGrpSpPr>
        <p:grpSpPr>
          <a:xfrm>
            <a:off x="1066156" y="3527449"/>
            <a:ext cx="4632681" cy="2522742"/>
            <a:chOff x="3619776" y="4317046"/>
            <a:chExt cx="2561145" cy="2573328"/>
          </a:xfrm>
        </p:grpSpPr>
        <p:sp>
          <p:nvSpPr>
            <p:cNvPr id="9" name="Rectangle 8">
              <a:extLst>
                <a:ext uri="{FF2B5EF4-FFF2-40B4-BE49-F238E27FC236}">
                  <a16:creationId xmlns:a16="http://schemas.microsoft.com/office/drawing/2014/main" id="{4E0F3D17-5F93-4F6F-891E-BD5C799CAA0B}"/>
                </a:ext>
              </a:extLst>
            </p:cNvPr>
            <p:cNvSpPr/>
            <p:nvPr/>
          </p:nvSpPr>
          <p:spPr>
            <a:xfrm>
              <a:off x="3619776" y="4317046"/>
              <a:ext cx="2544775" cy="496253"/>
            </a:xfrm>
            <a:prstGeom prst="rect">
              <a:avLst/>
            </a:prstGeom>
          </p:spPr>
          <p:txBody>
            <a:bodyPr wrap="square" lIns="0" tIns="0" rIns="0" bIns="0" anchor="t" anchorCtr="0">
              <a:noAutofit/>
            </a:bodyPr>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78D4"/>
                  </a:solidFill>
                  <a:effectLst/>
                  <a:uLnTx/>
                  <a:uFillTx/>
                  <a:latin typeface="Segoe UI Semibold"/>
                  <a:ea typeface="+mn-ea"/>
                  <a:cs typeface="Segoe UI Semilight" panose="020B0402040204020203" pitchFamily="34" charset="0"/>
                </a:rPr>
                <a:t>Elastic Student </a:t>
              </a:r>
            </a:p>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78D4"/>
                  </a:solidFill>
                  <a:effectLst/>
                  <a:uLnTx/>
                  <a:uFillTx/>
                  <a:latin typeface="Segoe UI Semibold"/>
                  <a:ea typeface="+mn-ea"/>
                  <a:cs typeface="Segoe UI Semilight" panose="020B0402040204020203" pitchFamily="34" charset="0"/>
                </a:rPr>
                <a:t>&amp; Faculty Support</a:t>
              </a:r>
              <a:endParaRPr kumimoji="0" lang="en-US" sz="2400" b="0" i="0" u="none" strike="noStrike" kern="1200" cap="none" spc="0" normalizeH="0" baseline="0" noProof="0" dirty="0">
                <a:ln>
                  <a:noFill/>
                </a:ln>
                <a:solidFill>
                  <a:srgbClr val="0078D4"/>
                </a:solidFill>
                <a:effectLst/>
                <a:uLnTx/>
                <a:uFillTx/>
                <a:latin typeface="Segoe UI Semibold"/>
                <a:ea typeface="+mn-ea"/>
                <a:cs typeface="Segoe UI Semilight" panose="020B0402040204020203" pitchFamily="34" charset="0"/>
              </a:endParaRPr>
            </a:p>
          </p:txBody>
        </p:sp>
        <p:sp>
          <p:nvSpPr>
            <p:cNvPr id="13" name="Rectangle 12">
              <a:extLst>
                <a:ext uri="{FF2B5EF4-FFF2-40B4-BE49-F238E27FC236}">
                  <a16:creationId xmlns:a16="http://schemas.microsoft.com/office/drawing/2014/main" id="{A5827A4D-E002-4428-95DD-069B5BE3AB4E}"/>
                </a:ext>
              </a:extLst>
            </p:cNvPr>
            <p:cNvSpPr/>
            <p:nvPr/>
          </p:nvSpPr>
          <p:spPr>
            <a:xfrm>
              <a:off x="3636146" y="5166510"/>
              <a:ext cx="2544775" cy="1723864"/>
            </a:xfrm>
            <a:prstGeom prst="rect">
              <a:avLst/>
            </a:prstGeom>
          </p:spPr>
          <p:txBody>
            <a:bodyPr wrap="square" lIns="0" tIns="179285" rIns="0" bIns="0" anchor="t" anchorCtr="0">
              <a:noAutofit/>
            </a:bodyPr>
            <a:lstStyle/>
            <a:p>
              <a:pPr marL="0" marR="0" lvl="0" indent="0" algn="ctr" defTabSz="914049" rtl="0" eaLnBrk="1" fontAlgn="auto" latinLnBrk="0" hangingPunct="1">
                <a:lnSpc>
                  <a:spcPct val="100000"/>
                </a:lnSpc>
                <a:spcBef>
                  <a:spcPts val="1176"/>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Segoe UI Semilight" panose="020B0402040204020203" pitchFamily="34" charset="0"/>
                </a:rPr>
                <a:t>Student turnover per semester</a:t>
              </a:r>
            </a:p>
            <a:p>
              <a:pPr marL="0" marR="0" lvl="0" indent="0" algn="ctr" defTabSz="914049" rtl="0" eaLnBrk="1" fontAlgn="auto" latinLnBrk="0" hangingPunct="1">
                <a:lnSpc>
                  <a:spcPct val="100000"/>
                </a:lnSpc>
                <a:spcBef>
                  <a:spcPts val="1176"/>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Segoe UI Semilight" panose="020B0402040204020203" pitchFamily="34" charset="0"/>
                </a:rPr>
                <a:t>Seasonal faculty/class requirements</a:t>
              </a:r>
            </a:p>
            <a:p>
              <a:pPr marL="0" marR="0" lvl="0" indent="0" algn="ctr" defTabSz="914049" rtl="0" eaLnBrk="1" fontAlgn="auto" latinLnBrk="0" hangingPunct="1">
                <a:lnSpc>
                  <a:spcPct val="100000"/>
                </a:lnSpc>
                <a:spcBef>
                  <a:spcPts val="1176"/>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Segoe UI Semilight" panose="020B0402040204020203" pitchFamily="34" charset="0"/>
                </a:rPr>
                <a:t>BYOD and mobile support</a:t>
              </a:r>
            </a:p>
            <a:p>
              <a:pPr marL="0" marR="0" lvl="0" indent="0" algn="ctr" defTabSz="914049" rtl="0" eaLnBrk="1" fontAlgn="auto" latinLnBrk="0" hangingPunct="1">
                <a:lnSpc>
                  <a:spcPct val="100000"/>
                </a:lnSpc>
                <a:spcBef>
                  <a:spcPts val="1176"/>
                </a:spcBef>
                <a:spcAft>
                  <a:spcPts val="0"/>
                </a:spcAft>
                <a:buClrTx/>
                <a:buSzTx/>
                <a:buFontTx/>
                <a:buNone/>
                <a:tabLst/>
                <a:defRPr/>
              </a:pPr>
              <a:r>
                <a:rPr lang="en-US" sz="2000" dirty="0">
                  <a:solidFill>
                    <a:srgbClr val="000000"/>
                  </a:solidFill>
                  <a:latin typeface="Segoe UI"/>
                  <a:cs typeface="Segoe UI Semilight" panose="020B0402040204020203" pitchFamily="34" charset="0"/>
                </a:rPr>
                <a:t>Seasonal Testing w/locked down Windows 10</a:t>
              </a:r>
              <a:endParaRPr kumimoji="0" lang="en-US" sz="2000" b="0" i="0" u="none" strike="noStrike" kern="1200" cap="none" spc="0" normalizeH="0" baseline="0" noProof="0" dirty="0">
                <a:ln>
                  <a:noFill/>
                </a:ln>
                <a:solidFill>
                  <a:srgbClr val="000000"/>
                </a:solidFill>
                <a:effectLst/>
                <a:uLnTx/>
                <a:uFillTx/>
                <a:latin typeface="Segoe UI"/>
                <a:ea typeface="+mn-ea"/>
                <a:cs typeface="Segoe UI Semilight" panose="020B0402040204020203" pitchFamily="34" charset="0"/>
              </a:endParaRPr>
            </a:p>
            <a:p>
              <a:pPr marL="0" marR="0" lvl="0" indent="0" algn="ctr" defTabSz="914049" rtl="0" eaLnBrk="1" fontAlgn="auto" latinLnBrk="0" hangingPunct="1">
                <a:lnSpc>
                  <a:spcPct val="100000"/>
                </a:lnSpc>
                <a:spcBef>
                  <a:spcPts val="1176"/>
                </a:spcBef>
                <a:spcAft>
                  <a:spcPts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Segoe UI"/>
                <a:ea typeface="+mn-ea"/>
                <a:cs typeface="Segoe UI Semilight" panose="020B0402040204020203" pitchFamily="34" charset="0"/>
              </a:endParaRPr>
            </a:p>
          </p:txBody>
        </p:sp>
      </p:grpSp>
      <p:grpSp>
        <p:nvGrpSpPr>
          <p:cNvPr id="19" name="Group 18">
            <a:extLst>
              <a:ext uri="{FF2B5EF4-FFF2-40B4-BE49-F238E27FC236}">
                <a16:creationId xmlns:a16="http://schemas.microsoft.com/office/drawing/2014/main" id="{A3D18D90-F6C7-45AA-99E6-86BBA62BAC47}"/>
              </a:ext>
            </a:extLst>
          </p:cNvPr>
          <p:cNvGrpSpPr/>
          <p:nvPr/>
        </p:nvGrpSpPr>
        <p:grpSpPr>
          <a:xfrm>
            <a:off x="6221336" y="3485162"/>
            <a:ext cx="5147793" cy="2427977"/>
            <a:chOff x="8920889" y="4317047"/>
            <a:chExt cx="2570351" cy="2476663"/>
          </a:xfrm>
        </p:grpSpPr>
        <p:sp>
          <p:nvSpPr>
            <p:cNvPr id="11" name="Rectangle 10">
              <a:extLst>
                <a:ext uri="{FF2B5EF4-FFF2-40B4-BE49-F238E27FC236}">
                  <a16:creationId xmlns:a16="http://schemas.microsoft.com/office/drawing/2014/main" id="{761A819A-AEB6-4EFB-9B9F-0F32E980CA06}"/>
                </a:ext>
              </a:extLst>
            </p:cNvPr>
            <p:cNvSpPr/>
            <p:nvPr/>
          </p:nvSpPr>
          <p:spPr>
            <a:xfrm>
              <a:off x="8920889" y="4317047"/>
              <a:ext cx="2544775" cy="496253"/>
            </a:xfrm>
            <a:prstGeom prst="rect">
              <a:avLst/>
            </a:prstGeom>
          </p:spPr>
          <p:txBody>
            <a:bodyPr wrap="square" lIns="0" tIns="0" rIns="0" bIns="0" anchor="t" anchorCtr="0">
              <a:noAutofit/>
            </a:bodyPr>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078D4"/>
                  </a:solidFill>
                  <a:effectLst/>
                  <a:uLnTx/>
                  <a:uFillTx/>
                  <a:latin typeface="Segoe UI Semibold"/>
                  <a:ea typeface="+mn-ea"/>
                  <a:cs typeface="Segoe UI Semilight" panose="020B0402040204020203" pitchFamily="34" charset="0"/>
                </a:rPr>
                <a:t>Specialized </a:t>
              </a:r>
            </a:p>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078D4"/>
                  </a:solidFill>
                  <a:effectLst/>
                  <a:uLnTx/>
                  <a:uFillTx/>
                  <a:latin typeface="Segoe UI Semibold"/>
                  <a:ea typeface="+mn-ea"/>
                  <a:cs typeface="Segoe UI Semilight" panose="020B0402040204020203" pitchFamily="34" charset="0"/>
                </a:rPr>
                <a:t>workloads</a:t>
              </a:r>
            </a:p>
          </p:txBody>
        </p:sp>
        <p:sp>
          <p:nvSpPr>
            <p:cNvPr id="15" name="Rectangle 14">
              <a:extLst>
                <a:ext uri="{FF2B5EF4-FFF2-40B4-BE49-F238E27FC236}">
                  <a16:creationId xmlns:a16="http://schemas.microsoft.com/office/drawing/2014/main" id="{B83C98E1-40D0-4EB9-986F-605172A81775}"/>
                </a:ext>
              </a:extLst>
            </p:cNvPr>
            <p:cNvSpPr/>
            <p:nvPr/>
          </p:nvSpPr>
          <p:spPr>
            <a:xfrm>
              <a:off x="8946465" y="5069846"/>
              <a:ext cx="2544775" cy="1723864"/>
            </a:xfrm>
            <a:prstGeom prst="rect">
              <a:avLst/>
            </a:prstGeom>
          </p:spPr>
          <p:txBody>
            <a:bodyPr wrap="square" lIns="0" tIns="179285" rIns="0" bIns="0" anchor="t" anchorCtr="0">
              <a:noAutofit/>
            </a:bodyPr>
            <a:lstStyle/>
            <a:p>
              <a:pPr marL="0" marR="0" lvl="0" indent="0" algn="ctr" defTabSz="914049" rtl="0" eaLnBrk="1" fontAlgn="auto" latinLnBrk="0" hangingPunct="1">
                <a:lnSpc>
                  <a:spcPct val="100000"/>
                </a:lnSpc>
                <a:spcBef>
                  <a:spcPts val="1176"/>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Segoe UI Semilight" panose="020B0402040204020203" pitchFamily="34" charset="0"/>
                </a:rPr>
                <a:t>Access to class-specific Apps or Desktops</a:t>
              </a:r>
            </a:p>
            <a:p>
              <a:pPr marL="0" marR="0" lvl="0" indent="0" algn="ctr" defTabSz="914049" rtl="0" eaLnBrk="1" fontAlgn="auto" latinLnBrk="0" hangingPunct="1">
                <a:lnSpc>
                  <a:spcPct val="100000"/>
                </a:lnSpc>
                <a:spcBef>
                  <a:spcPts val="1176"/>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Segoe UI Semilight" panose="020B0402040204020203" pitchFamily="34" charset="0"/>
                </a:rPr>
                <a:t>Design and engineering (GPU)</a:t>
              </a:r>
            </a:p>
            <a:p>
              <a:pPr marL="0" marR="0" lvl="0" indent="0" algn="ctr" defTabSz="914049" rtl="0" eaLnBrk="1" fontAlgn="auto" latinLnBrk="0" hangingPunct="1">
                <a:lnSpc>
                  <a:spcPct val="100000"/>
                </a:lnSpc>
                <a:spcBef>
                  <a:spcPts val="1176"/>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Segoe UI Semilight" panose="020B0402040204020203" pitchFamily="34" charset="0"/>
                </a:rPr>
                <a:t>Legacy Win32 apps </a:t>
              </a:r>
            </a:p>
            <a:p>
              <a:pPr marL="0" marR="0" lvl="0" indent="0" algn="ctr" defTabSz="914049" rtl="0" eaLnBrk="1" fontAlgn="auto" latinLnBrk="0" hangingPunct="1">
                <a:lnSpc>
                  <a:spcPct val="100000"/>
                </a:lnSpc>
                <a:spcBef>
                  <a:spcPts val="1176"/>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Segoe UI Semilight" panose="020B0402040204020203" pitchFamily="34" charset="0"/>
                </a:rPr>
                <a:t>Win10-only apps</a:t>
              </a:r>
            </a:p>
            <a:p>
              <a:pPr marL="0" marR="0" lvl="0" indent="0" algn="ctr" defTabSz="914049" rtl="0" eaLnBrk="1" fontAlgn="auto" latinLnBrk="0" hangingPunct="1">
                <a:lnSpc>
                  <a:spcPct val="100000"/>
                </a:lnSpc>
                <a:spcBef>
                  <a:spcPts val="1176"/>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Segoe UI Semilight" panose="020B0402040204020203" pitchFamily="34" charset="0"/>
                </a:rPr>
                <a:t>Software dev test (+offshore)</a:t>
              </a:r>
            </a:p>
          </p:txBody>
        </p:sp>
      </p:grpSp>
    </p:spTree>
    <p:extLst>
      <p:ext uri="{BB962C8B-B14F-4D97-AF65-F5344CB8AC3E}">
        <p14:creationId xmlns:p14="http://schemas.microsoft.com/office/powerpoint/2010/main" val="44147733"/>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DC6AE-6045-4F25-BA7A-E65750B35BF1}"/>
              </a:ext>
            </a:extLst>
          </p:cNvPr>
          <p:cNvSpPr>
            <a:spLocks noGrp="1"/>
          </p:cNvSpPr>
          <p:nvPr>
            <p:ph type="title"/>
          </p:nvPr>
        </p:nvSpPr>
        <p:spPr/>
        <p:txBody>
          <a:bodyPr/>
          <a:lstStyle/>
          <a:p>
            <a:r>
              <a:rPr lang="en-US" dirty="0"/>
              <a:t>WVD – EDU is a Natural Fit</a:t>
            </a:r>
          </a:p>
        </p:txBody>
      </p:sp>
      <p:sp>
        <p:nvSpPr>
          <p:cNvPr id="3" name="Text Placeholder 2">
            <a:extLst>
              <a:ext uri="{FF2B5EF4-FFF2-40B4-BE49-F238E27FC236}">
                <a16:creationId xmlns:a16="http://schemas.microsoft.com/office/drawing/2014/main" id="{83183363-DC92-4C3B-90F1-006B4357FCDA}"/>
              </a:ext>
            </a:extLst>
          </p:cNvPr>
          <p:cNvSpPr>
            <a:spLocks noGrp="1"/>
          </p:cNvSpPr>
          <p:nvPr>
            <p:ph type="body" sz="quarter" idx="10"/>
          </p:nvPr>
        </p:nvSpPr>
        <p:spPr>
          <a:xfrm>
            <a:off x="586390" y="1434370"/>
            <a:ext cx="11018520" cy="5601533"/>
          </a:xfrm>
        </p:spPr>
        <p:txBody>
          <a:bodyPr/>
          <a:lstStyle/>
          <a:p>
            <a:pPr marL="457200" indent="-457200">
              <a:buFont typeface="Arial" panose="020B0604020202020204" pitchFamily="34" charset="0"/>
              <a:buChar char="•"/>
            </a:pPr>
            <a:r>
              <a:rPr lang="en-US" dirty="0"/>
              <a:t>Time to market – deploy in minutes </a:t>
            </a:r>
          </a:p>
          <a:p>
            <a:pPr marL="457200" indent="-457200">
              <a:buFont typeface="Arial" panose="020B0604020202020204" pitchFamily="34" charset="0"/>
              <a:buChar char="•"/>
            </a:pPr>
            <a:r>
              <a:rPr lang="en-US" dirty="0"/>
              <a:t>Procurement challenges</a:t>
            </a:r>
          </a:p>
          <a:p>
            <a:pPr marL="685800" lvl="1" indent="-457200">
              <a:buFont typeface="Arial" panose="020B0604020202020204" pitchFamily="34" charset="0"/>
              <a:buChar char="•"/>
            </a:pPr>
            <a:r>
              <a:rPr lang="en-US" dirty="0"/>
              <a:t>Hardware investment/upgrade/maintenance savings </a:t>
            </a:r>
          </a:p>
          <a:p>
            <a:pPr marL="685800" lvl="1" indent="-457200">
              <a:buFont typeface="Arial" panose="020B0604020202020204" pitchFamily="34" charset="0"/>
              <a:buChar char="•"/>
            </a:pPr>
            <a:r>
              <a:rPr lang="en-US" dirty="0"/>
              <a:t>GPU acquisition and support horizon</a:t>
            </a:r>
          </a:p>
          <a:p>
            <a:pPr marL="457200" indent="-457200">
              <a:buFont typeface="Arial" panose="020B0604020202020204" pitchFamily="34" charset="0"/>
              <a:buChar char="•"/>
            </a:pPr>
            <a:r>
              <a:rPr lang="en-US" dirty="0"/>
              <a:t>Seasonality of demand – scale when needed</a:t>
            </a:r>
          </a:p>
          <a:p>
            <a:pPr marL="457200" indent="-457200">
              <a:buFont typeface="Arial" panose="020B0604020202020204" pitchFamily="34" charset="0"/>
              <a:buChar char="•"/>
            </a:pPr>
            <a:r>
              <a:rPr lang="en-US" dirty="0"/>
              <a:t>Access for Students &amp; Faculty is just username/password and:</a:t>
            </a:r>
          </a:p>
          <a:p>
            <a:pPr marL="685800" lvl="1" indent="-457200">
              <a:buFont typeface="Arial" panose="020B0604020202020204" pitchFamily="34" charset="0"/>
              <a:buChar char="•"/>
            </a:pPr>
            <a:r>
              <a:rPr lang="en-US" dirty="0"/>
              <a:t>Any HTML5-certified web browser</a:t>
            </a:r>
          </a:p>
          <a:p>
            <a:pPr marL="685800" lvl="1" indent="-457200">
              <a:buFont typeface="Arial" panose="020B0604020202020204" pitchFamily="34" charset="0"/>
              <a:buChar char="•"/>
            </a:pPr>
            <a:r>
              <a:rPr lang="en-US" dirty="0"/>
              <a:t>A platform-specific full WVD client</a:t>
            </a:r>
          </a:p>
          <a:p>
            <a:pPr marL="457200" indent="-457200">
              <a:buFont typeface="Arial" panose="020B0604020202020204" pitchFamily="34" charset="0"/>
              <a:buChar char="•"/>
            </a:pPr>
            <a:r>
              <a:rPr lang="en-US" dirty="0"/>
              <a:t>Leverages existing Group Policies &amp; Win 10 management tools </a:t>
            </a:r>
          </a:p>
          <a:p>
            <a:pPr marL="457200" indent="-457200">
              <a:buFont typeface="Arial" panose="020B0604020202020204" pitchFamily="34" charset="0"/>
              <a:buChar char="•"/>
            </a:pPr>
            <a:r>
              <a:rPr lang="en-US" dirty="0"/>
              <a:t>Minimal App Compatibility challenges</a:t>
            </a:r>
          </a:p>
          <a:p>
            <a:pPr marL="685800" lvl="1" indent="-457200">
              <a:buFont typeface="Arial" panose="020B0604020202020204" pitchFamily="34" charset="0"/>
              <a:buChar char="•"/>
            </a:pPr>
            <a:r>
              <a:rPr lang="en-US" kern="0" dirty="0">
                <a:solidFill>
                  <a:srgbClr val="2C292A"/>
                </a:solidFill>
                <a:latin typeface="Segoe UI Body"/>
              </a:rPr>
              <a:t>Desktop App Assure provides </a:t>
            </a:r>
            <a:r>
              <a:rPr lang="en-US" b="1" kern="0" dirty="0">
                <a:solidFill>
                  <a:srgbClr val="2C292A"/>
                </a:solidFill>
                <a:latin typeface="Segoe UI Body"/>
              </a:rPr>
              <a:t>application remediation assistance at no additional cost</a:t>
            </a:r>
          </a:p>
          <a:p>
            <a:pPr marL="685800" lvl="1" indent="-457200">
              <a:buFont typeface="Arial" panose="020B0604020202020204" pitchFamily="34" charset="0"/>
              <a:buChar char="•"/>
            </a:pPr>
            <a:r>
              <a:rPr lang="en-US" kern="0" dirty="0">
                <a:solidFill>
                  <a:srgbClr val="282828"/>
                </a:solidFill>
                <a:latin typeface="Segoe UI Semibold" panose="020B0702040204020203" pitchFamily="34" charset="0"/>
                <a:cs typeface="Segoe UI Semibold" panose="020B0702040204020203" pitchFamily="34" charset="0"/>
                <a:hlinkClick r:id="rId2"/>
              </a:rPr>
              <a:t>aka.ms/</a:t>
            </a:r>
            <a:r>
              <a:rPr lang="en-US" kern="0" dirty="0" err="1">
                <a:solidFill>
                  <a:srgbClr val="282828"/>
                </a:solidFill>
                <a:latin typeface="Segoe UI Semibold" panose="020B0702040204020203" pitchFamily="34" charset="0"/>
                <a:cs typeface="Segoe UI Semibold" panose="020B0702040204020203" pitchFamily="34" charset="0"/>
                <a:hlinkClick r:id="rId2"/>
              </a:rPr>
              <a:t>DesktopAppAssure</a:t>
            </a:r>
            <a:endParaRPr lang="en-US" b="1" kern="0" dirty="0">
              <a:solidFill>
                <a:srgbClr val="2C292A"/>
              </a:solidFill>
              <a:latin typeface="Segoe UI Body"/>
            </a:endParaRPr>
          </a:p>
          <a:p>
            <a:pPr marL="685800" lvl="1" indent="-457200">
              <a:buFont typeface="Arial" panose="020B0604020202020204" pitchFamily="34" charset="0"/>
              <a:buChar char="•"/>
            </a:pPr>
            <a:endParaRPr lang="en-US" dirty="0"/>
          </a:p>
        </p:txBody>
      </p:sp>
    </p:spTree>
    <p:extLst>
      <p:ext uri="{BB962C8B-B14F-4D97-AF65-F5344CB8AC3E}">
        <p14:creationId xmlns:p14="http://schemas.microsoft.com/office/powerpoint/2010/main" val="1886128894"/>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 name="Rectangle 213">
            <a:extLst>
              <a:ext uri="{FF2B5EF4-FFF2-40B4-BE49-F238E27FC236}">
                <a16:creationId xmlns:a16="http://schemas.microsoft.com/office/drawing/2014/main" id="{230C1946-218C-41CC-9BE0-2D479DE53A81}"/>
              </a:ext>
            </a:extLst>
          </p:cNvPr>
          <p:cNvSpPr/>
          <p:nvPr/>
        </p:nvSpPr>
        <p:spPr bwMode="auto">
          <a:xfrm>
            <a:off x="3163922" y="1797938"/>
            <a:ext cx="3910278" cy="3904526"/>
          </a:xfrm>
          <a:prstGeom prst="rect">
            <a:avLst/>
          </a:prstGeom>
          <a:solidFill>
            <a:schemeClr val="accent1">
              <a:lumMod val="20000"/>
              <a:lumOff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82880" rIns="182880" bIns="46637" numCol="1" spcCol="0" rtlCol="0" fromWordArt="0" anchor="t" anchorCtr="0" forceAA="0" compatLnSpc="1">
            <a:prstTxWarp prst="textNoShape">
              <a:avLst/>
            </a:prstTxWarp>
            <a:noAutofit/>
          </a:bodyPr>
          <a:lstStyle/>
          <a:p>
            <a:pPr marL="0" marR="0" lvl="0" indent="0" algn="ctr" defTabSz="86108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Segoe Pro Semibold" panose="020B0702040504020203" pitchFamily="34" charset="0"/>
                <a:ea typeface="+mn-ea"/>
                <a:cs typeface="Segoe UI Light"/>
              </a:rPr>
              <a:t>Windows Virtual Desktop </a:t>
            </a:r>
            <a:br>
              <a:rPr kumimoji="0" lang="en-US" sz="1600" b="0" i="0" u="none" strike="noStrike" kern="1200" cap="none" spc="0" normalizeH="0" baseline="0" noProof="0" dirty="0">
                <a:ln>
                  <a:noFill/>
                </a:ln>
                <a:solidFill>
                  <a:srgbClr val="505050"/>
                </a:solidFill>
                <a:effectLst/>
                <a:uLnTx/>
                <a:uFillTx/>
                <a:latin typeface="Segoe Pro Semibold" panose="020B0702040504020203" pitchFamily="34" charset="0"/>
                <a:ea typeface="+mn-ea"/>
                <a:cs typeface="Segoe UI Light"/>
              </a:rPr>
            </a:br>
            <a:r>
              <a:rPr kumimoji="0" lang="en-US" sz="1600" b="0" i="0" u="none" strike="noStrike" kern="1200" cap="none" spc="0" normalizeH="0" baseline="0" noProof="0" dirty="0">
                <a:ln>
                  <a:noFill/>
                </a:ln>
                <a:solidFill>
                  <a:srgbClr val="505050"/>
                </a:solidFill>
                <a:effectLst/>
                <a:uLnTx/>
                <a:uFillTx/>
                <a:latin typeface="Segoe Pro Semibold" panose="020B0702040504020203" pitchFamily="34" charset="0"/>
                <a:ea typeface="+mn-ea"/>
                <a:cs typeface="Segoe UI Light"/>
              </a:rPr>
              <a:t>Microsoft-managed Azure PaaS</a:t>
            </a:r>
          </a:p>
        </p:txBody>
      </p:sp>
      <p:sp>
        <p:nvSpPr>
          <p:cNvPr id="95" name="Rectangle 94">
            <a:extLst>
              <a:ext uri="{FF2B5EF4-FFF2-40B4-BE49-F238E27FC236}">
                <a16:creationId xmlns:a16="http://schemas.microsoft.com/office/drawing/2014/main" id="{E0013ED0-11C8-41E5-8FA0-F37D5B904834}"/>
              </a:ext>
            </a:extLst>
          </p:cNvPr>
          <p:cNvSpPr/>
          <p:nvPr/>
        </p:nvSpPr>
        <p:spPr bwMode="auto">
          <a:xfrm>
            <a:off x="3321064" y="2662516"/>
            <a:ext cx="3545771" cy="2637021"/>
          </a:xfrm>
          <a:prstGeom prst="rect">
            <a:avLst/>
          </a:prstGeom>
          <a:solidFill>
            <a:srgbClr val="767676"/>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548640" tIns="137160" rIns="0" bIns="4663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err="1">
              <a:ln>
                <a:noFill/>
              </a:ln>
              <a:solidFill>
                <a:srgbClr val="505050"/>
              </a:solidFill>
              <a:effectLst/>
              <a:uLnTx/>
              <a:uFillTx/>
              <a:latin typeface="Segoe Pro Semibold" panose="020B0702040504020203" pitchFamily="34" charset="0"/>
              <a:ea typeface="+mn-ea"/>
              <a:cs typeface="Segoe UI Light"/>
            </a:endParaRPr>
          </a:p>
        </p:txBody>
      </p:sp>
      <p:grpSp>
        <p:nvGrpSpPr>
          <p:cNvPr id="30" name="Group 29">
            <a:extLst>
              <a:ext uri="{FF2B5EF4-FFF2-40B4-BE49-F238E27FC236}">
                <a16:creationId xmlns:a16="http://schemas.microsoft.com/office/drawing/2014/main" id="{97735CBF-18E6-4518-A1B0-6AA0D5117AE0}"/>
              </a:ext>
            </a:extLst>
          </p:cNvPr>
          <p:cNvGrpSpPr/>
          <p:nvPr/>
        </p:nvGrpSpPr>
        <p:grpSpPr>
          <a:xfrm>
            <a:off x="2937244" y="1797938"/>
            <a:ext cx="187578" cy="3738194"/>
            <a:chOff x="2849277" y="1648178"/>
            <a:chExt cx="187578" cy="3738194"/>
          </a:xfrm>
        </p:grpSpPr>
        <p:cxnSp>
          <p:nvCxnSpPr>
            <p:cNvPr id="191" name="Straight Connector 190">
              <a:extLst>
                <a:ext uri="{FF2B5EF4-FFF2-40B4-BE49-F238E27FC236}">
                  <a16:creationId xmlns:a16="http://schemas.microsoft.com/office/drawing/2014/main" id="{5046D4E4-51B0-4A1F-9C15-8852DF5CED0F}"/>
                </a:ext>
              </a:extLst>
            </p:cNvPr>
            <p:cNvCxnSpPr>
              <a:cxnSpLocks/>
            </p:cNvCxnSpPr>
            <p:nvPr/>
          </p:nvCxnSpPr>
          <p:spPr>
            <a:xfrm flipV="1">
              <a:off x="2935888" y="1648178"/>
              <a:ext cx="14357" cy="3738194"/>
            </a:xfrm>
            <a:prstGeom prst="line">
              <a:avLst/>
            </a:prstGeom>
            <a:noFill/>
            <a:ln w="38100" cmpd="sng">
              <a:solidFill>
                <a:srgbClr val="A5A5A5"/>
              </a:solid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
          <p:nvSpPr>
            <p:cNvPr id="29" name="Rectangle 28">
              <a:extLst>
                <a:ext uri="{FF2B5EF4-FFF2-40B4-BE49-F238E27FC236}">
                  <a16:creationId xmlns:a16="http://schemas.microsoft.com/office/drawing/2014/main" id="{8378CB44-7BA4-4EBC-B3D6-D33EA1800555}"/>
                </a:ext>
              </a:extLst>
            </p:cNvPr>
            <p:cNvSpPr/>
            <p:nvPr/>
          </p:nvSpPr>
          <p:spPr>
            <a:xfrm rot="16200000">
              <a:off x="2530934" y="3423487"/>
              <a:ext cx="824264" cy="187578"/>
            </a:xfrm>
            <a:prstGeom prst="rect">
              <a:avLst/>
            </a:prstGeom>
            <a:solidFill>
              <a:srgbClr val="E6E6E6"/>
            </a:solidFill>
            <a:effectLst/>
          </p:spPr>
          <p:txBody>
            <a:bodyPr wrap="none" anchor="ctr">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505050"/>
                  </a:solidFill>
                  <a:effectLst/>
                  <a:uLnTx/>
                  <a:uFillTx/>
                  <a:latin typeface="Segoe Pro Semibold" panose="020B0702040504020203" pitchFamily="34" charset="0"/>
                  <a:ea typeface="+mn-ea"/>
                  <a:cs typeface="Segoe UI Light"/>
                </a:rPr>
                <a:t>FIREWALL</a:t>
              </a:r>
              <a:endParaRPr kumimoji="0" lang="en-US" sz="1100" b="0" i="0" u="none" strike="noStrike" kern="1200" cap="none" spc="0" normalizeH="0" baseline="0" noProof="0" dirty="0">
                <a:ln>
                  <a:noFill/>
                </a:ln>
                <a:solidFill>
                  <a:srgbClr val="1A1A1A"/>
                </a:solidFill>
                <a:effectLst/>
                <a:uLnTx/>
                <a:uFillTx/>
                <a:latin typeface="Segoe UI"/>
                <a:ea typeface="+mn-ea"/>
                <a:cs typeface="+mn-cs"/>
              </a:endParaRPr>
            </a:p>
          </p:txBody>
        </p:sp>
      </p:grpSp>
      <p:grpSp>
        <p:nvGrpSpPr>
          <p:cNvPr id="200" name="Group 199">
            <a:extLst>
              <a:ext uri="{FF2B5EF4-FFF2-40B4-BE49-F238E27FC236}">
                <a16:creationId xmlns:a16="http://schemas.microsoft.com/office/drawing/2014/main" id="{CAD01618-8B91-4EC0-B3F1-4028EC168E80}"/>
              </a:ext>
            </a:extLst>
          </p:cNvPr>
          <p:cNvGrpSpPr/>
          <p:nvPr/>
        </p:nvGrpSpPr>
        <p:grpSpPr>
          <a:xfrm>
            <a:off x="7126588" y="1893768"/>
            <a:ext cx="155930" cy="3691795"/>
            <a:chOff x="2849277" y="128295"/>
            <a:chExt cx="187578" cy="5258077"/>
          </a:xfrm>
        </p:grpSpPr>
        <p:cxnSp>
          <p:nvCxnSpPr>
            <p:cNvPr id="201" name="Straight Connector 200">
              <a:extLst>
                <a:ext uri="{FF2B5EF4-FFF2-40B4-BE49-F238E27FC236}">
                  <a16:creationId xmlns:a16="http://schemas.microsoft.com/office/drawing/2014/main" id="{3478579E-FFCE-41B1-B0C2-29DCEB569431}"/>
                </a:ext>
              </a:extLst>
            </p:cNvPr>
            <p:cNvCxnSpPr>
              <a:cxnSpLocks/>
            </p:cNvCxnSpPr>
            <p:nvPr/>
          </p:nvCxnSpPr>
          <p:spPr>
            <a:xfrm flipV="1">
              <a:off x="2935888" y="128295"/>
              <a:ext cx="20194" cy="5258077"/>
            </a:xfrm>
            <a:prstGeom prst="line">
              <a:avLst/>
            </a:prstGeom>
            <a:noFill/>
            <a:ln w="38100" cmpd="sng">
              <a:solidFill>
                <a:srgbClr val="A5A5A5"/>
              </a:solid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
          <p:nvSpPr>
            <p:cNvPr id="202" name="Rectangle 201">
              <a:extLst>
                <a:ext uri="{FF2B5EF4-FFF2-40B4-BE49-F238E27FC236}">
                  <a16:creationId xmlns:a16="http://schemas.microsoft.com/office/drawing/2014/main" id="{198EC6F0-95B7-434D-960E-6467E21E3F0F}"/>
                </a:ext>
              </a:extLst>
            </p:cNvPr>
            <p:cNvSpPr/>
            <p:nvPr/>
          </p:nvSpPr>
          <p:spPr>
            <a:xfrm rot="16200000">
              <a:off x="2530934" y="2663545"/>
              <a:ext cx="824264" cy="187578"/>
            </a:xfrm>
            <a:prstGeom prst="rect">
              <a:avLst/>
            </a:prstGeom>
            <a:solidFill>
              <a:srgbClr val="E6E6E6"/>
            </a:solidFill>
            <a:effectLst/>
          </p:spPr>
          <p:txBody>
            <a:bodyPr wrap="none" anchor="ctr">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505050"/>
                  </a:solidFill>
                  <a:effectLst/>
                  <a:uLnTx/>
                  <a:uFillTx/>
                  <a:latin typeface="Segoe Pro Semibold" panose="020B0702040504020203" pitchFamily="34" charset="0"/>
                  <a:ea typeface="+mn-ea"/>
                  <a:cs typeface="Segoe UI Light"/>
                </a:rPr>
                <a:t>FIREWALL</a:t>
              </a:r>
              <a:endParaRPr kumimoji="0" lang="en-US" sz="1100" b="0" i="0" u="none" strike="noStrike" kern="1200" cap="none" spc="0" normalizeH="0" baseline="0" noProof="0" dirty="0">
                <a:ln>
                  <a:noFill/>
                </a:ln>
                <a:solidFill>
                  <a:srgbClr val="1A1A1A"/>
                </a:solidFill>
                <a:effectLst/>
                <a:uLnTx/>
                <a:uFillTx/>
                <a:latin typeface="Segoe UI"/>
                <a:ea typeface="+mn-ea"/>
                <a:cs typeface="+mn-cs"/>
              </a:endParaRPr>
            </a:p>
          </p:txBody>
        </p:sp>
      </p:grpSp>
      <p:sp>
        <p:nvSpPr>
          <p:cNvPr id="216" name="Rectangle 215">
            <a:extLst>
              <a:ext uri="{FF2B5EF4-FFF2-40B4-BE49-F238E27FC236}">
                <a16:creationId xmlns:a16="http://schemas.microsoft.com/office/drawing/2014/main" id="{5D688CAA-98BE-4818-BC04-250D4529BA32}"/>
              </a:ext>
            </a:extLst>
          </p:cNvPr>
          <p:cNvSpPr/>
          <p:nvPr/>
        </p:nvSpPr>
        <p:spPr bwMode="auto">
          <a:xfrm>
            <a:off x="7343531" y="1811725"/>
            <a:ext cx="4357445" cy="3869897"/>
          </a:xfrm>
          <a:prstGeom prst="rect">
            <a:avLst/>
          </a:prstGeom>
          <a:solidFill>
            <a:schemeClr val="accent1">
              <a:lumMod val="20000"/>
              <a:lumOff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82880" rIns="182880" bIns="46637" numCol="1" rtlCol="0" anchor="t" anchorCtr="0" compatLnSpc="1">
            <a:prstTxWarp prst="textNoShape">
              <a:avLst/>
            </a:prstTxWarp>
          </a:bodyPr>
          <a:lstStyle/>
          <a:p>
            <a:pPr marL="0" marR="0" lvl="0" indent="0" algn="ctr" defTabSz="86108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Segoe Pro Semibold" panose="020B0702040504020203" pitchFamily="34" charset="0"/>
                <a:ea typeface="+mn-ea"/>
                <a:cs typeface="Segoe UI Light"/>
              </a:rPr>
              <a:t>Customer-managed Azure VMs</a:t>
            </a:r>
          </a:p>
        </p:txBody>
      </p:sp>
      <p:sp>
        <p:nvSpPr>
          <p:cNvPr id="9" name="Rectangle 8">
            <a:extLst>
              <a:ext uri="{FF2B5EF4-FFF2-40B4-BE49-F238E27FC236}">
                <a16:creationId xmlns:a16="http://schemas.microsoft.com/office/drawing/2014/main" id="{B0FA6572-896B-41CE-922E-4284B244E0B8}"/>
              </a:ext>
            </a:extLst>
          </p:cNvPr>
          <p:cNvSpPr/>
          <p:nvPr/>
        </p:nvSpPr>
        <p:spPr bwMode="auto">
          <a:xfrm>
            <a:off x="682856" y="1797938"/>
            <a:ext cx="2236418" cy="3904525"/>
          </a:xfrm>
          <a:prstGeom prst="rect">
            <a:avLst/>
          </a:prstGeom>
          <a:solidFill>
            <a:schemeClr val="bg1">
              <a:lumMod val="8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82880" rIns="182880" bIns="46637" numCol="1" spcCol="0" rtlCol="0" fromWordArt="0" anchor="t" anchorCtr="0" forceAA="0" compatLnSpc="1">
            <a:prstTxWarp prst="textNoShape">
              <a:avLst/>
            </a:prstTxWarp>
            <a:noAutofit/>
          </a:bodyPr>
          <a:lstStyle/>
          <a:p>
            <a:pPr marL="0" marR="0" lvl="0" indent="0" algn="ctr" defTabSz="86108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Segoe Pro Semibold" panose="020B0702040504020203" pitchFamily="34" charset="0"/>
                <a:ea typeface="+mn-ea"/>
                <a:cs typeface="Segoe UI Light"/>
              </a:rPr>
              <a:t> RD clients</a:t>
            </a:r>
          </a:p>
          <a:p>
            <a:pPr marL="0" marR="0" lvl="0" indent="0" algn="ctr" defTabSz="86108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Segoe Pro Semibold" panose="020B0702040504020203" pitchFamily="34" charset="0"/>
                <a:ea typeface="+mn-ea"/>
                <a:cs typeface="Segoe UI Light"/>
              </a:rPr>
              <a:t>Customer-managed</a:t>
            </a:r>
          </a:p>
        </p:txBody>
      </p:sp>
      <p:sp>
        <p:nvSpPr>
          <p:cNvPr id="2" name="Title 1">
            <a:extLst>
              <a:ext uri="{FF2B5EF4-FFF2-40B4-BE49-F238E27FC236}">
                <a16:creationId xmlns:a16="http://schemas.microsoft.com/office/drawing/2014/main" id="{C4CFC2CD-C910-4E1C-92BA-C9DA8349D955}"/>
              </a:ext>
            </a:extLst>
          </p:cNvPr>
          <p:cNvSpPr>
            <a:spLocks noGrp="1"/>
          </p:cNvSpPr>
          <p:nvPr>
            <p:ph type="title"/>
          </p:nvPr>
        </p:nvSpPr>
        <p:spPr>
          <a:xfrm>
            <a:off x="588263" y="457200"/>
            <a:ext cx="11018520" cy="861774"/>
          </a:xfrm>
        </p:spPr>
        <p:txBody>
          <a:bodyPr/>
          <a:lstStyle/>
          <a:p>
            <a:r>
              <a:rPr lang="en-US" dirty="0"/>
              <a:t>Windows Virtual Desktop EDU Licensing – 2 Scenarios</a:t>
            </a:r>
            <a:br>
              <a:rPr lang="en-US" dirty="0"/>
            </a:br>
            <a:r>
              <a:rPr lang="en-US" sz="2000" i="1" dirty="0"/>
              <a:t>WVD Can Host Both Client and Server OS’s – Licensing Approach is Different for Each</a:t>
            </a:r>
            <a:endParaRPr lang="en-US" i="1" dirty="0"/>
          </a:p>
        </p:txBody>
      </p:sp>
      <p:grpSp>
        <p:nvGrpSpPr>
          <p:cNvPr id="232" name="Group 231">
            <a:extLst>
              <a:ext uri="{FF2B5EF4-FFF2-40B4-BE49-F238E27FC236}">
                <a16:creationId xmlns:a16="http://schemas.microsoft.com/office/drawing/2014/main" id="{D9EC75CB-6F2F-4748-BD77-BD89E222878B}"/>
              </a:ext>
            </a:extLst>
          </p:cNvPr>
          <p:cNvGrpSpPr/>
          <p:nvPr/>
        </p:nvGrpSpPr>
        <p:grpSpPr>
          <a:xfrm>
            <a:off x="5088768" y="2973148"/>
            <a:ext cx="1703068" cy="587682"/>
            <a:chOff x="4908037" y="3834996"/>
            <a:chExt cx="1703068" cy="587682"/>
          </a:xfrm>
        </p:grpSpPr>
        <p:sp>
          <p:nvSpPr>
            <p:cNvPr id="61" name="Rectangle: Rounded Corners 60">
              <a:extLst>
                <a:ext uri="{FF2B5EF4-FFF2-40B4-BE49-F238E27FC236}">
                  <a16:creationId xmlns:a16="http://schemas.microsoft.com/office/drawing/2014/main" id="{93D51946-5050-4042-8785-88DEC0F9E4F1}"/>
                </a:ext>
              </a:extLst>
            </p:cNvPr>
            <p:cNvSpPr/>
            <p:nvPr/>
          </p:nvSpPr>
          <p:spPr bwMode="auto">
            <a:xfrm>
              <a:off x="4908037" y="3834996"/>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endParaRPr>
            </a:p>
          </p:txBody>
        </p:sp>
        <p:sp>
          <p:nvSpPr>
            <p:cNvPr id="64" name="Rectangle: Rounded Corners 63">
              <a:extLst>
                <a:ext uri="{FF2B5EF4-FFF2-40B4-BE49-F238E27FC236}">
                  <a16:creationId xmlns:a16="http://schemas.microsoft.com/office/drawing/2014/main" id="{9B862FB1-642E-4262-A5AB-46BEDE91CB75}"/>
                </a:ext>
              </a:extLst>
            </p:cNvPr>
            <p:cNvSpPr/>
            <p:nvPr/>
          </p:nvSpPr>
          <p:spPr bwMode="auto">
            <a:xfrm>
              <a:off x="4943996" y="3879453"/>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endParaRPr>
            </a:p>
          </p:txBody>
        </p:sp>
        <p:sp>
          <p:nvSpPr>
            <p:cNvPr id="67" name="Rectangle: Rounded Corners 66">
              <a:extLst>
                <a:ext uri="{FF2B5EF4-FFF2-40B4-BE49-F238E27FC236}">
                  <a16:creationId xmlns:a16="http://schemas.microsoft.com/office/drawing/2014/main" id="{A3D942EE-6904-480E-AF1E-1ECFB008A75E}"/>
                </a:ext>
              </a:extLst>
            </p:cNvPr>
            <p:cNvSpPr/>
            <p:nvPr/>
          </p:nvSpPr>
          <p:spPr bwMode="auto">
            <a:xfrm>
              <a:off x="4979955" y="3923910"/>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rPr>
                <a:t>Diagnostics</a:t>
              </a:r>
            </a:p>
          </p:txBody>
        </p:sp>
        <p:sp>
          <p:nvSpPr>
            <p:cNvPr id="122" name="algorithm" title="Icon of a heartbeat">
              <a:extLst>
                <a:ext uri="{FF2B5EF4-FFF2-40B4-BE49-F238E27FC236}">
                  <a16:creationId xmlns:a16="http://schemas.microsoft.com/office/drawing/2014/main" id="{A386A57C-7722-43BD-A797-D2AD0EC1B7BF}"/>
                </a:ext>
              </a:extLst>
            </p:cNvPr>
            <p:cNvSpPr>
              <a:spLocks noChangeAspect="1" noEditPoints="1"/>
            </p:cNvSpPr>
            <p:nvPr/>
          </p:nvSpPr>
          <p:spPr bwMode="auto">
            <a:xfrm>
              <a:off x="6155405" y="4046929"/>
              <a:ext cx="316179" cy="273715"/>
            </a:xfrm>
            <a:custGeom>
              <a:avLst/>
              <a:gdLst>
                <a:gd name="T0" fmla="*/ 0 w 349"/>
                <a:gd name="T1" fmla="*/ 148 h 302"/>
                <a:gd name="T2" fmla="*/ 78 w 349"/>
                <a:gd name="T3" fmla="*/ 148 h 302"/>
                <a:gd name="T4" fmla="*/ 127 w 349"/>
                <a:gd name="T5" fmla="*/ 0 h 302"/>
                <a:gd name="T6" fmla="*/ 204 w 349"/>
                <a:gd name="T7" fmla="*/ 302 h 302"/>
                <a:gd name="T8" fmla="*/ 265 w 349"/>
                <a:gd name="T9" fmla="*/ 50 h 302"/>
                <a:gd name="T10" fmla="*/ 288 w 349"/>
                <a:gd name="T11" fmla="*/ 148 h 302"/>
                <a:gd name="T12" fmla="*/ 335 w 349"/>
                <a:gd name="T13" fmla="*/ 148 h 302"/>
                <a:gd name="T14" fmla="*/ 335 w 349"/>
                <a:gd name="T15" fmla="*/ 148 h 302"/>
                <a:gd name="T16" fmla="*/ 342 w 349"/>
                <a:gd name="T17" fmla="*/ 155 h 302"/>
                <a:gd name="T18" fmla="*/ 349 w 349"/>
                <a:gd name="T19" fmla="*/ 148 h 302"/>
                <a:gd name="T20" fmla="*/ 342 w 349"/>
                <a:gd name="T21" fmla="*/ 140 h 302"/>
                <a:gd name="T22" fmla="*/ 335 w 349"/>
                <a:gd name="T23" fmla="*/ 148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9" h="302">
                  <a:moveTo>
                    <a:pt x="0" y="148"/>
                  </a:moveTo>
                  <a:cubicBezTo>
                    <a:pt x="78" y="148"/>
                    <a:pt x="78" y="148"/>
                    <a:pt x="78" y="148"/>
                  </a:cubicBezTo>
                  <a:cubicBezTo>
                    <a:pt x="127" y="0"/>
                    <a:pt x="127" y="0"/>
                    <a:pt x="127" y="0"/>
                  </a:cubicBezTo>
                  <a:cubicBezTo>
                    <a:pt x="204" y="302"/>
                    <a:pt x="204" y="302"/>
                    <a:pt x="204" y="302"/>
                  </a:cubicBezTo>
                  <a:cubicBezTo>
                    <a:pt x="265" y="50"/>
                    <a:pt x="265" y="50"/>
                    <a:pt x="265" y="50"/>
                  </a:cubicBezTo>
                  <a:cubicBezTo>
                    <a:pt x="288" y="148"/>
                    <a:pt x="288" y="148"/>
                    <a:pt x="288" y="148"/>
                  </a:cubicBezTo>
                  <a:cubicBezTo>
                    <a:pt x="335" y="148"/>
                    <a:pt x="335" y="148"/>
                    <a:pt x="335" y="148"/>
                  </a:cubicBezTo>
                  <a:moveTo>
                    <a:pt x="335" y="148"/>
                  </a:moveTo>
                  <a:cubicBezTo>
                    <a:pt x="335" y="152"/>
                    <a:pt x="338" y="155"/>
                    <a:pt x="342" y="155"/>
                  </a:cubicBezTo>
                  <a:cubicBezTo>
                    <a:pt x="346" y="155"/>
                    <a:pt x="349" y="152"/>
                    <a:pt x="349" y="148"/>
                  </a:cubicBezTo>
                  <a:cubicBezTo>
                    <a:pt x="349" y="144"/>
                    <a:pt x="346" y="140"/>
                    <a:pt x="342" y="140"/>
                  </a:cubicBezTo>
                  <a:cubicBezTo>
                    <a:pt x="338" y="140"/>
                    <a:pt x="335" y="144"/>
                    <a:pt x="335" y="148"/>
                  </a:cubicBez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marL="0" marR="0" lvl="0" indent="0" algn="ctr" defTabSz="896203" rtl="0" eaLnBrk="1" fontAlgn="base" latinLnBrk="0" hangingPunct="1">
                <a:lnSpc>
                  <a:spcPct val="100000"/>
                </a:lnSpc>
                <a:spcBef>
                  <a:spcPts val="0"/>
                </a:spcBef>
                <a:spcAft>
                  <a:spcPts val="0"/>
                </a:spcAft>
                <a:buClrTx/>
                <a:buSzTx/>
                <a:buFontTx/>
                <a:buNone/>
                <a:tabLst/>
                <a:defRPr/>
              </a:pPr>
              <a:endParaRPr kumimoji="0" lang="en-US" sz="1666"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233" name="Group 232">
            <a:extLst>
              <a:ext uri="{FF2B5EF4-FFF2-40B4-BE49-F238E27FC236}">
                <a16:creationId xmlns:a16="http://schemas.microsoft.com/office/drawing/2014/main" id="{FB7F5DA3-005D-443D-9B84-C3279597E295}"/>
              </a:ext>
            </a:extLst>
          </p:cNvPr>
          <p:cNvGrpSpPr/>
          <p:nvPr/>
        </p:nvGrpSpPr>
        <p:grpSpPr>
          <a:xfrm>
            <a:off x="5088768" y="3838113"/>
            <a:ext cx="1703068" cy="587682"/>
            <a:chOff x="4908037" y="4699961"/>
            <a:chExt cx="1703068" cy="587682"/>
          </a:xfrm>
        </p:grpSpPr>
        <p:sp>
          <p:nvSpPr>
            <p:cNvPr id="86" name="Rectangle: Rounded Corners 85">
              <a:extLst>
                <a:ext uri="{FF2B5EF4-FFF2-40B4-BE49-F238E27FC236}">
                  <a16:creationId xmlns:a16="http://schemas.microsoft.com/office/drawing/2014/main" id="{2EFB684F-6D9D-4F8D-A04B-BE0E6BAB37DE}"/>
                </a:ext>
              </a:extLst>
            </p:cNvPr>
            <p:cNvSpPr/>
            <p:nvPr/>
          </p:nvSpPr>
          <p:spPr bwMode="auto">
            <a:xfrm>
              <a:off x="4908037" y="4699961"/>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endParaRPr>
            </a:p>
          </p:txBody>
        </p:sp>
        <p:sp>
          <p:nvSpPr>
            <p:cNvPr id="84" name="Rectangle: Rounded Corners 83">
              <a:extLst>
                <a:ext uri="{FF2B5EF4-FFF2-40B4-BE49-F238E27FC236}">
                  <a16:creationId xmlns:a16="http://schemas.microsoft.com/office/drawing/2014/main" id="{66060BBC-47EC-4BD2-BFD9-3F30EBC3E786}"/>
                </a:ext>
              </a:extLst>
            </p:cNvPr>
            <p:cNvSpPr/>
            <p:nvPr/>
          </p:nvSpPr>
          <p:spPr bwMode="auto">
            <a:xfrm>
              <a:off x="4943996" y="47444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endParaRPr>
            </a:p>
          </p:txBody>
        </p:sp>
        <p:sp>
          <p:nvSpPr>
            <p:cNvPr id="82" name="Rectangle: Rounded Corners 81">
              <a:extLst>
                <a:ext uri="{FF2B5EF4-FFF2-40B4-BE49-F238E27FC236}">
                  <a16:creationId xmlns:a16="http://schemas.microsoft.com/office/drawing/2014/main" id="{BFC3F49F-9BD5-4E6F-BE31-25B1F2FE6F95}"/>
                </a:ext>
              </a:extLst>
            </p:cNvPr>
            <p:cNvSpPr/>
            <p:nvPr/>
          </p:nvSpPr>
          <p:spPr bwMode="auto">
            <a:xfrm>
              <a:off x="4979955" y="4788875"/>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rPr>
                <a:t>Broker</a:t>
              </a:r>
            </a:p>
          </p:txBody>
        </p:sp>
        <p:cxnSp>
          <p:nvCxnSpPr>
            <p:cNvPr id="20" name="Straight Connector 19">
              <a:extLst>
                <a:ext uri="{FF2B5EF4-FFF2-40B4-BE49-F238E27FC236}">
                  <a16:creationId xmlns:a16="http://schemas.microsoft.com/office/drawing/2014/main" id="{998B31BD-EEDB-42A8-82A4-1F723937CB87}"/>
                </a:ext>
              </a:extLst>
            </p:cNvPr>
            <p:cNvCxnSpPr>
              <a:cxnSpLocks/>
            </p:cNvCxnSpPr>
            <p:nvPr/>
          </p:nvCxnSpPr>
          <p:spPr>
            <a:xfrm>
              <a:off x="6171692" y="5021999"/>
              <a:ext cx="283604" cy="0"/>
            </a:xfrm>
            <a:prstGeom prst="line">
              <a:avLst/>
            </a:prstGeom>
            <a:ln w="12700">
              <a:solidFill>
                <a:schemeClr val="bg1"/>
              </a:solidFill>
              <a:headEnd type="oval" w="sm" len="sm"/>
              <a:tailEnd type="arrow" w="sm" len="sm"/>
            </a:ln>
          </p:spPr>
          <p:style>
            <a:lnRef idx="1">
              <a:schemeClr val="accent1"/>
            </a:lnRef>
            <a:fillRef idx="0">
              <a:schemeClr val="accent1"/>
            </a:fillRef>
            <a:effectRef idx="0">
              <a:schemeClr val="accent1"/>
            </a:effectRef>
            <a:fontRef idx="minor">
              <a:schemeClr val="tx1"/>
            </a:fontRef>
          </p:style>
        </p:cxnSp>
        <p:cxnSp>
          <p:nvCxnSpPr>
            <p:cNvPr id="281" name="Straight Connector 280">
              <a:extLst>
                <a:ext uri="{FF2B5EF4-FFF2-40B4-BE49-F238E27FC236}">
                  <a16:creationId xmlns:a16="http://schemas.microsoft.com/office/drawing/2014/main" id="{8AA9B6C2-68EF-497D-BC96-053D47C2955A}"/>
                </a:ext>
              </a:extLst>
            </p:cNvPr>
            <p:cNvCxnSpPr>
              <a:cxnSpLocks/>
            </p:cNvCxnSpPr>
            <p:nvPr/>
          </p:nvCxnSpPr>
          <p:spPr>
            <a:xfrm flipV="1">
              <a:off x="6237818" y="4870627"/>
              <a:ext cx="113442" cy="147818"/>
            </a:xfrm>
            <a:prstGeom prst="line">
              <a:avLst/>
            </a:prstGeom>
            <a:ln w="12700">
              <a:solidFill>
                <a:schemeClr val="bg1"/>
              </a:solidFill>
              <a:headEnd type="none" w="sm" len="sm"/>
              <a:tailEnd type="arrow" w="sm" len="sm"/>
            </a:ln>
          </p:spPr>
          <p:style>
            <a:lnRef idx="1">
              <a:schemeClr val="accent1"/>
            </a:lnRef>
            <a:fillRef idx="0">
              <a:schemeClr val="accent1"/>
            </a:fillRef>
            <a:effectRef idx="0">
              <a:schemeClr val="accent1"/>
            </a:effectRef>
            <a:fontRef idx="minor">
              <a:schemeClr val="tx1"/>
            </a:fontRef>
          </p:style>
        </p:cxnSp>
        <p:cxnSp>
          <p:nvCxnSpPr>
            <p:cNvPr id="283" name="Straight Connector 282">
              <a:extLst>
                <a:ext uri="{FF2B5EF4-FFF2-40B4-BE49-F238E27FC236}">
                  <a16:creationId xmlns:a16="http://schemas.microsoft.com/office/drawing/2014/main" id="{C60E8FB0-5D20-4E55-BA83-ACADE0209D33}"/>
                </a:ext>
              </a:extLst>
            </p:cNvPr>
            <p:cNvCxnSpPr>
              <a:cxnSpLocks/>
            </p:cNvCxnSpPr>
            <p:nvPr/>
          </p:nvCxnSpPr>
          <p:spPr>
            <a:xfrm>
              <a:off x="6239170" y="5025554"/>
              <a:ext cx="113442" cy="147818"/>
            </a:xfrm>
            <a:prstGeom prst="line">
              <a:avLst/>
            </a:prstGeom>
            <a:ln w="12700">
              <a:solidFill>
                <a:schemeClr val="bg1"/>
              </a:solidFill>
              <a:headEnd type="none" w="sm" len="sm"/>
              <a:tailEnd type="arrow" w="sm" len="sm"/>
            </a:ln>
          </p:spPr>
          <p:style>
            <a:lnRef idx="1">
              <a:schemeClr val="accent1"/>
            </a:lnRef>
            <a:fillRef idx="0">
              <a:schemeClr val="accent1"/>
            </a:fillRef>
            <a:effectRef idx="0">
              <a:schemeClr val="accent1"/>
            </a:effectRef>
            <a:fontRef idx="minor">
              <a:schemeClr val="tx1"/>
            </a:fontRef>
          </p:style>
        </p:cxnSp>
      </p:grpSp>
      <p:sp>
        <p:nvSpPr>
          <p:cNvPr id="231" name="Rectangle 230">
            <a:extLst>
              <a:ext uri="{FF2B5EF4-FFF2-40B4-BE49-F238E27FC236}">
                <a16:creationId xmlns:a16="http://schemas.microsoft.com/office/drawing/2014/main" id="{DC0C38BD-AF5B-46F3-9AD9-1A7339AF8CD5}"/>
              </a:ext>
            </a:extLst>
          </p:cNvPr>
          <p:cNvSpPr/>
          <p:nvPr/>
        </p:nvSpPr>
        <p:spPr bwMode="auto">
          <a:xfrm>
            <a:off x="7612767" y="2662516"/>
            <a:ext cx="3944798" cy="2020965"/>
          </a:xfrm>
          <a:prstGeom prst="rect">
            <a:avLst/>
          </a:prstGeom>
          <a:solidFill>
            <a:schemeClr val="bg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548640" tIns="137160" rIns="0" bIns="4663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505050"/>
              </a:solidFill>
              <a:effectLst/>
              <a:uLnTx/>
              <a:uFillTx/>
              <a:latin typeface="Segoe Pro Semibold" panose="020B0702040504020203" pitchFamily="34" charset="0"/>
              <a:ea typeface="+mn-ea"/>
              <a:cs typeface="Segoe UI Light"/>
            </a:endParaRPr>
          </a:p>
        </p:txBody>
      </p:sp>
      <p:sp>
        <p:nvSpPr>
          <p:cNvPr id="105" name="Rectangle: Rounded Corners 104">
            <a:extLst>
              <a:ext uri="{FF2B5EF4-FFF2-40B4-BE49-F238E27FC236}">
                <a16:creationId xmlns:a16="http://schemas.microsoft.com/office/drawing/2014/main" id="{9AE1F4F3-92FF-4775-93E2-EFCDF54612EB}"/>
              </a:ext>
            </a:extLst>
          </p:cNvPr>
          <p:cNvSpPr/>
          <p:nvPr/>
        </p:nvSpPr>
        <p:spPr bwMode="auto">
          <a:xfrm>
            <a:off x="7918056" y="3109902"/>
            <a:ext cx="3327764"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rPr>
              <a:t>Windows 10 or Windows 7 Desktops</a:t>
            </a:r>
          </a:p>
        </p:txBody>
      </p:sp>
      <p:sp>
        <p:nvSpPr>
          <p:cNvPr id="129" name="desktop" title="a desktop PC">
            <a:extLst>
              <a:ext uri="{FF2B5EF4-FFF2-40B4-BE49-F238E27FC236}">
                <a16:creationId xmlns:a16="http://schemas.microsoft.com/office/drawing/2014/main" id="{D41659E9-26EF-47D1-9BAA-998A4BB8CA0B}"/>
              </a:ext>
            </a:extLst>
          </p:cNvPr>
          <p:cNvSpPr>
            <a:spLocks noChangeAspect="1" noEditPoints="1"/>
          </p:cNvSpPr>
          <p:nvPr/>
        </p:nvSpPr>
        <p:spPr bwMode="auto">
          <a:xfrm>
            <a:off x="10736685" y="3184371"/>
            <a:ext cx="291984" cy="287217"/>
          </a:xfrm>
          <a:custGeom>
            <a:avLst/>
            <a:gdLst>
              <a:gd name="T0" fmla="*/ 245 w 245"/>
              <a:gd name="T1" fmla="*/ 67 h 241"/>
              <a:gd name="T2" fmla="*/ 245 w 245"/>
              <a:gd name="T3" fmla="*/ 138 h 241"/>
              <a:gd name="T4" fmla="*/ 0 w 245"/>
              <a:gd name="T5" fmla="*/ 138 h 241"/>
              <a:gd name="T6" fmla="*/ 0 w 245"/>
              <a:gd name="T7" fmla="*/ 0 h 241"/>
              <a:gd name="T8" fmla="*/ 245 w 245"/>
              <a:gd name="T9" fmla="*/ 0 h 241"/>
              <a:gd name="T10" fmla="*/ 245 w 245"/>
              <a:gd name="T11" fmla="*/ 67 h 241"/>
              <a:gd name="T12" fmla="*/ 224 w 245"/>
              <a:gd name="T13" fmla="*/ 222 h 241"/>
              <a:gd name="T14" fmla="*/ 212 w 245"/>
              <a:gd name="T15" fmla="*/ 204 h 241"/>
              <a:gd name="T16" fmla="*/ 33 w 245"/>
              <a:gd name="T17" fmla="*/ 204 h 241"/>
              <a:gd name="T18" fmla="*/ 7 w 245"/>
              <a:gd name="T19" fmla="*/ 241 h 241"/>
              <a:gd name="T20" fmla="*/ 238 w 245"/>
              <a:gd name="T21" fmla="*/ 241 h 241"/>
              <a:gd name="T22" fmla="*/ 224 w 245"/>
              <a:gd name="T23" fmla="*/ 222 h 241"/>
              <a:gd name="T24" fmla="*/ 79 w 245"/>
              <a:gd name="T25" fmla="*/ 172 h 241"/>
              <a:gd name="T26" fmla="*/ 165 w 245"/>
              <a:gd name="T27" fmla="*/ 172 h 241"/>
              <a:gd name="T28" fmla="*/ 123 w 245"/>
              <a:gd name="T29" fmla="*/ 139 h 241"/>
              <a:gd name="T30" fmla="*/ 123 w 245"/>
              <a:gd name="T31" fmla="*/ 17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5" h="241">
                <a:moveTo>
                  <a:pt x="245" y="67"/>
                </a:moveTo>
                <a:lnTo>
                  <a:pt x="245" y="138"/>
                </a:lnTo>
                <a:lnTo>
                  <a:pt x="0" y="138"/>
                </a:lnTo>
                <a:lnTo>
                  <a:pt x="0" y="0"/>
                </a:lnTo>
                <a:lnTo>
                  <a:pt x="245" y="0"/>
                </a:lnTo>
                <a:lnTo>
                  <a:pt x="245" y="67"/>
                </a:lnTo>
                <a:moveTo>
                  <a:pt x="224" y="222"/>
                </a:moveTo>
                <a:lnTo>
                  <a:pt x="212" y="204"/>
                </a:lnTo>
                <a:lnTo>
                  <a:pt x="33" y="204"/>
                </a:lnTo>
                <a:lnTo>
                  <a:pt x="7" y="241"/>
                </a:lnTo>
                <a:lnTo>
                  <a:pt x="238" y="241"/>
                </a:lnTo>
                <a:lnTo>
                  <a:pt x="224" y="222"/>
                </a:lnTo>
                <a:moveTo>
                  <a:pt x="79" y="172"/>
                </a:moveTo>
                <a:lnTo>
                  <a:pt x="165" y="172"/>
                </a:lnTo>
                <a:moveTo>
                  <a:pt x="123" y="139"/>
                </a:moveTo>
                <a:lnTo>
                  <a:pt x="123" y="171"/>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marL="0" marR="0" lvl="0" indent="0" algn="ctr" defTabSz="896203" rtl="0" eaLnBrk="1" fontAlgn="base" latinLnBrk="0" hangingPunct="1">
              <a:lnSpc>
                <a:spcPct val="100000"/>
              </a:lnSpc>
              <a:spcBef>
                <a:spcPts val="0"/>
              </a:spcBef>
              <a:spcAft>
                <a:spcPts val="0"/>
              </a:spcAft>
              <a:buClrTx/>
              <a:buSzTx/>
              <a:buFontTx/>
              <a:buNone/>
              <a:tabLst/>
              <a:defRPr/>
            </a:pPr>
            <a:endParaRPr kumimoji="0" lang="en-US" sz="1666"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grpSp>
        <p:nvGrpSpPr>
          <p:cNvPr id="225" name="Group 224">
            <a:extLst>
              <a:ext uri="{FF2B5EF4-FFF2-40B4-BE49-F238E27FC236}">
                <a16:creationId xmlns:a16="http://schemas.microsoft.com/office/drawing/2014/main" id="{29F68ACA-2F7B-4C2A-BA4A-2D7D2CE84412}"/>
              </a:ext>
            </a:extLst>
          </p:cNvPr>
          <p:cNvGrpSpPr/>
          <p:nvPr/>
        </p:nvGrpSpPr>
        <p:grpSpPr>
          <a:xfrm>
            <a:off x="993896" y="2479208"/>
            <a:ext cx="1626420" cy="2908602"/>
            <a:chOff x="899303" y="2229846"/>
            <a:chExt cx="1626420" cy="2908602"/>
          </a:xfrm>
        </p:grpSpPr>
        <p:sp>
          <p:nvSpPr>
            <p:cNvPr id="21" name="Oval 20">
              <a:extLst>
                <a:ext uri="{FF2B5EF4-FFF2-40B4-BE49-F238E27FC236}">
                  <a16:creationId xmlns:a16="http://schemas.microsoft.com/office/drawing/2014/main" id="{AF1342EB-4297-4513-8495-CB2EB1BE4028}"/>
                </a:ext>
              </a:extLst>
            </p:cNvPr>
            <p:cNvSpPr/>
            <p:nvPr/>
          </p:nvSpPr>
          <p:spPr bwMode="auto">
            <a:xfrm>
              <a:off x="899303" y="2229846"/>
              <a:ext cx="835378" cy="835378"/>
            </a:xfrm>
            <a:prstGeom prst="ellipse">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548640" tIns="137160" rIns="0" bIns="4663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505050"/>
                </a:solidFill>
                <a:effectLst/>
                <a:uLnTx/>
                <a:uFillTx/>
                <a:latin typeface="Segoe Pro Semibold" panose="020B0702040504020203" pitchFamily="34" charset="0"/>
                <a:ea typeface="+mn-ea"/>
                <a:cs typeface="Segoe UI Light"/>
              </a:endParaRPr>
            </a:p>
          </p:txBody>
        </p:sp>
        <p:sp>
          <p:nvSpPr>
            <p:cNvPr id="189" name="Oval 188">
              <a:extLst>
                <a:ext uri="{FF2B5EF4-FFF2-40B4-BE49-F238E27FC236}">
                  <a16:creationId xmlns:a16="http://schemas.microsoft.com/office/drawing/2014/main" id="{853C649D-BE7A-419F-B2F5-481DF7552E34}"/>
                </a:ext>
              </a:extLst>
            </p:cNvPr>
            <p:cNvSpPr/>
            <p:nvPr/>
          </p:nvSpPr>
          <p:spPr bwMode="auto">
            <a:xfrm>
              <a:off x="899303" y="3266458"/>
              <a:ext cx="835378" cy="835378"/>
            </a:xfrm>
            <a:prstGeom prst="ellipse">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548640" tIns="137160" rIns="0" bIns="4663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505050"/>
                </a:solidFill>
                <a:effectLst/>
                <a:uLnTx/>
                <a:uFillTx/>
                <a:latin typeface="Segoe Pro Semibold" panose="020B0702040504020203" pitchFamily="34" charset="0"/>
                <a:ea typeface="+mn-ea"/>
                <a:cs typeface="Segoe UI Light"/>
              </a:endParaRPr>
            </a:p>
          </p:txBody>
        </p:sp>
        <p:sp>
          <p:nvSpPr>
            <p:cNvPr id="190" name="Oval 189">
              <a:extLst>
                <a:ext uri="{FF2B5EF4-FFF2-40B4-BE49-F238E27FC236}">
                  <a16:creationId xmlns:a16="http://schemas.microsoft.com/office/drawing/2014/main" id="{3501120B-9A3D-49F3-9C0C-BCCD5E69D293}"/>
                </a:ext>
              </a:extLst>
            </p:cNvPr>
            <p:cNvSpPr/>
            <p:nvPr/>
          </p:nvSpPr>
          <p:spPr bwMode="auto">
            <a:xfrm>
              <a:off x="899303" y="4303070"/>
              <a:ext cx="835378" cy="835378"/>
            </a:xfrm>
            <a:prstGeom prst="ellipse">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548640" tIns="137160" rIns="0" bIns="4663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505050"/>
                </a:solidFill>
                <a:effectLst/>
                <a:uLnTx/>
                <a:uFillTx/>
                <a:latin typeface="Segoe Pro Semibold" panose="020B0702040504020203" pitchFamily="34" charset="0"/>
                <a:ea typeface="+mn-ea"/>
                <a:cs typeface="Segoe UI Light"/>
              </a:endParaRPr>
            </a:p>
          </p:txBody>
        </p:sp>
        <p:grpSp>
          <p:nvGrpSpPr>
            <p:cNvPr id="23" name="Group 22">
              <a:extLst>
                <a:ext uri="{FF2B5EF4-FFF2-40B4-BE49-F238E27FC236}">
                  <a16:creationId xmlns:a16="http://schemas.microsoft.com/office/drawing/2014/main" id="{3A83E66C-CC90-4E62-96F3-1BD6B2128055}"/>
                </a:ext>
              </a:extLst>
            </p:cNvPr>
            <p:cNvGrpSpPr/>
            <p:nvPr/>
          </p:nvGrpSpPr>
          <p:grpSpPr>
            <a:xfrm>
              <a:off x="2043658" y="2532747"/>
              <a:ext cx="482065" cy="2255907"/>
              <a:chOff x="2224274" y="2338191"/>
              <a:chExt cx="482065" cy="2255907"/>
            </a:xfrm>
          </p:grpSpPr>
          <p:grpSp>
            <p:nvGrpSpPr>
              <p:cNvPr id="172" name="Group 171">
                <a:extLst>
                  <a:ext uri="{FF2B5EF4-FFF2-40B4-BE49-F238E27FC236}">
                    <a16:creationId xmlns:a16="http://schemas.microsoft.com/office/drawing/2014/main" id="{F323346C-F516-43E7-9B59-9157F7BA04BB}"/>
                  </a:ext>
                </a:extLst>
              </p:cNvPr>
              <p:cNvGrpSpPr/>
              <p:nvPr/>
            </p:nvGrpSpPr>
            <p:grpSpPr>
              <a:xfrm>
                <a:off x="2281302" y="3639439"/>
                <a:ext cx="319498" cy="414180"/>
                <a:chOff x="5866856" y="4829242"/>
                <a:chExt cx="702675" cy="865083"/>
              </a:xfrm>
            </p:grpSpPr>
            <p:sp>
              <p:nvSpPr>
                <p:cNvPr id="179" name="Freeform 12">
                  <a:extLst>
                    <a:ext uri="{FF2B5EF4-FFF2-40B4-BE49-F238E27FC236}">
                      <a16:creationId xmlns:a16="http://schemas.microsoft.com/office/drawing/2014/main" id="{1820B8EB-4F0C-4336-9DB6-5FE31C9F0BB0}"/>
                    </a:ext>
                  </a:extLst>
                </p:cNvPr>
                <p:cNvSpPr>
                  <a:spLocks/>
                </p:cNvSpPr>
                <p:nvPr/>
              </p:nvSpPr>
              <p:spPr bwMode="auto">
                <a:xfrm>
                  <a:off x="5866856" y="5025048"/>
                  <a:ext cx="702675" cy="669277"/>
                </a:xfrm>
                <a:custGeom>
                  <a:avLst/>
                  <a:gdLst>
                    <a:gd name="T0" fmla="*/ 379 w 454"/>
                    <a:gd name="T1" fmla="*/ 174 h 432"/>
                    <a:gd name="T2" fmla="*/ 440 w 454"/>
                    <a:gd name="T3" fmla="*/ 60 h 432"/>
                    <a:gd name="T4" fmla="*/ 412 w 454"/>
                    <a:gd name="T5" fmla="*/ 33 h 432"/>
                    <a:gd name="T6" fmla="*/ 275 w 454"/>
                    <a:gd name="T7" fmla="*/ 18 h 432"/>
                    <a:gd name="T8" fmla="*/ 187 w 454"/>
                    <a:gd name="T9" fmla="*/ 18 h 432"/>
                    <a:gd name="T10" fmla="*/ 96 w 454"/>
                    <a:gd name="T11" fmla="*/ 16 h 432"/>
                    <a:gd name="T12" fmla="*/ 3 w 454"/>
                    <a:gd name="T13" fmla="*/ 154 h 432"/>
                    <a:gd name="T14" fmla="*/ 32 w 454"/>
                    <a:gd name="T15" fmla="*/ 304 h 432"/>
                    <a:gd name="T16" fmla="*/ 101 w 454"/>
                    <a:gd name="T17" fmla="*/ 405 h 432"/>
                    <a:gd name="T18" fmla="*/ 170 w 454"/>
                    <a:gd name="T19" fmla="*/ 421 h 432"/>
                    <a:gd name="T20" fmla="*/ 193 w 454"/>
                    <a:gd name="T21" fmla="*/ 413 h 432"/>
                    <a:gd name="T22" fmla="*/ 285 w 454"/>
                    <a:gd name="T23" fmla="*/ 413 h 432"/>
                    <a:gd name="T24" fmla="*/ 307 w 454"/>
                    <a:gd name="T25" fmla="*/ 421 h 432"/>
                    <a:gd name="T26" fmla="*/ 374 w 454"/>
                    <a:gd name="T27" fmla="*/ 406 h 432"/>
                    <a:gd name="T28" fmla="*/ 426 w 454"/>
                    <a:gd name="T29" fmla="*/ 338 h 432"/>
                    <a:gd name="T30" fmla="*/ 454 w 454"/>
                    <a:gd name="T31" fmla="*/ 280 h 432"/>
                    <a:gd name="T32" fmla="*/ 379 w 454"/>
                    <a:gd name="T33" fmla="*/ 174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54" h="432">
                      <a:moveTo>
                        <a:pt x="379" y="174"/>
                      </a:moveTo>
                      <a:cubicBezTo>
                        <a:pt x="375" y="125"/>
                        <a:pt x="397" y="88"/>
                        <a:pt x="440" y="60"/>
                      </a:cubicBezTo>
                      <a:cubicBezTo>
                        <a:pt x="430" y="51"/>
                        <a:pt x="422" y="40"/>
                        <a:pt x="412" y="33"/>
                      </a:cubicBezTo>
                      <a:cubicBezTo>
                        <a:pt x="369" y="2"/>
                        <a:pt x="323" y="0"/>
                        <a:pt x="275" y="18"/>
                      </a:cubicBezTo>
                      <a:cubicBezTo>
                        <a:pt x="224" y="36"/>
                        <a:pt x="239" y="37"/>
                        <a:pt x="187" y="18"/>
                      </a:cubicBezTo>
                      <a:cubicBezTo>
                        <a:pt x="156" y="6"/>
                        <a:pt x="126" y="4"/>
                        <a:pt x="96" y="16"/>
                      </a:cubicBezTo>
                      <a:cubicBezTo>
                        <a:pt x="36" y="39"/>
                        <a:pt x="7" y="96"/>
                        <a:pt x="3" y="154"/>
                      </a:cubicBezTo>
                      <a:cubicBezTo>
                        <a:pt x="0" y="207"/>
                        <a:pt x="11" y="256"/>
                        <a:pt x="32" y="304"/>
                      </a:cubicBezTo>
                      <a:cubicBezTo>
                        <a:pt x="49" y="342"/>
                        <a:pt x="71" y="376"/>
                        <a:pt x="101" y="405"/>
                      </a:cubicBezTo>
                      <a:cubicBezTo>
                        <a:pt x="121" y="424"/>
                        <a:pt x="143" y="432"/>
                        <a:pt x="170" y="421"/>
                      </a:cubicBezTo>
                      <a:cubicBezTo>
                        <a:pt x="178" y="418"/>
                        <a:pt x="186" y="416"/>
                        <a:pt x="193" y="413"/>
                      </a:cubicBezTo>
                      <a:cubicBezTo>
                        <a:pt x="224" y="400"/>
                        <a:pt x="254" y="400"/>
                        <a:pt x="285" y="413"/>
                      </a:cubicBezTo>
                      <a:cubicBezTo>
                        <a:pt x="292" y="417"/>
                        <a:pt x="300" y="419"/>
                        <a:pt x="307" y="421"/>
                      </a:cubicBezTo>
                      <a:cubicBezTo>
                        <a:pt x="332" y="428"/>
                        <a:pt x="355" y="424"/>
                        <a:pt x="374" y="406"/>
                      </a:cubicBezTo>
                      <a:cubicBezTo>
                        <a:pt x="396" y="387"/>
                        <a:pt x="412" y="363"/>
                        <a:pt x="426" y="338"/>
                      </a:cubicBezTo>
                      <a:cubicBezTo>
                        <a:pt x="437" y="319"/>
                        <a:pt x="445" y="299"/>
                        <a:pt x="454" y="280"/>
                      </a:cubicBezTo>
                      <a:cubicBezTo>
                        <a:pt x="409" y="257"/>
                        <a:pt x="382" y="223"/>
                        <a:pt x="379" y="174"/>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4704" b="0" i="0" u="none" strike="noStrike" kern="1200" cap="none" spc="0" normalizeH="0" baseline="0" noProof="0">
                    <a:ln>
                      <a:noFill/>
                    </a:ln>
                    <a:solidFill>
                      <a:srgbClr val="505050"/>
                    </a:solidFill>
                    <a:effectLst/>
                    <a:uLnTx/>
                    <a:uFillTx/>
                    <a:latin typeface="Segoe UI"/>
                    <a:ea typeface="+mn-ea"/>
                    <a:cs typeface="+mn-cs"/>
                  </a:endParaRPr>
                </a:p>
              </p:txBody>
            </p:sp>
            <p:sp>
              <p:nvSpPr>
                <p:cNvPr id="180" name="Freeform 13">
                  <a:extLst>
                    <a:ext uri="{FF2B5EF4-FFF2-40B4-BE49-F238E27FC236}">
                      <a16:creationId xmlns:a16="http://schemas.microsoft.com/office/drawing/2014/main" id="{B8933819-6174-40FF-8665-C88579BC8315}"/>
                    </a:ext>
                  </a:extLst>
                </p:cNvPr>
                <p:cNvSpPr>
                  <a:spLocks/>
                </p:cNvSpPr>
                <p:nvPr/>
              </p:nvSpPr>
              <p:spPr bwMode="auto">
                <a:xfrm>
                  <a:off x="6211971" y="4829242"/>
                  <a:ext cx="185983" cy="203008"/>
                </a:xfrm>
                <a:custGeom>
                  <a:avLst/>
                  <a:gdLst>
                    <a:gd name="T0" fmla="*/ 115 w 120"/>
                    <a:gd name="T1" fmla="*/ 0 h 131"/>
                    <a:gd name="T2" fmla="*/ 38 w 120"/>
                    <a:gd name="T3" fmla="*/ 36 h 131"/>
                    <a:gd name="T4" fmla="*/ 4 w 120"/>
                    <a:gd name="T5" fmla="*/ 126 h 131"/>
                    <a:gd name="T6" fmla="*/ 115 w 120"/>
                    <a:gd name="T7" fmla="*/ 0 h 131"/>
                  </a:gdLst>
                  <a:ahLst/>
                  <a:cxnLst>
                    <a:cxn ang="0">
                      <a:pos x="T0" y="T1"/>
                    </a:cxn>
                    <a:cxn ang="0">
                      <a:pos x="T2" y="T3"/>
                    </a:cxn>
                    <a:cxn ang="0">
                      <a:pos x="T4" y="T5"/>
                    </a:cxn>
                    <a:cxn ang="0">
                      <a:pos x="T6" y="T7"/>
                    </a:cxn>
                  </a:cxnLst>
                  <a:rect l="0" t="0" r="r" b="b"/>
                  <a:pathLst>
                    <a:path w="120" h="131">
                      <a:moveTo>
                        <a:pt x="115" y="0"/>
                      </a:moveTo>
                      <a:cubicBezTo>
                        <a:pt x="84" y="2"/>
                        <a:pt x="59" y="15"/>
                        <a:pt x="38" y="36"/>
                      </a:cubicBezTo>
                      <a:cubicBezTo>
                        <a:pt x="14" y="61"/>
                        <a:pt x="0" y="90"/>
                        <a:pt x="4" y="126"/>
                      </a:cubicBezTo>
                      <a:cubicBezTo>
                        <a:pt x="64" y="131"/>
                        <a:pt x="120" y="68"/>
                        <a:pt x="11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4704"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73" name="Group 172">
                <a:extLst>
                  <a:ext uri="{FF2B5EF4-FFF2-40B4-BE49-F238E27FC236}">
                    <a16:creationId xmlns:a16="http://schemas.microsoft.com/office/drawing/2014/main" id="{F0E22A59-2F68-44B6-92CF-672A503BBCAC}"/>
                  </a:ext>
                </a:extLst>
              </p:cNvPr>
              <p:cNvGrpSpPr/>
              <p:nvPr/>
            </p:nvGrpSpPr>
            <p:grpSpPr>
              <a:xfrm>
                <a:off x="2286418" y="3019895"/>
                <a:ext cx="335350" cy="419905"/>
                <a:chOff x="13987161" y="3323588"/>
                <a:chExt cx="2047876" cy="2435225"/>
              </a:xfrm>
              <a:solidFill>
                <a:schemeClr val="bg1"/>
              </a:solidFill>
            </p:grpSpPr>
            <p:sp>
              <p:nvSpPr>
                <p:cNvPr id="175" name="Freeform 50">
                  <a:extLst>
                    <a:ext uri="{FF2B5EF4-FFF2-40B4-BE49-F238E27FC236}">
                      <a16:creationId xmlns:a16="http://schemas.microsoft.com/office/drawing/2014/main" id="{7299899B-DE83-48A6-B457-2DCEFEE06ACD}"/>
                    </a:ext>
                  </a:extLst>
                </p:cNvPr>
                <p:cNvSpPr>
                  <a:spLocks/>
                </p:cNvSpPr>
                <p:nvPr/>
              </p:nvSpPr>
              <p:spPr bwMode="auto">
                <a:xfrm>
                  <a:off x="14341178" y="4145911"/>
                  <a:ext cx="1344611" cy="1612902"/>
                </a:xfrm>
                <a:custGeom>
                  <a:avLst/>
                  <a:gdLst>
                    <a:gd name="T0" fmla="*/ 0 w 358"/>
                    <a:gd name="T1" fmla="*/ 6 h 429"/>
                    <a:gd name="T2" fmla="*/ 0 w 358"/>
                    <a:gd name="T3" fmla="*/ 258 h 429"/>
                    <a:gd name="T4" fmla="*/ 44 w 358"/>
                    <a:gd name="T5" fmla="*/ 302 h 429"/>
                    <a:gd name="T6" fmla="*/ 72 w 358"/>
                    <a:gd name="T7" fmla="*/ 302 h 429"/>
                    <a:gd name="T8" fmla="*/ 72 w 358"/>
                    <a:gd name="T9" fmla="*/ 388 h 429"/>
                    <a:gd name="T10" fmla="*/ 112 w 358"/>
                    <a:gd name="T11" fmla="*/ 429 h 429"/>
                    <a:gd name="T12" fmla="*/ 152 w 358"/>
                    <a:gd name="T13" fmla="*/ 388 h 429"/>
                    <a:gd name="T14" fmla="*/ 152 w 358"/>
                    <a:gd name="T15" fmla="*/ 313 h 429"/>
                    <a:gd name="T16" fmla="*/ 152 w 358"/>
                    <a:gd name="T17" fmla="*/ 303 h 429"/>
                    <a:gd name="T18" fmla="*/ 205 w 358"/>
                    <a:gd name="T19" fmla="*/ 303 h 429"/>
                    <a:gd name="T20" fmla="*/ 205 w 358"/>
                    <a:gd name="T21" fmla="*/ 317 h 429"/>
                    <a:gd name="T22" fmla="*/ 205 w 358"/>
                    <a:gd name="T23" fmla="*/ 388 h 429"/>
                    <a:gd name="T24" fmla="*/ 246 w 358"/>
                    <a:gd name="T25" fmla="*/ 429 h 429"/>
                    <a:gd name="T26" fmla="*/ 285 w 358"/>
                    <a:gd name="T27" fmla="*/ 388 h 429"/>
                    <a:gd name="T28" fmla="*/ 285 w 358"/>
                    <a:gd name="T29" fmla="*/ 332 h 429"/>
                    <a:gd name="T30" fmla="*/ 285 w 358"/>
                    <a:gd name="T31" fmla="*/ 302 h 429"/>
                    <a:gd name="T32" fmla="*/ 307 w 358"/>
                    <a:gd name="T33" fmla="*/ 302 h 429"/>
                    <a:gd name="T34" fmla="*/ 358 w 358"/>
                    <a:gd name="T35" fmla="*/ 251 h 429"/>
                    <a:gd name="T36" fmla="*/ 358 w 358"/>
                    <a:gd name="T37" fmla="*/ 12 h 429"/>
                    <a:gd name="T38" fmla="*/ 358 w 358"/>
                    <a:gd name="T39" fmla="*/ 0 h 429"/>
                    <a:gd name="T40" fmla="*/ 1 w 358"/>
                    <a:gd name="T41" fmla="*/ 0 h 429"/>
                    <a:gd name="T42" fmla="*/ 0 w 358"/>
                    <a:gd name="T43" fmla="*/ 6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 h="429">
                      <a:moveTo>
                        <a:pt x="0" y="6"/>
                      </a:moveTo>
                      <a:cubicBezTo>
                        <a:pt x="0" y="90"/>
                        <a:pt x="0" y="174"/>
                        <a:pt x="0" y="258"/>
                      </a:cubicBezTo>
                      <a:cubicBezTo>
                        <a:pt x="0" y="284"/>
                        <a:pt x="18" y="301"/>
                        <a:pt x="44" y="302"/>
                      </a:cubicBezTo>
                      <a:cubicBezTo>
                        <a:pt x="53" y="302"/>
                        <a:pt x="62" y="302"/>
                        <a:pt x="72" y="302"/>
                      </a:cubicBezTo>
                      <a:cubicBezTo>
                        <a:pt x="72" y="332"/>
                        <a:pt x="72" y="360"/>
                        <a:pt x="72" y="388"/>
                      </a:cubicBezTo>
                      <a:cubicBezTo>
                        <a:pt x="72" y="412"/>
                        <a:pt x="90" y="429"/>
                        <a:pt x="112" y="429"/>
                      </a:cubicBezTo>
                      <a:cubicBezTo>
                        <a:pt x="135" y="429"/>
                        <a:pt x="152" y="412"/>
                        <a:pt x="152" y="388"/>
                      </a:cubicBezTo>
                      <a:cubicBezTo>
                        <a:pt x="152" y="363"/>
                        <a:pt x="152" y="338"/>
                        <a:pt x="152" y="313"/>
                      </a:cubicBezTo>
                      <a:cubicBezTo>
                        <a:pt x="152" y="309"/>
                        <a:pt x="152" y="306"/>
                        <a:pt x="152" y="303"/>
                      </a:cubicBezTo>
                      <a:cubicBezTo>
                        <a:pt x="171" y="303"/>
                        <a:pt x="188" y="303"/>
                        <a:pt x="205" y="303"/>
                      </a:cubicBezTo>
                      <a:cubicBezTo>
                        <a:pt x="205" y="308"/>
                        <a:pt x="205" y="313"/>
                        <a:pt x="205" y="317"/>
                      </a:cubicBezTo>
                      <a:cubicBezTo>
                        <a:pt x="205" y="341"/>
                        <a:pt x="205" y="364"/>
                        <a:pt x="205" y="388"/>
                      </a:cubicBezTo>
                      <a:cubicBezTo>
                        <a:pt x="206" y="412"/>
                        <a:pt x="223" y="429"/>
                        <a:pt x="246" y="429"/>
                      </a:cubicBezTo>
                      <a:cubicBezTo>
                        <a:pt x="269" y="428"/>
                        <a:pt x="285" y="411"/>
                        <a:pt x="285" y="388"/>
                      </a:cubicBezTo>
                      <a:cubicBezTo>
                        <a:pt x="285" y="369"/>
                        <a:pt x="285" y="350"/>
                        <a:pt x="285" y="332"/>
                      </a:cubicBezTo>
                      <a:cubicBezTo>
                        <a:pt x="285" y="322"/>
                        <a:pt x="285" y="312"/>
                        <a:pt x="285" y="302"/>
                      </a:cubicBezTo>
                      <a:cubicBezTo>
                        <a:pt x="293" y="302"/>
                        <a:pt x="300" y="302"/>
                        <a:pt x="307" y="302"/>
                      </a:cubicBezTo>
                      <a:cubicBezTo>
                        <a:pt x="342" y="302"/>
                        <a:pt x="358" y="285"/>
                        <a:pt x="358" y="251"/>
                      </a:cubicBezTo>
                      <a:cubicBezTo>
                        <a:pt x="358" y="171"/>
                        <a:pt x="358" y="91"/>
                        <a:pt x="358" y="12"/>
                      </a:cubicBezTo>
                      <a:cubicBezTo>
                        <a:pt x="358" y="8"/>
                        <a:pt x="358" y="4"/>
                        <a:pt x="358" y="0"/>
                      </a:cubicBezTo>
                      <a:cubicBezTo>
                        <a:pt x="238" y="0"/>
                        <a:pt x="119" y="0"/>
                        <a:pt x="1" y="0"/>
                      </a:cubicBezTo>
                      <a:cubicBezTo>
                        <a:pt x="0" y="3"/>
                        <a:pt x="0" y="5"/>
                        <a:pt x="0" y="6"/>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4704" b="0" i="0" u="none" strike="noStrike" kern="1200" cap="none" spc="0" normalizeH="0" baseline="0" noProof="0">
                    <a:ln>
                      <a:noFill/>
                    </a:ln>
                    <a:solidFill>
                      <a:srgbClr val="505050"/>
                    </a:solidFill>
                    <a:effectLst/>
                    <a:uLnTx/>
                    <a:uFillTx/>
                    <a:latin typeface="Segoe UI"/>
                    <a:ea typeface="+mn-ea"/>
                    <a:cs typeface="+mn-cs"/>
                  </a:endParaRPr>
                </a:p>
              </p:txBody>
            </p:sp>
            <p:sp>
              <p:nvSpPr>
                <p:cNvPr id="176" name="Freeform 51">
                  <a:extLst>
                    <a:ext uri="{FF2B5EF4-FFF2-40B4-BE49-F238E27FC236}">
                      <a16:creationId xmlns:a16="http://schemas.microsoft.com/office/drawing/2014/main" id="{057FDB7C-B8E2-47C6-9C03-F7A6867A91D9}"/>
                    </a:ext>
                  </a:extLst>
                </p:cNvPr>
                <p:cNvSpPr>
                  <a:spLocks noEditPoints="1"/>
                </p:cNvSpPr>
                <p:nvPr/>
              </p:nvSpPr>
              <p:spPr bwMode="auto">
                <a:xfrm>
                  <a:off x="14341178" y="3323588"/>
                  <a:ext cx="1344611" cy="766765"/>
                </a:xfrm>
                <a:custGeom>
                  <a:avLst/>
                  <a:gdLst>
                    <a:gd name="T0" fmla="*/ 267 w 358"/>
                    <a:gd name="T1" fmla="*/ 61 h 204"/>
                    <a:gd name="T2" fmla="*/ 273 w 358"/>
                    <a:gd name="T3" fmla="*/ 49 h 204"/>
                    <a:gd name="T4" fmla="*/ 293 w 358"/>
                    <a:gd name="T5" fmla="*/ 12 h 204"/>
                    <a:gd name="T6" fmla="*/ 293 w 358"/>
                    <a:gd name="T7" fmla="*/ 4 h 204"/>
                    <a:gd name="T8" fmla="*/ 284 w 358"/>
                    <a:gd name="T9" fmla="*/ 7 h 204"/>
                    <a:gd name="T10" fmla="*/ 280 w 358"/>
                    <a:gd name="T11" fmla="*/ 14 h 204"/>
                    <a:gd name="T12" fmla="*/ 256 w 358"/>
                    <a:gd name="T13" fmla="*/ 56 h 204"/>
                    <a:gd name="T14" fmla="*/ 179 w 358"/>
                    <a:gd name="T15" fmla="*/ 40 h 204"/>
                    <a:gd name="T16" fmla="*/ 101 w 358"/>
                    <a:gd name="T17" fmla="*/ 56 h 204"/>
                    <a:gd name="T18" fmla="*/ 77 w 358"/>
                    <a:gd name="T19" fmla="*/ 12 h 204"/>
                    <a:gd name="T20" fmla="*/ 66 w 358"/>
                    <a:gd name="T21" fmla="*/ 4 h 204"/>
                    <a:gd name="T22" fmla="*/ 67 w 358"/>
                    <a:gd name="T23" fmla="*/ 18 h 204"/>
                    <a:gd name="T24" fmla="*/ 91 w 358"/>
                    <a:gd name="T25" fmla="*/ 61 h 204"/>
                    <a:gd name="T26" fmla="*/ 0 w 358"/>
                    <a:gd name="T27" fmla="*/ 204 h 204"/>
                    <a:gd name="T28" fmla="*/ 358 w 358"/>
                    <a:gd name="T29" fmla="*/ 204 h 204"/>
                    <a:gd name="T30" fmla="*/ 267 w 358"/>
                    <a:gd name="T31" fmla="*/ 61 h 204"/>
                    <a:gd name="T32" fmla="*/ 98 w 358"/>
                    <a:gd name="T33" fmla="*/ 140 h 204"/>
                    <a:gd name="T34" fmla="*/ 82 w 358"/>
                    <a:gd name="T35" fmla="*/ 124 h 204"/>
                    <a:gd name="T36" fmla="*/ 98 w 358"/>
                    <a:gd name="T37" fmla="*/ 110 h 204"/>
                    <a:gd name="T38" fmla="*/ 112 w 358"/>
                    <a:gd name="T39" fmla="*/ 125 h 204"/>
                    <a:gd name="T40" fmla="*/ 98 w 358"/>
                    <a:gd name="T41" fmla="*/ 140 h 204"/>
                    <a:gd name="T42" fmla="*/ 261 w 358"/>
                    <a:gd name="T43" fmla="*/ 140 h 204"/>
                    <a:gd name="T44" fmla="*/ 245 w 358"/>
                    <a:gd name="T45" fmla="*/ 126 h 204"/>
                    <a:gd name="T46" fmla="*/ 259 w 358"/>
                    <a:gd name="T47" fmla="*/ 110 h 204"/>
                    <a:gd name="T48" fmla="*/ 275 w 358"/>
                    <a:gd name="T49" fmla="*/ 125 h 204"/>
                    <a:gd name="T50" fmla="*/ 261 w 358"/>
                    <a:gd name="T51" fmla="*/ 14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58" h="204">
                      <a:moveTo>
                        <a:pt x="267" y="61"/>
                      </a:moveTo>
                      <a:cubicBezTo>
                        <a:pt x="269" y="57"/>
                        <a:pt x="271" y="53"/>
                        <a:pt x="273" y="49"/>
                      </a:cubicBezTo>
                      <a:cubicBezTo>
                        <a:pt x="280" y="37"/>
                        <a:pt x="287" y="25"/>
                        <a:pt x="293" y="12"/>
                      </a:cubicBezTo>
                      <a:cubicBezTo>
                        <a:pt x="294" y="10"/>
                        <a:pt x="293" y="7"/>
                        <a:pt x="293" y="4"/>
                      </a:cubicBezTo>
                      <a:cubicBezTo>
                        <a:pt x="290" y="5"/>
                        <a:pt x="286" y="6"/>
                        <a:pt x="284" y="7"/>
                      </a:cubicBezTo>
                      <a:cubicBezTo>
                        <a:pt x="282" y="8"/>
                        <a:pt x="281" y="11"/>
                        <a:pt x="280" y="14"/>
                      </a:cubicBezTo>
                      <a:cubicBezTo>
                        <a:pt x="272" y="28"/>
                        <a:pt x="264" y="42"/>
                        <a:pt x="256" y="56"/>
                      </a:cubicBezTo>
                      <a:cubicBezTo>
                        <a:pt x="231" y="45"/>
                        <a:pt x="205" y="41"/>
                        <a:pt x="179" y="40"/>
                      </a:cubicBezTo>
                      <a:cubicBezTo>
                        <a:pt x="152" y="40"/>
                        <a:pt x="126" y="46"/>
                        <a:pt x="101" y="56"/>
                      </a:cubicBezTo>
                      <a:cubicBezTo>
                        <a:pt x="93" y="41"/>
                        <a:pt x="85" y="27"/>
                        <a:pt x="77" y="12"/>
                      </a:cubicBezTo>
                      <a:cubicBezTo>
                        <a:pt x="74" y="8"/>
                        <a:pt x="73" y="0"/>
                        <a:pt x="66" y="4"/>
                      </a:cubicBezTo>
                      <a:cubicBezTo>
                        <a:pt x="58" y="8"/>
                        <a:pt x="65" y="14"/>
                        <a:pt x="67" y="18"/>
                      </a:cubicBezTo>
                      <a:cubicBezTo>
                        <a:pt x="75" y="32"/>
                        <a:pt x="83" y="46"/>
                        <a:pt x="91" y="61"/>
                      </a:cubicBezTo>
                      <a:cubicBezTo>
                        <a:pt x="35" y="94"/>
                        <a:pt x="2" y="139"/>
                        <a:pt x="0" y="204"/>
                      </a:cubicBezTo>
                      <a:cubicBezTo>
                        <a:pt x="120" y="204"/>
                        <a:pt x="239" y="204"/>
                        <a:pt x="358" y="204"/>
                      </a:cubicBezTo>
                      <a:cubicBezTo>
                        <a:pt x="355" y="139"/>
                        <a:pt x="322" y="93"/>
                        <a:pt x="267" y="61"/>
                      </a:cubicBezTo>
                      <a:close/>
                      <a:moveTo>
                        <a:pt x="98" y="140"/>
                      </a:moveTo>
                      <a:cubicBezTo>
                        <a:pt x="89" y="140"/>
                        <a:pt x="82" y="133"/>
                        <a:pt x="82" y="124"/>
                      </a:cubicBezTo>
                      <a:cubicBezTo>
                        <a:pt x="83" y="116"/>
                        <a:pt x="89" y="110"/>
                        <a:pt x="98" y="110"/>
                      </a:cubicBezTo>
                      <a:cubicBezTo>
                        <a:pt x="106" y="111"/>
                        <a:pt x="112" y="117"/>
                        <a:pt x="112" y="125"/>
                      </a:cubicBezTo>
                      <a:cubicBezTo>
                        <a:pt x="112" y="133"/>
                        <a:pt x="105" y="140"/>
                        <a:pt x="98" y="140"/>
                      </a:cubicBezTo>
                      <a:close/>
                      <a:moveTo>
                        <a:pt x="261" y="140"/>
                      </a:moveTo>
                      <a:cubicBezTo>
                        <a:pt x="253" y="140"/>
                        <a:pt x="246" y="134"/>
                        <a:pt x="245" y="126"/>
                      </a:cubicBezTo>
                      <a:cubicBezTo>
                        <a:pt x="245" y="118"/>
                        <a:pt x="251" y="111"/>
                        <a:pt x="259" y="110"/>
                      </a:cubicBezTo>
                      <a:cubicBezTo>
                        <a:pt x="268" y="110"/>
                        <a:pt x="275" y="116"/>
                        <a:pt x="275" y="125"/>
                      </a:cubicBezTo>
                      <a:cubicBezTo>
                        <a:pt x="275" y="133"/>
                        <a:pt x="269" y="140"/>
                        <a:pt x="261" y="14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4704" b="0" i="0" u="none" strike="noStrike" kern="1200" cap="none" spc="0" normalizeH="0" baseline="0" noProof="0">
                    <a:ln>
                      <a:noFill/>
                    </a:ln>
                    <a:solidFill>
                      <a:srgbClr val="505050"/>
                    </a:solidFill>
                    <a:effectLst/>
                    <a:uLnTx/>
                    <a:uFillTx/>
                    <a:latin typeface="Segoe UI"/>
                    <a:ea typeface="+mn-ea"/>
                    <a:cs typeface="+mn-cs"/>
                  </a:endParaRPr>
                </a:p>
              </p:txBody>
            </p:sp>
            <p:sp>
              <p:nvSpPr>
                <p:cNvPr id="177" name="Freeform 52">
                  <a:extLst>
                    <a:ext uri="{FF2B5EF4-FFF2-40B4-BE49-F238E27FC236}">
                      <a16:creationId xmlns:a16="http://schemas.microsoft.com/office/drawing/2014/main" id="{E6C3BA0C-D73A-4CBB-8524-71963C041139}"/>
                    </a:ext>
                  </a:extLst>
                </p:cNvPr>
                <p:cNvSpPr>
                  <a:spLocks/>
                </p:cNvSpPr>
                <p:nvPr/>
              </p:nvSpPr>
              <p:spPr bwMode="auto">
                <a:xfrm>
                  <a:off x="13987161" y="4117341"/>
                  <a:ext cx="300035" cy="927097"/>
                </a:xfrm>
                <a:custGeom>
                  <a:avLst/>
                  <a:gdLst>
                    <a:gd name="T0" fmla="*/ 40 w 80"/>
                    <a:gd name="T1" fmla="*/ 247 h 247"/>
                    <a:gd name="T2" fmla="*/ 80 w 80"/>
                    <a:gd name="T3" fmla="*/ 205 h 247"/>
                    <a:gd name="T4" fmla="*/ 80 w 80"/>
                    <a:gd name="T5" fmla="*/ 124 h 247"/>
                    <a:gd name="T6" fmla="*/ 80 w 80"/>
                    <a:gd name="T7" fmla="*/ 42 h 247"/>
                    <a:gd name="T8" fmla="*/ 40 w 80"/>
                    <a:gd name="T9" fmla="*/ 0 h 247"/>
                    <a:gd name="T10" fmla="*/ 0 w 80"/>
                    <a:gd name="T11" fmla="*/ 42 h 247"/>
                    <a:gd name="T12" fmla="*/ 0 w 80"/>
                    <a:gd name="T13" fmla="*/ 206 h 247"/>
                    <a:gd name="T14" fmla="*/ 40 w 80"/>
                    <a:gd name="T15" fmla="*/ 247 h 2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247">
                      <a:moveTo>
                        <a:pt x="40" y="247"/>
                      </a:moveTo>
                      <a:cubicBezTo>
                        <a:pt x="63" y="247"/>
                        <a:pt x="80" y="229"/>
                        <a:pt x="80" y="205"/>
                      </a:cubicBezTo>
                      <a:cubicBezTo>
                        <a:pt x="80" y="178"/>
                        <a:pt x="80" y="151"/>
                        <a:pt x="80" y="124"/>
                      </a:cubicBezTo>
                      <a:cubicBezTo>
                        <a:pt x="80" y="97"/>
                        <a:pt x="80" y="70"/>
                        <a:pt x="80" y="42"/>
                      </a:cubicBezTo>
                      <a:cubicBezTo>
                        <a:pt x="80" y="18"/>
                        <a:pt x="63" y="0"/>
                        <a:pt x="40" y="0"/>
                      </a:cubicBezTo>
                      <a:cubicBezTo>
                        <a:pt x="17" y="0"/>
                        <a:pt x="1" y="18"/>
                        <a:pt x="0" y="42"/>
                      </a:cubicBezTo>
                      <a:cubicBezTo>
                        <a:pt x="0" y="96"/>
                        <a:pt x="0" y="151"/>
                        <a:pt x="0" y="206"/>
                      </a:cubicBezTo>
                      <a:cubicBezTo>
                        <a:pt x="1" y="230"/>
                        <a:pt x="18" y="247"/>
                        <a:pt x="40" y="247"/>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4704" b="0" i="0" u="none" strike="noStrike" kern="1200" cap="none" spc="0" normalizeH="0" baseline="0" noProof="0">
                    <a:ln>
                      <a:noFill/>
                    </a:ln>
                    <a:solidFill>
                      <a:srgbClr val="505050"/>
                    </a:solidFill>
                    <a:effectLst/>
                    <a:uLnTx/>
                    <a:uFillTx/>
                    <a:latin typeface="Segoe UI"/>
                    <a:ea typeface="+mn-ea"/>
                    <a:cs typeface="+mn-cs"/>
                  </a:endParaRPr>
                </a:p>
              </p:txBody>
            </p:sp>
            <p:sp>
              <p:nvSpPr>
                <p:cNvPr id="178" name="Freeform 53">
                  <a:extLst>
                    <a:ext uri="{FF2B5EF4-FFF2-40B4-BE49-F238E27FC236}">
                      <a16:creationId xmlns:a16="http://schemas.microsoft.com/office/drawing/2014/main" id="{71F3DE9F-2DFD-456D-ADF0-AF5F0B070B6D}"/>
                    </a:ext>
                  </a:extLst>
                </p:cNvPr>
                <p:cNvSpPr>
                  <a:spLocks/>
                </p:cNvSpPr>
                <p:nvPr/>
              </p:nvSpPr>
              <p:spPr bwMode="auto">
                <a:xfrm>
                  <a:off x="15733414" y="4117341"/>
                  <a:ext cx="301623" cy="931866"/>
                </a:xfrm>
                <a:custGeom>
                  <a:avLst/>
                  <a:gdLst>
                    <a:gd name="T0" fmla="*/ 41 w 80"/>
                    <a:gd name="T1" fmla="*/ 247 h 248"/>
                    <a:gd name="T2" fmla="*/ 80 w 80"/>
                    <a:gd name="T3" fmla="*/ 206 h 248"/>
                    <a:gd name="T4" fmla="*/ 80 w 80"/>
                    <a:gd name="T5" fmla="*/ 124 h 248"/>
                    <a:gd name="T6" fmla="*/ 80 w 80"/>
                    <a:gd name="T7" fmla="*/ 42 h 248"/>
                    <a:gd name="T8" fmla="*/ 42 w 80"/>
                    <a:gd name="T9" fmla="*/ 0 h 248"/>
                    <a:gd name="T10" fmla="*/ 0 w 80"/>
                    <a:gd name="T11" fmla="*/ 40 h 248"/>
                    <a:gd name="T12" fmla="*/ 0 w 80"/>
                    <a:gd name="T13" fmla="*/ 208 h 248"/>
                    <a:gd name="T14" fmla="*/ 41 w 80"/>
                    <a:gd name="T15" fmla="*/ 247 h 2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248">
                      <a:moveTo>
                        <a:pt x="41" y="247"/>
                      </a:moveTo>
                      <a:cubicBezTo>
                        <a:pt x="63" y="247"/>
                        <a:pt x="80" y="229"/>
                        <a:pt x="80" y="206"/>
                      </a:cubicBezTo>
                      <a:cubicBezTo>
                        <a:pt x="80" y="179"/>
                        <a:pt x="80" y="151"/>
                        <a:pt x="80" y="124"/>
                      </a:cubicBezTo>
                      <a:cubicBezTo>
                        <a:pt x="80" y="96"/>
                        <a:pt x="80" y="69"/>
                        <a:pt x="80" y="42"/>
                      </a:cubicBezTo>
                      <a:cubicBezTo>
                        <a:pt x="80" y="18"/>
                        <a:pt x="64" y="1"/>
                        <a:pt x="42" y="0"/>
                      </a:cubicBezTo>
                      <a:cubicBezTo>
                        <a:pt x="19" y="0"/>
                        <a:pt x="1" y="17"/>
                        <a:pt x="0" y="40"/>
                      </a:cubicBezTo>
                      <a:cubicBezTo>
                        <a:pt x="0" y="96"/>
                        <a:pt x="0" y="152"/>
                        <a:pt x="0" y="208"/>
                      </a:cubicBezTo>
                      <a:cubicBezTo>
                        <a:pt x="1" y="230"/>
                        <a:pt x="19" y="248"/>
                        <a:pt x="41" y="247"/>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4704" b="0" i="0" u="none" strike="noStrike" kern="1200" cap="none" spc="0" normalizeH="0" baseline="0" noProof="0">
                    <a:ln>
                      <a:noFill/>
                    </a:ln>
                    <a:solidFill>
                      <a:srgbClr val="505050"/>
                    </a:solidFill>
                    <a:effectLst/>
                    <a:uLnTx/>
                    <a:uFillTx/>
                    <a:latin typeface="Segoe UI"/>
                    <a:ea typeface="+mn-ea"/>
                    <a:cs typeface="+mn-cs"/>
                  </a:endParaRPr>
                </a:p>
              </p:txBody>
            </p:sp>
          </p:grpSp>
          <p:pic>
            <p:nvPicPr>
              <p:cNvPr id="174" name="Picture 173">
                <a:extLst>
                  <a:ext uri="{FF2B5EF4-FFF2-40B4-BE49-F238E27FC236}">
                    <a16:creationId xmlns:a16="http://schemas.microsoft.com/office/drawing/2014/main" id="{8730A46E-2FAE-422C-9830-14B29B837545}"/>
                  </a:ext>
                </a:extLst>
              </p:cNvPr>
              <p:cNvPicPr>
                <a:picLocks noChangeAspect="1"/>
              </p:cNvPicPr>
              <p:nvPr/>
            </p:nvPicPr>
            <p:blipFill rotWithShape="1">
              <a:blip r:embed="rId3" cstate="email">
                <a:duotone>
                  <a:prstClr val="black"/>
                  <a:schemeClr val="tx1">
                    <a:tint val="45000"/>
                    <a:satMod val="400000"/>
                  </a:schemeClr>
                </a:duotone>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rcRect/>
              <a:stretch/>
            </p:blipFill>
            <p:spPr>
              <a:xfrm>
                <a:off x="2286418" y="4253257"/>
                <a:ext cx="364301" cy="340841"/>
              </a:xfrm>
              <a:prstGeom prst="rect">
                <a:avLst/>
              </a:prstGeom>
            </p:spPr>
          </p:pic>
          <p:pic>
            <p:nvPicPr>
              <p:cNvPr id="181" name="Picture 180">
                <a:extLst>
                  <a:ext uri="{FF2B5EF4-FFF2-40B4-BE49-F238E27FC236}">
                    <a16:creationId xmlns:a16="http://schemas.microsoft.com/office/drawing/2014/main" id="{F48E8951-D959-4F6F-8C71-A9AFEBD2EE50}"/>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224274" y="2338191"/>
                <a:ext cx="482065" cy="482065"/>
              </a:xfrm>
              <a:prstGeom prst="rect">
                <a:avLst/>
              </a:prstGeom>
            </p:spPr>
          </p:pic>
        </p:grpSp>
        <p:sp>
          <p:nvSpPr>
            <p:cNvPr id="182" name="CellPhone_E8EA" title="Icon of a cellphone">
              <a:extLst>
                <a:ext uri="{FF2B5EF4-FFF2-40B4-BE49-F238E27FC236}">
                  <a16:creationId xmlns:a16="http://schemas.microsoft.com/office/drawing/2014/main" id="{BF92AB84-1E19-4CF8-A967-7EDED230CF90}"/>
                </a:ext>
              </a:extLst>
            </p:cNvPr>
            <p:cNvSpPr>
              <a:spLocks noChangeAspect="1" noEditPoints="1"/>
            </p:cNvSpPr>
            <p:nvPr/>
          </p:nvSpPr>
          <p:spPr bwMode="auto">
            <a:xfrm>
              <a:off x="1219008" y="2484255"/>
              <a:ext cx="195968" cy="326561"/>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marL="0" marR="0" lvl="0" indent="0" algn="ctr" defTabSz="896203" rtl="0" eaLnBrk="1" fontAlgn="base"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83" name="Laptop_E770" title="Icon of a laptop">
              <a:extLst>
                <a:ext uri="{FF2B5EF4-FFF2-40B4-BE49-F238E27FC236}">
                  <a16:creationId xmlns:a16="http://schemas.microsoft.com/office/drawing/2014/main" id="{FBDBAC4A-3ED7-46C0-8A66-553A5C1423CA}"/>
                </a:ext>
              </a:extLst>
            </p:cNvPr>
            <p:cNvSpPr>
              <a:spLocks noChangeAspect="1" noEditPoints="1"/>
            </p:cNvSpPr>
            <p:nvPr/>
          </p:nvSpPr>
          <p:spPr bwMode="auto">
            <a:xfrm>
              <a:off x="1037087" y="4533985"/>
              <a:ext cx="559811" cy="373549"/>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marL="0" marR="0" lvl="0" indent="0" algn="ctr" defTabSz="896203" rtl="0" eaLnBrk="1" fontAlgn="base"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84" name="Tablet_E70A" title="Icon of a tablet">
              <a:extLst>
                <a:ext uri="{FF2B5EF4-FFF2-40B4-BE49-F238E27FC236}">
                  <a16:creationId xmlns:a16="http://schemas.microsoft.com/office/drawing/2014/main" id="{18173F3B-7E32-45FA-9940-152586DB3E4E}"/>
                </a:ext>
              </a:extLst>
            </p:cNvPr>
            <p:cNvSpPr>
              <a:spLocks noChangeAspect="1" noEditPoints="1"/>
            </p:cNvSpPr>
            <p:nvPr/>
          </p:nvSpPr>
          <p:spPr bwMode="auto">
            <a:xfrm>
              <a:off x="1079292" y="3509652"/>
              <a:ext cx="475400" cy="348990"/>
            </a:xfrm>
            <a:custGeom>
              <a:avLst/>
              <a:gdLst>
                <a:gd name="T0" fmla="*/ 3748 w 3748"/>
                <a:gd name="T1" fmla="*/ 2562 h 2749"/>
                <a:gd name="T2" fmla="*/ 3561 w 3748"/>
                <a:gd name="T3" fmla="*/ 2749 h 2749"/>
                <a:gd name="T4" fmla="*/ 187 w 3748"/>
                <a:gd name="T5" fmla="*/ 2749 h 2749"/>
                <a:gd name="T6" fmla="*/ 0 w 3748"/>
                <a:gd name="T7" fmla="*/ 2562 h 2749"/>
                <a:gd name="T8" fmla="*/ 0 w 3748"/>
                <a:gd name="T9" fmla="*/ 187 h 2749"/>
                <a:gd name="T10" fmla="*/ 187 w 3748"/>
                <a:gd name="T11" fmla="*/ 0 h 2749"/>
                <a:gd name="T12" fmla="*/ 3561 w 3748"/>
                <a:gd name="T13" fmla="*/ 0 h 2749"/>
                <a:gd name="T14" fmla="*/ 3748 w 3748"/>
                <a:gd name="T15" fmla="*/ 187 h 2749"/>
                <a:gd name="T16" fmla="*/ 3748 w 3748"/>
                <a:gd name="T17" fmla="*/ 2562 h 2749"/>
                <a:gd name="T18" fmla="*/ 2124 w 3748"/>
                <a:gd name="T19" fmla="*/ 2249 h 2749"/>
                <a:gd name="T20" fmla="*/ 1624 w 3748"/>
                <a:gd name="T21" fmla="*/ 2249 h 2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48" h="2749">
                  <a:moveTo>
                    <a:pt x="3748" y="2562"/>
                  </a:moveTo>
                  <a:cubicBezTo>
                    <a:pt x="3748" y="2665"/>
                    <a:pt x="3665" y="2749"/>
                    <a:pt x="3561" y="2749"/>
                  </a:cubicBezTo>
                  <a:cubicBezTo>
                    <a:pt x="187" y="2749"/>
                    <a:pt x="187" y="2749"/>
                    <a:pt x="187" y="2749"/>
                  </a:cubicBezTo>
                  <a:cubicBezTo>
                    <a:pt x="83" y="2749"/>
                    <a:pt x="0" y="2665"/>
                    <a:pt x="0" y="2562"/>
                  </a:cubicBezTo>
                  <a:cubicBezTo>
                    <a:pt x="0" y="187"/>
                    <a:pt x="0" y="187"/>
                    <a:pt x="0" y="187"/>
                  </a:cubicBezTo>
                  <a:cubicBezTo>
                    <a:pt x="0" y="84"/>
                    <a:pt x="83" y="0"/>
                    <a:pt x="187" y="0"/>
                  </a:cubicBezTo>
                  <a:cubicBezTo>
                    <a:pt x="3561" y="0"/>
                    <a:pt x="3561" y="0"/>
                    <a:pt x="3561" y="0"/>
                  </a:cubicBezTo>
                  <a:cubicBezTo>
                    <a:pt x="3665" y="0"/>
                    <a:pt x="3748" y="84"/>
                    <a:pt x="3748" y="187"/>
                  </a:cubicBezTo>
                  <a:lnTo>
                    <a:pt x="3748" y="2562"/>
                  </a:lnTo>
                  <a:close/>
                  <a:moveTo>
                    <a:pt x="2124" y="2249"/>
                  </a:moveTo>
                  <a:cubicBezTo>
                    <a:pt x="1624" y="2249"/>
                    <a:pt x="1624" y="2249"/>
                    <a:pt x="1624" y="2249"/>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marL="0" marR="0" lvl="0" indent="0" algn="ctr" defTabSz="896203" rtl="0" eaLnBrk="1" fontAlgn="base"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sp>
        <p:nvSpPr>
          <p:cNvPr id="92" name="Rectangle: Rounded Corners 91">
            <a:extLst>
              <a:ext uri="{FF2B5EF4-FFF2-40B4-BE49-F238E27FC236}">
                <a16:creationId xmlns:a16="http://schemas.microsoft.com/office/drawing/2014/main" id="{581D2147-E458-49F3-B124-ABBAD4C31FF6}"/>
              </a:ext>
            </a:extLst>
          </p:cNvPr>
          <p:cNvSpPr/>
          <p:nvPr/>
        </p:nvSpPr>
        <p:spPr bwMode="auto">
          <a:xfrm>
            <a:off x="5187419" y="4800770"/>
            <a:ext cx="1631150" cy="498768"/>
          </a:xfrm>
          <a:prstGeom prst="roundRect">
            <a:avLst/>
          </a:prstGeom>
          <a:noFill/>
          <a:ln w="10795" cap="flat" cmpd="sng" algn="ctr">
            <a:noFill/>
            <a:prstDash val="solid"/>
          </a:ln>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Segoe UI Semibold"/>
                <a:ea typeface="+mn-ea"/>
                <a:cs typeface="+mn-cs"/>
              </a:rPr>
              <a:t>Azure SQL DB</a:t>
            </a:r>
          </a:p>
        </p:txBody>
      </p:sp>
      <p:sp>
        <p:nvSpPr>
          <p:cNvPr id="168" name="Rectangle 167">
            <a:extLst>
              <a:ext uri="{FF2B5EF4-FFF2-40B4-BE49-F238E27FC236}">
                <a16:creationId xmlns:a16="http://schemas.microsoft.com/office/drawing/2014/main" id="{B8F7A9DB-ED38-49AD-9A41-553922F8F102}"/>
              </a:ext>
            </a:extLst>
          </p:cNvPr>
          <p:cNvSpPr/>
          <p:nvPr/>
        </p:nvSpPr>
        <p:spPr>
          <a:xfrm>
            <a:off x="10953371" y="2623791"/>
            <a:ext cx="867837" cy="307777"/>
          </a:xfrm>
          <a:prstGeom prst="rect">
            <a:avLst/>
          </a:prstGeom>
        </p:spPr>
        <p:txBody>
          <a:bodyPr wrap="square" anchor="ctr">
            <a:spAutoFit/>
          </a:bodyPr>
          <a:lstStyle/>
          <a:p>
            <a:pPr marL="0" marR="0" lvl="0" indent="0" algn="l" defTabSz="861087" rtl="0" eaLnBrk="1" fontAlgn="auto" latinLnBrk="0" hangingPunct="1">
              <a:lnSpc>
                <a:spcPct val="100000"/>
              </a:lnSpc>
              <a:spcBef>
                <a:spcPts val="0"/>
              </a:spcBef>
              <a:spcAft>
                <a:spcPts val="0"/>
              </a:spcAft>
              <a:buClrTx/>
              <a:buSzTx/>
              <a:buFontTx/>
              <a:buNone/>
              <a:tabLst/>
              <a:defRPr/>
            </a:pPr>
            <a:r>
              <a:rPr kumimoji="0" lang="en-US" sz="1371" b="0" i="0" u="none" strike="noStrike" kern="1200" cap="all" spc="0" normalizeH="0" baseline="0" noProof="0" dirty="0">
                <a:ln>
                  <a:noFill/>
                </a:ln>
                <a:solidFill>
                  <a:srgbClr val="FFFFFF"/>
                </a:solidFill>
                <a:effectLst/>
                <a:uLnTx/>
                <a:uFillTx/>
                <a:latin typeface="Segoe Pro Semibold" panose="020B0702040504020203" pitchFamily="34" charset="0"/>
                <a:ea typeface="+mn-ea"/>
                <a:cs typeface="Segoe UI Light"/>
              </a:rPr>
              <a:t> </a:t>
            </a:r>
            <a:r>
              <a:rPr kumimoji="0" lang="en-US" sz="1400" b="0" i="0" u="none" strike="noStrike" kern="1200" cap="none" spc="0" normalizeH="0" baseline="0" noProof="0" dirty="0">
                <a:ln>
                  <a:noFill/>
                </a:ln>
                <a:solidFill>
                  <a:srgbClr val="505050"/>
                </a:solidFill>
                <a:effectLst/>
                <a:uLnTx/>
                <a:uFillTx/>
                <a:latin typeface="Segoe Pro Semibold" panose="020B0702040504020203" pitchFamily="34" charset="0"/>
                <a:ea typeface="+mn-ea"/>
                <a:cs typeface="Segoe UI Light"/>
              </a:rPr>
              <a:t>VMs</a:t>
            </a:r>
          </a:p>
        </p:txBody>
      </p:sp>
      <p:sp>
        <p:nvSpPr>
          <p:cNvPr id="124" name="Right Bracket 123">
            <a:extLst>
              <a:ext uri="{FF2B5EF4-FFF2-40B4-BE49-F238E27FC236}">
                <a16:creationId xmlns:a16="http://schemas.microsoft.com/office/drawing/2014/main" id="{CE9A7E8A-2639-4713-9FF9-3F646AD53F5D}"/>
              </a:ext>
            </a:extLst>
          </p:cNvPr>
          <p:cNvSpPr/>
          <p:nvPr/>
        </p:nvSpPr>
        <p:spPr>
          <a:xfrm>
            <a:off x="2615809" y="2749157"/>
            <a:ext cx="126507" cy="2407739"/>
          </a:xfrm>
          <a:prstGeom prst="rightBracket">
            <a:avLst>
              <a:gd name="adj" fmla="val 0"/>
            </a:avLst>
          </a:prstGeom>
          <a:ln w="12700" cap="rnd">
            <a:solidFill>
              <a:schemeClr val="tx1">
                <a:lumMod val="50000"/>
                <a:lumOff val="50000"/>
              </a:schemeClr>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89630" tIns="44814" rIns="89630" bIns="44814" numCol="1" spcCol="0" rtlCol="0" fromWordArt="0" anchor="ctr" anchorCtr="0" forceAA="0" compatLnSpc="1">
            <a:prstTxWarp prst="textNoShape">
              <a:avLst/>
            </a:prstTxWarp>
            <a:no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3525" b="0" i="0" u="none" strike="noStrike" kern="1200" cap="none" spc="0" normalizeH="0" baseline="0" noProof="0">
              <a:ln>
                <a:noFill/>
              </a:ln>
              <a:solidFill>
                <a:srgbClr val="505050"/>
              </a:solidFill>
              <a:effectLst/>
              <a:uLnTx/>
              <a:uFillTx/>
              <a:latin typeface="Segoe UI"/>
              <a:ea typeface="+mn-ea"/>
              <a:cs typeface="+mn-cs"/>
            </a:endParaRPr>
          </a:p>
        </p:txBody>
      </p:sp>
      <p:grpSp>
        <p:nvGrpSpPr>
          <p:cNvPr id="234" name="Group 233">
            <a:extLst>
              <a:ext uri="{FF2B5EF4-FFF2-40B4-BE49-F238E27FC236}">
                <a16:creationId xmlns:a16="http://schemas.microsoft.com/office/drawing/2014/main" id="{A6BC3DD4-9FF6-4648-B409-314F285D2AF4}"/>
              </a:ext>
            </a:extLst>
          </p:cNvPr>
          <p:cNvGrpSpPr/>
          <p:nvPr/>
        </p:nvGrpSpPr>
        <p:grpSpPr>
          <a:xfrm>
            <a:off x="3385700" y="3838113"/>
            <a:ext cx="1703068" cy="587682"/>
            <a:chOff x="3204969" y="4699961"/>
            <a:chExt cx="1703068" cy="587682"/>
          </a:xfrm>
        </p:grpSpPr>
        <p:sp>
          <p:nvSpPr>
            <p:cNvPr id="85" name="Rectangle: Rounded Corners 84">
              <a:extLst>
                <a:ext uri="{FF2B5EF4-FFF2-40B4-BE49-F238E27FC236}">
                  <a16:creationId xmlns:a16="http://schemas.microsoft.com/office/drawing/2014/main" id="{C9A58DDA-78E7-4415-B7C9-5CADA9327A33}"/>
                </a:ext>
              </a:extLst>
            </p:cNvPr>
            <p:cNvSpPr/>
            <p:nvPr/>
          </p:nvSpPr>
          <p:spPr bwMode="auto">
            <a:xfrm>
              <a:off x="3204969" y="4699961"/>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endParaRPr>
            </a:p>
          </p:txBody>
        </p:sp>
        <p:sp>
          <p:nvSpPr>
            <p:cNvPr id="83" name="Rectangle: Rounded Corners 82">
              <a:extLst>
                <a:ext uri="{FF2B5EF4-FFF2-40B4-BE49-F238E27FC236}">
                  <a16:creationId xmlns:a16="http://schemas.microsoft.com/office/drawing/2014/main" id="{6927A983-7F75-4F64-AE9B-5FDF9B48CD5C}"/>
                </a:ext>
              </a:extLst>
            </p:cNvPr>
            <p:cNvSpPr/>
            <p:nvPr/>
          </p:nvSpPr>
          <p:spPr bwMode="auto">
            <a:xfrm>
              <a:off x="3240928" y="47444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endParaRPr>
            </a:p>
          </p:txBody>
        </p:sp>
        <p:sp>
          <p:nvSpPr>
            <p:cNvPr id="81" name="Rectangle: Rounded Corners 80">
              <a:extLst>
                <a:ext uri="{FF2B5EF4-FFF2-40B4-BE49-F238E27FC236}">
                  <a16:creationId xmlns:a16="http://schemas.microsoft.com/office/drawing/2014/main" id="{84C8F86F-86B7-4EB3-9691-EF1555E03196}"/>
                </a:ext>
              </a:extLst>
            </p:cNvPr>
            <p:cNvSpPr/>
            <p:nvPr/>
          </p:nvSpPr>
          <p:spPr bwMode="auto">
            <a:xfrm>
              <a:off x="3276887" y="4788875"/>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rPr>
                <a:t>Gateway</a:t>
              </a:r>
            </a:p>
          </p:txBody>
        </p:sp>
        <p:sp>
          <p:nvSpPr>
            <p:cNvPr id="123" name="Move_E7C2" title="Icon of four arrows pointing away from eachother">
              <a:extLst>
                <a:ext uri="{FF2B5EF4-FFF2-40B4-BE49-F238E27FC236}">
                  <a16:creationId xmlns:a16="http://schemas.microsoft.com/office/drawing/2014/main" id="{08DC845F-B8BC-48ED-A41F-D193EF2E9A74}"/>
                </a:ext>
              </a:extLst>
            </p:cNvPr>
            <p:cNvSpPr>
              <a:spLocks noChangeAspect="1" noEditPoints="1"/>
            </p:cNvSpPr>
            <p:nvPr/>
          </p:nvSpPr>
          <p:spPr bwMode="auto">
            <a:xfrm>
              <a:off x="4431005" y="4891891"/>
              <a:ext cx="273646" cy="273715"/>
            </a:xfrm>
            <a:custGeom>
              <a:avLst/>
              <a:gdLst>
                <a:gd name="T0" fmla="*/ 736 w 3999"/>
                <a:gd name="T1" fmla="*/ 2737 h 4000"/>
                <a:gd name="T2" fmla="*/ 0 w 3999"/>
                <a:gd name="T3" fmla="*/ 2001 h 4000"/>
                <a:gd name="T4" fmla="*/ 736 w 3999"/>
                <a:gd name="T5" fmla="*/ 1264 h 4000"/>
                <a:gd name="T6" fmla="*/ 86 w 3999"/>
                <a:gd name="T7" fmla="*/ 2001 h 4000"/>
                <a:gd name="T8" fmla="*/ 1264 w 3999"/>
                <a:gd name="T9" fmla="*/ 2001 h 4000"/>
                <a:gd name="T10" fmla="*/ 1264 w 3999"/>
                <a:gd name="T11" fmla="*/ 3265 h 4000"/>
                <a:gd name="T12" fmla="*/ 2000 w 3999"/>
                <a:gd name="T13" fmla="*/ 4000 h 4000"/>
                <a:gd name="T14" fmla="*/ 2735 w 3999"/>
                <a:gd name="T15" fmla="*/ 3265 h 4000"/>
                <a:gd name="T16" fmla="*/ 2000 w 3999"/>
                <a:gd name="T17" fmla="*/ 3915 h 4000"/>
                <a:gd name="T18" fmla="*/ 2000 w 3999"/>
                <a:gd name="T19" fmla="*/ 2737 h 4000"/>
                <a:gd name="T20" fmla="*/ 3264 w 3999"/>
                <a:gd name="T21" fmla="*/ 2737 h 4000"/>
                <a:gd name="T22" fmla="*/ 3999 w 3999"/>
                <a:gd name="T23" fmla="*/ 2001 h 4000"/>
                <a:gd name="T24" fmla="*/ 3264 w 3999"/>
                <a:gd name="T25" fmla="*/ 1264 h 4000"/>
                <a:gd name="T26" fmla="*/ 3913 w 3999"/>
                <a:gd name="T27" fmla="*/ 2001 h 4000"/>
                <a:gd name="T28" fmla="*/ 2735 w 3999"/>
                <a:gd name="T29" fmla="*/ 2001 h 4000"/>
                <a:gd name="T30" fmla="*/ 2735 w 3999"/>
                <a:gd name="T31" fmla="*/ 736 h 4000"/>
                <a:gd name="T32" fmla="*/ 2000 w 3999"/>
                <a:gd name="T33" fmla="*/ 0 h 4000"/>
                <a:gd name="T34" fmla="*/ 1264 w 3999"/>
                <a:gd name="T35" fmla="*/ 736 h 4000"/>
                <a:gd name="T36" fmla="*/ 2000 w 3999"/>
                <a:gd name="T37" fmla="*/ 86 h 4000"/>
                <a:gd name="T38" fmla="*/ 2000 w 3999"/>
                <a:gd name="T39" fmla="*/ 1264 h 4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99" h="4000">
                  <a:moveTo>
                    <a:pt x="736" y="2737"/>
                  </a:moveTo>
                  <a:lnTo>
                    <a:pt x="0" y="2001"/>
                  </a:lnTo>
                  <a:lnTo>
                    <a:pt x="736" y="1264"/>
                  </a:lnTo>
                  <a:moveTo>
                    <a:pt x="86" y="2001"/>
                  </a:moveTo>
                  <a:lnTo>
                    <a:pt x="1264" y="2001"/>
                  </a:lnTo>
                  <a:moveTo>
                    <a:pt x="1264" y="3265"/>
                  </a:moveTo>
                  <a:lnTo>
                    <a:pt x="2000" y="4000"/>
                  </a:lnTo>
                  <a:lnTo>
                    <a:pt x="2735" y="3265"/>
                  </a:lnTo>
                  <a:moveTo>
                    <a:pt x="2000" y="3915"/>
                  </a:moveTo>
                  <a:lnTo>
                    <a:pt x="2000" y="2737"/>
                  </a:lnTo>
                  <a:moveTo>
                    <a:pt x="3264" y="2737"/>
                  </a:moveTo>
                  <a:lnTo>
                    <a:pt x="3999" y="2001"/>
                  </a:lnTo>
                  <a:lnTo>
                    <a:pt x="3264" y="1264"/>
                  </a:lnTo>
                  <a:moveTo>
                    <a:pt x="3913" y="2001"/>
                  </a:moveTo>
                  <a:lnTo>
                    <a:pt x="2735" y="2001"/>
                  </a:lnTo>
                  <a:moveTo>
                    <a:pt x="2735" y="736"/>
                  </a:moveTo>
                  <a:lnTo>
                    <a:pt x="2000" y="0"/>
                  </a:lnTo>
                  <a:lnTo>
                    <a:pt x="1264" y="736"/>
                  </a:lnTo>
                  <a:moveTo>
                    <a:pt x="2000" y="86"/>
                  </a:moveTo>
                  <a:lnTo>
                    <a:pt x="2000" y="1264"/>
                  </a:lnTo>
                </a:path>
              </a:pathLst>
            </a:custGeom>
            <a:noFill/>
            <a:ln w="15875" cap="sq">
              <a:solidFill>
                <a:schemeClr val="bg1"/>
              </a:solidFill>
              <a:prstDash val="solid"/>
              <a:miter lim="800000"/>
              <a:headEnd/>
              <a:tailEnd/>
            </a:ln>
          </p:spPr>
          <p:txBody>
            <a:bodyPr vert="horz" wrap="square" lIns="89619" tIns="44810" rIns="89619" bIns="44810" numCol="1" anchor="t" anchorCtr="0" compatLnSpc="1">
              <a:prstTxWarp prst="textNoShape">
                <a:avLst/>
              </a:prstTxWarp>
            </a:bodyPr>
            <a:lstStyle/>
            <a:p>
              <a:pPr marL="0" marR="0" lvl="0" indent="0" algn="ctr" defTabSz="896203" rtl="0" eaLnBrk="1" fontAlgn="base"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235" name="Group 234">
            <a:extLst>
              <a:ext uri="{FF2B5EF4-FFF2-40B4-BE49-F238E27FC236}">
                <a16:creationId xmlns:a16="http://schemas.microsoft.com/office/drawing/2014/main" id="{B83ED090-1B7F-4DAA-9BC7-014F921AFF9C}"/>
              </a:ext>
            </a:extLst>
          </p:cNvPr>
          <p:cNvGrpSpPr/>
          <p:nvPr/>
        </p:nvGrpSpPr>
        <p:grpSpPr>
          <a:xfrm>
            <a:off x="3385700" y="2973148"/>
            <a:ext cx="1703068" cy="587682"/>
            <a:chOff x="3204969" y="3834996"/>
            <a:chExt cx="1703068" cy="587682"/>
          </a:xfrm>
        </p:grpSpPr>
        <p:sp>
          <p:nvSpPr>
            <p:cNvPr id="60" name="Rectangle: Rounded Corners 59">
              <a:extLst>
                <a:ext uri="{FF2B5EF4-FFF2-40B4-BE49-F238E27FC236}">
                  <a16:creationId xmlns:a16="http://schemas.microsoft.com/office/drawing/2014/main" id="{B0022E61-0CC9-400E-AAC1-BF1FB393D202}"/>
                </a:ext>
              </a:extLst>
            </p:cNvPr>
            <p:cNvSpPr/>
            <p:nvPr/>
          </p:nvSpPr>
          <p:spPr bwMode="auto">
            <a:xfrm>
              <a:off x="3204969" y="3834996"/>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endParaRPr>
            </a:p>
          </p:txBody>
        </p:sp>
        <p:sp>
          <p:nvSpPr>
            <p:cNvPr id="63" name="Rectangle: Rounded Corners 62">
              <a:extLst>
                <a:ext uri="{FF2B5EF4-FFF2-40B4-BE49-F238E27FC236}">
                  <a16:creationId xmlns:a16="http://schemas.microsoft.com/office/drawing/2014/main" id="{9C18737F-3AC9-4681-9DAC-979D5D362490}"/>
                </a:ext>
              </a:extLst>
            </p:cNvPr>
            <p:cNvSpPr/>
            <p:nvPr/>
          </p:nvSpPr>
          <p:spPr bwMode="auto">
            <a:xfrm>
              <a:off x="3240928" y="3879453"/>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endParaRPr>
            </a:p>
          </p:txBody>
        </p:sp>
        <p:sp>
          <p:nvSpPr>
            <p:cNvPr id="66" name="Rectangle: Rounded Corners 65">
              <a:extLst>
                <a:ext uri="{FF2B5EF4-FFF2-40B4-BE49-F238E27FC236}">
                  <a16:creationId xmlns:a16="http://schemas.microsoft.com/office/drawing/2014/main" id="{2DE869CC-A42F-4C2A-8C78-05568C2E64A3}"/>
                </a:ext>
              </a:extLst>
            </p:cNvPr>
            <p:cNvSpPr/>
            <p:nvPr/>
          </p:nvSpPr>
          <p:spPr bwMode="auto">
            <a:xfrm>
              <a:off x="3276887" y="3923910"/>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rPr>
                <a:t>Web Access</a:t>
              </a:r>
            </a:p>
          </p:txBody>
        </p:sp>
        <p:sp>
          <p:nvSpPr>
            <p:cNvPr id="121" name="globe_2" title="Icon of a sphere made of lines">
              <a:extLst>
                <a:ext uri="{FF2B5EF4-FFF2-40B4-BE49-F238E27FC236}">
                  <a16:creationId xmlns:a16="http://schemas.microsoft.com/office/drawing/2014/main" id="{9AAE3C1F-A705-4E31-8ADC-487E41511878}"/>
                </a:ext>
              </a:extLst>
            </p:cNvPr>
            <p:cNvSpPr>
              <a:spLocks noChangeAspect="1" noEditPoints="1"/>
            </p:cNvSpPr>
            <p:nvPr/>
          </p:nvSpPr>
          <p:spPr bwMode="auto">
            <a:xfrm>
              <a:off x="4419468" y="4027324"/>
              <a:ext cx="296721" cy="296721"/>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marL="0" marR="0" lvl="0" indent="0" algn="ctr" defTabSz="896203" rtl="0" eaLnBrk="1" fontAlgn="base"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grpSp>
      <p:pic>
        <p:nvPicPr>
          <p:cNvPr id="1026" name="Picture 2">
            <a:extLst>
              <a:ext uri="{FF2B5EF4-FFF2-40B4-BE49-F238E27FC236}">
                <a16:creationId xmlns:a16="http://schemas.microsoft.com/office/drawing/2014/main" id="{C3A54A21-7919-4848-813D-4AF6E4FE1F57}"/>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6218741" y="4808554"/>
            <a:ext cx="399616" cy="422236"/>
          </a:xfrm>
          <a:prstGeom prst="rect">
            <a:avLst/>
          </a:prstGeom>
          <a:noFill/>
        </p:spPr>
      </p:pic>
      <p:sp>
        <p:nvSpPr>
          <p:cNvPr id="94" name="Rectangle: Rounded Corners 93">
            <a:extLst>
              <a:ext uri="{FF2B5EF4-FFF2-40B4-BE49-F238E27FC236}">
                <a16:creationId xmlns:a16="http://schemas.microsoft.com/office/drawing/2014/main" id="{02457E1A-A489-4725-9DFA-D599B05C8AAC}"/>
              </a:ext>
            </a:extLst>
          </p:cNvPr>
          <p:cNvSpPr/>
          <p:nvPr/>
        </p:nvSpPr>
        <p:spPr bwMode="auto">
          <a:xfrm>
            <a:off x="7911655" y="3829169"/>
            <a:ext cx="3327764" cy="776663"/>
          </a:xfrm>
          <a:prstGeom prst="roundRect">
            <a:avLst/>
          </a:prstGeom>
          <a:solidFill>
            <a:schemeClr val="accent3">
              <a:lumMod val="60000"/>
              <a:lumOff val="40000"/>
            </a:schemeClr>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rPr>
              <a:t>Windows Server Running </a:t>
            </a:r>
          </a:p>
          <a:p>
            <a:pPr marL="0" marR="0" lvl="0" indent="0" algn="l" defTabSz="932293" rtl="0" eaLnBrk="1" fontAlgn="base" latinLnBrk="0" hangingPunct="1">
              <a:lnSpc>
                <a:spcPct val="8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rPr>
              <a:t>    RDS/RemoteApp</a:t>
            </a:r>
          </a:p>
        </p:txBody>
      </p:sp>
      <p:sp>
        <p:nvSpPr>
          <p:cNvPr id="97" name="Freeform 59">
            <a:extLst>
              <a:ext uri="{FF2B5EF4-FFF2-40B4-BE49-F238E27FC236}">
                <a16:creationId xmlns:a16="http://schemas.microsoft.com/office/drawing/2014/main" id="{713E172A-0936-4C10-91FF-9DDC80D13719}"/>
              </a:ext>
            </a:extLst>
          </p:cNvPr>
          <p:cNvSpPr>
            <a:spLocks noEditPoints="1"/>
          </p:cNvSpPr>
          <p:nvPr/>
        </p:nvSpPr>
        <p:spPr bwMode="auto">
          <a:xfrm>
            <a:off x="9991605" y="3882570"/>
            <a:ext cx="287811" cy="669862"/>
          </a:xfrm>
          <a:custGeom>
            <a:avLst/>
            <a:gdLst>
              <a:gd name="T0" fmla="*/ 115 w 1025"/>
              <a:gd name="T1" fmla="*/ 1698 h 1967"/>
              <a:gd name="T2" fmla="*/ 115 w 1025"/>
              <a:gd name="T3" fmla="*/ 1790 h 1967"/>
              <a:gd name="T4" fmla="*/ 909 w 1025"/>
              <a:gd name="T5" fmla="*/ 1790 h 1967"/>
              <a:gd name="T6" fmla="*/ 909 w 1025"/>
              <a:gd name="T7" fmla="*/ 1698 h 1967"/>
              <a:gd name="T8" fmla="*/ 115 w 1025"/>
              <a:gd name="T9" fmla="*/ 1698 h 1967"/>
              <a:gd name="T10" fmla="*/ 115 w 1025"/>
              <a:gd name="T11" fmla="*/ 1548 h 1967"/>
              <a:gd name="T12" fmla="*/ 115 w 1025"/>
              <a:gd name="T13" fmla="*/ 1615 h 1967"/>
              <a:gd name="T14" fmla="*/ 274 w 1025"/>
              <a:gd name="T15" fmla="*/ 1615 h 1967"/>
              <a:gd name="T16" fmla="*/ 274 w 1025"/>
              <a:gd name="T17" fmla="*/ 1548 h 1967"/>
              <a:gd name="T18" fmla="*/ 115 w 1025"/>
              <a:gd name="T19" fmla="*/ 1548 h 1967"/>
              <a:gd name="T20" fmla="*/ 115 w 1025"/>
              <a:gd name="T21" fmla="*/ 1394 h 1967"/>
              <a:gd name="T22" fmla="*/ 115 w 1025"/>
              <a:gd name="T23" fmla="*/ 1465 h 1967"/>
              <a:gd name="T24" fmla="*/ 274 w 1025"/>
              <a:gd name="T25" fmla="*/ 1465 h 1967"/>
              <a:gd name="T26" fmla="*/ 274 w 1025"/>
              <a:gd name="T27" fmla="*/ 1394 h 1967"/>
              <a:gd name="T28" fmla="*/ 115 w 1025"/>
              <a:gd name="T29" fmla="*/ 1394 h 1967"/>
              <a:gd name="T30" fmla="*/ 115 w 1025"/>
              <a:gd name="T31" fmla="*/ 366 h 1967"/>
              <a:gd name="T32" fmla="*/ 115 w 1025"/>
              <a:gd name="T33" fmla="*/ 466 h 1967"/>
              <a:gd name="T34" fmla="*/ 909 w 1025"/>
              <a:gd name="T35" fmla="*/ 466 h 1967"/>
              <a:gd name="T36" fmla="*/ 909 w 1025"/>
              <a:gd name="T37" fmla="*/ 366 h 1967"/>
              <a:gd name="T38" fmla="*/ 115 w 1025"/>
              <a:gd name="T39" fmla="*/ 366 h 1967"/>
              <a:gd name="T40" fmla="*/ 115 w 1025"/>
              <a:gd name="T41" fmla="*/ 201 h 1967"/>
              <a:gd name="T42" fmla="*/ 115 w 1025"/>
              <a:gd name="T43" fmla="*/ 304 h 1967"/>
              <a:gd name="T44" fmla="*/ 909 w 1025"/>
              <a:gd name="T45" fmla="*/ 304 h 1967"/>
              <a:gd name="T46" fmla="*/ 909 w 1025"/>
              <a:gd name="T47" fmla="*/ 201 h 1967"/>
              <a:gd name="T48" fmla="*/ 115 w 1025"/>
              <a:gd name="T49" fmla="*/ 201 h 1967"/>
              <a:gd name="T50" fmla="*/ 135 w 1025"/>
              <a:gd name="T51" fmla="*/ 0 h 1967"/>
              <a:gd name="T52" fmla="*/ 889 w 1025"/>
              <a:gd name="T53" fmla="*/ 0 h 1967"/>
              <a:gd name="T54" fmla="*/ 1025 w 1025"/>
              <a:gd name="T55" fmla="*/ 118 h 1967"/>
              <a:gd name="T56" fmla="*/ 1025 w 1025"/>
              <a:gd name="T57" fmla="*/ 1849 h 1967"/>
              <a:gd name="T58" fmla="*/ 889 w 1025"/>
              <a:gd name="T59" fmla="*/ 1967 h 1967"/>
              <a:gd name="T60" fmla="*/ 135 w 1025"/>
              <a:gd name="T61" fmla="*/ 1967 h 1967"/>
              <a:gd name="T62" fmla="*/ 0 w 1025"/>
              <a:gd name="T63" fmla="*/ 1849 h 1967"/>
              <a:gd name="T64" fmla="*/ 0 w 1025"/>
              <a:gd name="T65" fmla="*/ 118 h 1967"/>
              <a:gd name="T66" fmla="*/ 135 w 1025"/>
              <a:gd name="T67" fmla="*/ 0 h 19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25" h="1967">
                <a:moveTo>
                  <a:pt x="115" y="1698"/>
                </a:moveTo>
                <a:cubicBezTo>
                  <a:pt x="115" y="1766"/>
                  <a:pt x="115" y="1790"/>
                  <a:pt x="115" y="1790"/>
                </a:cubicBezTo>
                <a:cubicBezTo>
                  <a:pt x="909" y="1790"/>
                  <a:pt x="909" y="1790"/>
                  <a:pt x="909" y="1790"/>
                </a:cubicBezTo>
                <a:cubicBezTo>
                  <a:pt x="909" y="1722"/>
                  <a:pt x="909" y="1698"/>
                  <a:pt x="909" y="1698"/>
                </a:cubicBezTo>
                <a:cubicBezTo>
                  <a:pt x="115" y="1698"/>
                  <a:pt x="115" y="1698"/>
                  <a:pt x="115" y="1698"/>
                </a:cubicBezTo>
                <a:close/>
                <a:moveTo>
                  <a:pt x="115" y="1548"/>
                </a:moveTo>
                <a:cubicBezTo>
                  <a:pt x="115" y="1615"/>
                  <a:pt x="115" y="1615"/>
                  <a:pt x="115" y="1615"/>
                </a:cubicBezTo>
                <a:cubicBezTo>
                  <a:pt x="274" y="1615"/>
                  <a:pt x="274" y="1615"/>
                  <a:pt x="274" y="1615"/>
                </a:cubicBezTo>
                <a:cubicBezTo>
                  <a:pt x="274" y="1548"/>
                  <a:pt x="274" y="1548"/>
                  <a:pt x="274" y="1548"/>
                </a:cubicBezTo>
                <a:cubicBezTo>
                  <a:pt x="115" y="1548"/>
                  <a:pt x="115" y="1548"/>
                  <a:pt x="115" y="1548"/>
                </a:cubicBezTo>
                <a:close/>
                <a:moveTo>
                  <a:pt x="115" y="1394"/>
                </a:moveTo>
                <a:cubicBezTo>
                  <a:pt x="115" y="1465"/>
                  <a:pt x="115" y="1465"/>
                  <a:pt x="115" y="1465"/>
                </a:cubicBezTo>
                <a:cubicBezTo>
                  <a:pt x="274" y="1465"/>
                  <a:pt x="274" y="1465"/>
                  <a:pt x="274" y="1465"/>
                </a:cubicBezTo>
                <a:cubicBezTo>
                  <a:pt x="274" y="1394"/>
                  <a:pt x="274" y="1394"/>
                  <a:pt x="274" y="1394"/>
                </a:cubicBezTo>
                <a:cubicBezTo>
                  <a:pt x="115" y="1394"/>
                  <a:pt x="115" y="1394"/>
                  <a:pt x="115" y="1394"/>
                </a:cubicBezTo>
                <a:close/>
                <a:moveTo>
                  <a:pt x="115" y="366"/>
                </a:moveTo>
                <a:cubicBezTo>
                  <a:pt x="115" y="466"/>
                  <a:pt x="115" y="466"/>
                  <a:pt x="115" y="466"/>
                </a:cubicBezTo>
                <a:cubicBezTo>
                  <a:pt x="909" y="466"/>
                  <a:pt x="909" y="466"/>
                  <a:pt x="909" y="466"/>
                </a:cubicBezTo>
                <a:cubicBezTo>
                  <a:pt x="909" y="366"/>
                  <a:pt x="909" y="366"/>
                  <a:pt x="909" y="366"/>
                </a:cubicBezTo>
                <a:cubicBezTo>
                  <a:pt x="115" y="366"/>
                  <a:pt x="115" y="366"/>
                  <a:pt x="115" y="366"/>
                </a:cubicBezTo>
                <a:close/>
                <a:moveTo>
                  <a:pt x="115" y="201"/>
                </a:moveTo>
                <a:cubicBezTo>
                  <a:pt x="115" y="304"/>
                  <a:pt x="115" y="304"/>
                  <a:pt x="115" y="304"/>
                </a:cubicBezTo>
                <a:cubicBezTo>
                  <a:pt x="909" y="304"/>
                  <a:pt x="909" y="304"/>
                  <a:pt x="909" y="304"/>
                </a:cubicBezTo>
                <a:cubicBezTo>
                  <a:pt x="909" y="201"/>
                  <a:pt x="909" y="201"/>
                  <a:pt x="909" y="201"/>
                </a:cubicBezTo>
                <a:cubicBezTo>
                  <a:pt x="115" y="201"/>
                  <a:pt x="115" y="201"/>
                  <a:pt x="115" y="201"/>
                </a:cubicBezTo>
                <a:close/>
                <a:moveTo>
                  <a:pt x="135" y="0"/>
                </a:moveTo>
                <a:cubicBezTo>
                  <a:pt x="889" y="0"/>
                  <a:pt x="889" y="0"/>
                  <a:pt x="889" y="0"/>
                </a:cubicBezTo>
                <a:cubicBezTo>
                  <a:pt x="963" y="0"/>
                  <a:pt x="1025" y="53"/>
                  <a:pt x="1025" y="118"/>
                </a:cubicBezTo>
                <a:cubicBezTo>
                  <a:pt x="1025" y="1849"/>
                  <a:pt x="1025" y="1849"/>
                  <a:pt x="1025" y="1849"/>
                </a:cubicBezTo>
                <a:cubicBezTo>
                  <a:pt x="1025" y="1914"/>
                  <a:pt x="963" y="1967"/>
                  <a:pt x="889" y="1967"/>
                </a:cubicBezTo>
                <a:cubicBezTo>
                  <a:pt x="135" y="1967"/>
                  <a:pt x="135" y="1967"/>
                  <a:pt x="135" y="1967"/>
                </a:cubicBezTo>
                <a:cubicBezTo>
                  <a:pt x="62" y="1967"/>
                  <a:pt x="0" y="1914"/>
                  <a:pt x="0" y="1849"/>
                </a:cubicBezTo>
                <a:cubicBezTo>
                  <a:pt x="0" y="118"/>
                  <a:pt x="0" y="118"/>
                  <a:pt x="0" y="118"/>
                </a:cubicBezTo>
                <a:cubicBezTo>
                  <a:pt x="0" y="53"/>
                  <a:pt x="62" y="0"/>
                  <a:pt x="135" y="0"/>
                </a:cubicBezTo>
                <a:close/>
              </a:path>
            </a:pathLst>
          </a:custGeom>
          <a:solidFill>
            <a:srgbClr val="FFFFFF"/>
          </a:solidFill>
          <a:ln w="1905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GB" sz="1765"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111" name="Picture 110">
            <a:extLst>
              <a:ext uri="{FF2B5EF4-FFF2-40B4-BE49-F238E27FC236}">
                <a16:creationId xmlns:a16="http://schemas.microsoft.com/office/drawing/2014/main" id="{4C3B44D2-1E89-43A5-9CAF-310D203C22F8}"/>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0279416" y="4108004"/>
            <a:ext cx="952346" cy="243194"/>
          </a:xfrm>
          <a:prstGeom prst="rect">
            <a:avLst/>
          </a:prstGeom>
        </p:spPr>
      </p:pic>
      <p:sp>
        <p:nvSpPr>
          <p:cNvPr id="5" name="TextBox 4">
            <a:extLst>
              <a:ext uri="{FF2B5EF4-FFF2-40B4-BE49-F238E27FC236}">
                <a16:creationId xmlns:a16="http://schemas.microsoft.com/office/drawing/2014/main" id="{45B21194-09D0-4A83-87AF-28E1217BCDAF}"/>
              </a:ext>
            </a:extLst>
          </p:cNvPr>
          <p:cNvSpPr txBox="1"/>
          <p:nvPr/>
        </p:nvSpPr>
        <p:spPr>
          <a:xfrm>
            <a:off x="5653064" y="6003362"/>
            <a:ext cx="3619145" cy="615553"/>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M365 A3 A5 / VDA /Win10 EDU Licenses </a:t>
            </a:r>
            <a:r>
              <a:rPr kumimoji="0" lang="en-US" sz="14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(details on next slide)</a:t>
            </a:r>
            <a:endPar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p:txBody>
      </p:sp>
      <p:sp>
        <p:nvSpPr>
          <p:cNvPr id="112" name="TextBox 111">
            <a:extLst>
              <a:ext uri="{FF2B5EF4-FFF2-40B4-BE49-F238E27FC236}">
                <a16:creationId xmlns:a16="http://schemas.microsoft.com/office/drawing/2014/main" id="{39D61EBE-5C3D-4B87-BEE7-9CD0FA8BFEEC}"/>
              </a:ext>
            </a:extLst>
          </p:cNvPr>
          <p:cNvSpPr txBox="1"/>
          <p:nvPr/>
        </p:nvSpPr>
        <p:spPr>
          <a:xfrm>
            <a:off x="9544895" y="6003361"/>
            <a:ext cx="2441403" cy="615553"/>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Requires RDS CAL w/SA </a:t>
            </a: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(unchanged)</a:t>
            </a:r>
            <a:endPar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p:txBody>
      </p:sp>
      <p:cxnSp>
        <p:nvCxnSpPr>
          <p:cNvPr id="8" name="Straight Arrow Connector 7">
            <a:extLst>
              <a:ext uri="{FF2B5EF4-FFF2-40B4-BE49-F238E27FC236}">
                <a16:creationId xmlns:a16="http://schemas.microsoft.com/office/drawing/2014/main" id="{BC92B815-9A68-4361-A7B5-9629B067B994}"/>
              </a:ext>
            </a:extLst>
          </p:cNvPr>
          <p:cNvCxnSpPr>
            <a:cxnSpLocks/>
            <a:stCxn id="111" idx="2"/>
            <a:endCxn id="112" idx="0"/>
          </p:cNvCxnSpPr>
          <p:nvPr/>
        </p:nvCxnSpPr>
        <p:spPr>
          <a:xfrm>
            <a:off x="10755589" y="4351198"/>
            <a:ext cx="10008" cy="1652163"/>
          </a:xfrm>
          <a:prstGeom prst="straightConnector1">
            <a:avLst/>
          </a:prstGeom>
          <a:ln w="381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2" name="Connector: Elbow 11">
            <a:extLst>
              <a:ext uri="{FF2B5EF4-FFF2-40B4-BE49-F238E27FC236}">
                <a16:creationId xmlns:a16="http://schemas.microsoft.com/office/drawing/2014/main" id="{2A1C27ED-99A9-4C3D-A413-F70E08A7D43C}"/>
              </a:ext>
            </a:extLst>
          </p:cNvPr>
          <p:cNvCxnSpPr>
            <a:cxnSpLocks/>
            <a:stCxn id="105" idx="1"/>
            <a:endCxn id="5" idx="0"/>
          </p:cNvCxnSpPr>
          <p:nvPr/>
        </p:nvCxnSpPr>
        <p:spPr>
          <a:xfrm rot="10800000" flipV="1">
            <a:off x="7462638" y="3359286"/>
            <a:ext cx="455419" cy="2644076"/>
          </a:xfrm>
          <a:prstGeom prst="bentConnector2">
            <a:avLst/>
          </a:prstGeom>
          <a:ln w="381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641847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94"/>
                                        </p:tgtEl>
                                        <p:attrNameLst>
                                          <p:attrName>style.visibility</p:attrName>
                                        </p:attrNameLst>
                                      </p:cBhvr>
                                      <p:to>
                                        <p:strVal val="visible"/>
                                      </p:to>
                                    </p:set>
                                    <p:animEffect transition="in" filter="wipe(up)">
                                      <p:cBhvr>
                                        <p:cTn id="7" dur="500"/>
                                        <p:tgtEl>
                                          <p:spTgt spid="94"/>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97"/>
                                        </p:tgtEl>
                                        <p:attrNameLst>
                                          <p:attrName>style.visibility</p:attrName>
                                        </p:attrNameLst>
                                      </p:cBhvr>
                                      <p:to>
                                        <p:strVal val="visible"/>
                                      </p:to>
                                    </p:set>
                                    <p:animEffect transition="in" filter="wipe(up)">
                                      <p:cBhvr>
                                        <p:cTn id="10" dur="500"/>
                                        <p:tgtEl>
                                          <p:spTgt spid="97"/>
                                        </p:tgtEl>
                                      </p:cBhvr>
                                    </p:animEffect>
                                  </p:childTnLst>
                                </p:cTn>
                              </p:par>
                              <p:par>
                                <p:cTn id="11" presetID="22" presetClass="entr" presetSubtype="1" fill="hold" nodeType="withEffect">
                                  <p:stCondLst>
                                    <p:cond delay="0"/>
                                  </p:stCondLst>
                                  <p:childTnLst>
                                    <p:set>
                                      <p:cBhvr>
                                        <p:cTn id="12" dur="1" fill="hold">
                                          <p:stCondLst>
                                            <p:cond delay="0"/>
                                          </p:stCondLst>
                                        </p:cTn>
                                        <p:tgtEl>
                                          <p:spTgt spid="111"/>
                                        </p:tgtEl>
                                        <p:attrNameLst>
                                          <p:attrName>style.visibility</p:attrName>
                                        </p:attrNameLst>
                                      </p:cBhvr>
                                      <p:to>
                                        <p:strVal val="visible"/>
                                      </p:to>
                                    </p:set>
                                    <p:animEffect transition="in" filter="wipe(up)">
                                      <p:cBhvr>
                                        <p:cTn id="13" dur="500"/>
                                        <p:tgtEl>
                                          <p:spTgt spid="111"/>
                                        </p:tgtEl>
                                      </p:cBhvr>
                                    </p:animEffect>
                                  </p:childTnLst>
                                </p:cTn>
                              </p:par>
                              <p:par>
                                <p:cTn id="14" presetID="22" presetClass="entr" presetSubtype="1" fill="hold"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wipe(up)">
                                      <p:cBhvr>
                                        <p:cTn id="16" dur="500"/>
                                        <p:tgtEl>
                                          <p:spTgt spid="8"/>
                                        </p:tgtEl>
                                      </p:cBhvr>
                                    </p:animEffect>
                                  </p:childTnLst>
                                </p:cTn>
                              </p:par>
                              <p:par>
                                <p:cTn id="17" presetID="22" presetClass="entr" presetSubtype="1" fill="hold" grpId="0" nodeType="withEffect">
                                  <p:stCondLst>
                                    <p:cond delay="0"/>
                                  </p:stCondLst>
                                  <p:childTnLst>
                                    <p:set>
                                      <p:cBhvr>
                                        <p:cTn id="18" dur="1" fill="hold">
                                          <p:stCondLst>
                                            <p:cond delay="0"/>
                                          </p:stCondLst>
                                        </p:cTn>
                                        <p:tgtEl>
                                          <p:spTgt spid="112"/>
                                        </p:tgtEl>
                                        <p:attrNameLst>
                                          <p:attrName>style.visibility</p:attrName>
                                        </p:attrNameLst>
                                      </p:cBhvr>
                                      <p:to>
                                        <p:strVal val="visible"/>
                                      </p:to>
                                    </p:set>
                                    <p:animEffect transition="in" filter="wipe(up)">
                                      <p:cBhvr>
                                        <p:cTn id="19" dur="500"/>
                                        <p:tgtEl>
                                          <p:spTgt spid="1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 grpId="0" animBg="1"/>
      <p:bldP spid="97" grpId="0" animBg="1"/>
      <p:bldP spid="11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69939C37-AE01-400D-9611-F3C410999644}"/>
              </a:ext>
            </a:extLst>
          </p:cNvPr>
          <p:cNvGraphicFramePr>
            <a:graphicFrameLocks noChangeAspect="1"/>
          </p:cNvGraphicFramePr>
          <p:nvPr>
            <p:custDataLst>
              <p:tags r:id="rId2"/>
            </p:custDataLst>
          </p:nvPr>
        </p:nvGraphicFramePr>
        <p:xfrm>
          <a:off x="1557" y="2044"/>
          <a:ext cx="1557" cy="1557"/>
        </p:xfrm>
        <a:graphic>
          <a:graphicData uri="http://schemas.openxmlformats.org/presentationml/2006/ole">
            <mc:AlternateContent xmlns:mc="http://schemas.openxmlformats.org/markup-compatibility/2006">
              <mc:Choice xmlns:v="urn:schemas-microsoft-com:vml" Requires="v">
                <p:oleObj spid="_x0000_s20482" name="think-cell Slide" r:id="rId6" imgW="425" imgH="424" progId="TCLayout.ActiveDocument.1">
                  <p:embed/>
                </p:oleObj>
              </mc:Choice>
              <mc:Fallback>
                <p:oleObj name="think-cell Slide" r:id="rId6" imgW="425" imgH="424" progId="TCLayout.ActiveDocument.1">
                  <p:embed/>
                  <p:pic>
                    <p:nvPicPr>
                      <p:cNvPr id="5" name="Object 4" hidden="1">
                        <a:extLst>
                          <a:ext uri="{FF2B5EF4-FFF2-40B4-BE49-F238E27FC236}">
                            <a16:creationId xmlns:a16="http://schemas.microsoft.com/office/drawing/2014/main" id="{69939C37-AE01-400D-9611-F3C410999644}"/>
                          </a:ext>
                        </a:extLst>
                      </p:cNvPr>
                      <p:cNvPicPr/>
                      <p:nvPr/>
                    </p:nvPicPr>
                    <p:blipFill>
                      <a:blip r:embed="rId7"/>
                      <a:stretch>
                        <a:fillRect/>
                      </a:stretch>
                    </p:blipFill>
                    <p:spPr>
                      <a:xfrm>
                        <a:off x="1557" y="2044"/>
                        <a:ext cx="1557" cy="1557"/>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A3CBA0E1-D5AC-4E74-A4AE-F618D7120A6C}"/>
              </a:ext>
            </a:extLst>
          </p:cNvPr>
          <p:cNvSpPr/>
          <p:nvPr>
            <p:custDataLst>
              <p:tags r:id="rId3"/>
            </p:custDataLst>
          </p:nvPr>
        </p:nvSpPr>
        <p:spPr bwMode="auto">
          <a:xfrm>
            <a:off x="1" y="487"/>
            <a:ext cx="155629" cy="15562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3136" dirty="0" err="1">
              <a:gradFill>
                <a:gsLst>
                  <a:gs pos="0">
                    <a:srgbClr val="FFFFFF"/>
                  </a:gs>
                  <a:gs pos="100000">
                    <a:srgbClr val="FFFFFF"/>
                  </a:gs>
                </a:gsLst>
                <a:lin ang="5400000" scaled="0"/>
              </a:gradFill>
              <a:latin typeface="Segoe UI Semibold" panose="020B0702040204020203" pitchFamily="34" charset="0"/>
              <a:cs typeface="Segoe UI" panose="020B0502040204020203" pitchFamily="34" charset="0"/>
              <a:sym typeface="Segoe UI Semibold" panose="020B0702040204020203" pitchFamily="34" charset="0"/>
            </a:endParaRPr>
          </a:p>
        </p:txBody>
      </p:sp>
      <p:sp>
        <p:nvSpPr>
          <p:cNvPr id="2" name="Title 1">
            <a:extLst>
              <a:ext uri="{FF2B5EF4-FFF2-40B4-BE49-F238E27FC236}">
                <a16:creationId xmlns:a16="http://schemas.microsoft.com/office/drawing/2014/main" id="{C4CFC2CD-C910-4E1C-92BA-C9DA8349D955}"/>
              </a:ext>
            </a:extLst>
          </p:cNvPr>
          <p:cNvSpPr>
            <a:spLocks noGrp="1"/>
          </p:cNvSpPr>
          <p:nvPr>
            <p:ph type="title"/>
          </p:nvPr>
        </p:nvSpPr>
        <p:spPr>
          <a:xfrm>
            <a:off x="422432" y="142647"/>
            <a:ext cx="11336039" cy="739343"/>
          </a:xfrm>
        </p:spPr>
        <p:txBody>
          <a:bodyPr/>
          <a:lstStyle/>
          <a:p>
            <a:r>
              <a:rPr lang="en-US" dirty="0"/>
              <a:t>User Connection Flow</a:t>
            </a:r>
          </a:p>
        </p:txBody>
      </p:sp>
      <p:sp>
        <p:nvSpPr>
          <p:cNvPr id="115" name="Rectangle 114">
            <a:extLst>
              <a:ext uri="{FF2B5EF4-FFF2-40B4-BE49-F238E27FC236}">
                <a16:creationId xmlns:a16="http://schemas.microsoft.com/office/drawing/2014/main" id="{B1873B7E-53C4-4B9E-BC90-62BFDE70D5E7}"/>
              </a:ext>
            </a:extLst>
          </p:cNvPr>
          <p:cNvSpPr/>
          <p:nvPr/>
        </p:nvSpPr>
        <p:spPr bwMode="auto">
          <a:xfrm>
            <a:off x="449866" y="2569558"/>
            <a:ext cx="2207855" cy="3809654"/>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54" tIns="179285" rIns="182854" bIns="46630" numCol="1" spcCol="0" rtlCol="0" fromWordArt="0" anchor="t" anchorCtr="0" forceAA="0" compatLnSpc="1">
            <a:prstTxWarp prst="textNoShape">
              <a:avLst/>
            </a:prstTxWarp>
            <a:noAutofit/>
          </a:bodyPr>
          <a:lstStyle/>
          <a:p>
            <a:pPr algn="ctr" defTabSz="860922">
              <a:lnSpc>
                <a:spcPct val="90000"/>
              </a:lnSpc>
              <a:defRPr/>
            </a:pPr>
            <a:endParaRPr lang="en-US" sz="1568" dirty="0">
              <a:solidFill>
                <a:srgbClr val="282828"/>
              </a:solidFill>
              <a:latin typeface="Segoe UI Semibold"/>
              <a:cs typeface="Segoe UI Light"/>
            </a:endParaRPr>
          </a:p>
        </p:txBody>
      </p:sp>
      <p:sp>
        <p:nvSpPr>
          <p:cNvPr id="116" name="Rectangle 115">
            <a:extLst>
              <a:ext uri="{FF2B5EF4-FFF2-40B4-BE49-F238E27FC236}">
                <a16:creationId xmlns:a16="http://schemas.microsoft.com/office/drawing/2014/main" id="{D02EA896-2720-443C-9AA9-A8CC20C28F1D}"/>
              </a:ext>
            </a:extLst>
          </p:cNvPr>
          <p:cNvSpPr/>
          <p:nvPr/>
        </p:nvSpPr>
        <p:spPr bwMode="auto">
          <a:xfrm>
            <a:off x="7472385" y="2569558"/>
            <a:ext cx="4300973" cy="3809654"/>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54" tIns="179285" rIns="182854" bIns="46630" numCol="1" spcCol="0" rtlCol="0" fromWordArt="0" anchor="t" anchorCtr="0" forceAA="0" compatLnSpc="1">
            <a:prstTxWarp prst="textNoShape">
              <a:avLst/>
            </a:prstTxWarp>
            <a:noAutofit/>
          </a:bodyPr>
          <a:lstStyle/>
          <a:p>
            <a:pPr algn="ctr" defTabSz="860922">
              <a:lnSpc>
                <a:spcPct val="90000"/>
              </a:lnSpc>
              <a:defRPr/>
            </a:pPr>
            <a:endParaRPr lang="en-US" sz="1568" dirty="0">
              <a:solidFill>
                <a:srgbClr val="282828"/>
              </a:solidFill>
              <a:latin typeface="Segoe UI Semibold"/>
              <a:cs typeface="Segoe UI Light"/>
            </a:endParaRPr>
          </a:p>
        </p:txBody>
      </p:sp>
      <p:sp>
        <p:nvSpPr>
          <p:cNvPr id="117" name="Rectangle 116">
            <a:extLst>
              <a:ext uri="{FF2B5EF4-FFF2-40B4-BE49-F238E27FC236}">
                <a16:creationId xmlns:a16="http://schemas.microsoft.com/office/drawing/2014/main" id="{DEA8E5EB-96E0-43F7-9512-D2F9FAD85E4E}"/>
              </a:ext>
            </a:extLst>
          </p:cNvPr>
          <p:cNvSpPr/>
          <p:nvPr/>
        </p:nvSpPr>
        <p:spPr bwMode="auto">
          <a:xfrm>
            <a:off x="3110192" y="2569558"/>
            <a:ext cx="3909723" cy="3809654"/>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54" tIns="179285" rIns="182854" bIns="46630" numCol="1" spcCol="0" rtlCol="0" fromWordArt="0" anchor="t" anchorCtr="0" forceAA="0" compatLnSpc="1">
            <a:prstTxWarp prst="textNoShape">
              <a:avLst/>
            </a:prstTxWarp>
            <a:noAutofit/>
          </a:bodyPr>
          <a:lstStyle/>
          <a:p>
            <a:pPr algn="ctr" defTabSz="860922">
              <a:lnSpc>
                <a:spcPct val="90000"/>
              </a:lnSpc>
              <a:defRPr/>
            </a:pPr>
            <a:r>
              <a:rPr lang="en-US" sz="1568" dirty="0">
                <a:solidFill>
                  <a:srgbClr val="282828"/>
                </a:solidFill>
                <a:latin typeface="Segoe UI Semibold"/>
                <a:cs typeface="Segoe UI Light"/>
              </a:rPr>
              <a:t>Windows Virtual Desktop </a:t>
            </a:r>
            <a:br>
              <a:rPr lang="en-US" sz="1568" dirty="0">
                <a:solidFill>
                  <a:srgbClr val="282828"/>
                </a:solidFill>
                <a:latin typeface="Segoe UI Semibold"/>
                <a:cs typeface="Segoe UI Light"/>
              </a:rPr>
            </a:br>
            <a:r>
              <a:rPr lang="en-US" sz="1568" dirty="0">
                <a:solidFill>
                  <a:srgbClr val="282828"/>
                </a:solidFill>
                <a:latin typeface="Segoe UI Semibold"/>
                <a:cs typeface="Segoe UI Light"/>
              </a:rPr>
              <a:t>Microsoft-managed Azure services</a:t>
            </a:r>
          </a:p>
        </p:txBody>
      </p:sp>
      <p:sp>
        <p:nvSpPr>
          <p:cNvPr id="118" name="Rectangle 117">
            <a:extLst>
              <a:ext uri="{FF2B5EF4-FFF2-40B4-BE49-F238E27FC236}">
                <a16:creationId xmlns:a16="http://schemas.microsoft.com/office/drawing/2014/main" id="{492530F9-8ECC-4960-A3DF-BDC838AF6611}"/>
              </a:ext>
            </a:extLst>
          </p:cNvPr>
          <p:cNvSpPr/>
          <p:nvPr/>
        </p:nvSpPr>
        <p:spPr bwMode="auto">
          <a:xfrm>
            <a:off x="3094092" y="2512256"/>
            <a:ext cx="3909723" cy="3809654"/>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54" tIns="179285" rIns="182854" bIns="46630" numCol="1" spcCol="0" rtlCol="0" fromWordArt="0" anchor="t" anchorCtr="0" forceAA="0" compatLnSpc="1">
            <a:prstTxWarp prst="textNoShape">
              <a:avLst/>
            </a:prstTxWarp>
            <a:noAutofit/>
          </a:bodyPr>
          <a:lstStyle/>
          <a:p>
            <a:pPr algn="ctr" defTabSz="860922">
              <a:lnSpc>
                <a:spcPct val="90000"/>
              </a:lnSpc>
              <a:defRPr/>
            </a:pPr>
            <a:endParaRPr lang="en-US" sz="1568" dirty="0">
              <a:solidFill>
                <a:srgbClr val="282828"/>
              </a:solidFill>
              <a:latin typeface="Segoe UI Semibold"/>
              <a:cs typeface="Segoe UI Light"/>
            </a:endParaRPr>
          </a:p>
        </p:txBody>
      </p:sp>
      <p:sp>
        <p:nvSpPr>
          <p:cNvPr id="119" name="Rectangle 118">
            <a:extLst>
              <a:ext uri="{FF2B5EF4-FFF2-40B4-BE49-F238E27FC236}">
                <a16:creationId xmlns:a16="http://schemas.microsoft.com/office/drawing/2014/main" id="{63DA8F92-E67B-48A7-BF4E-B50156583202}"/>
              </a:ext>
            </a:extLst>
          </p:cNvPr>
          <p:cNvSpPr/>
          <p:nvPr/>
        </p:nvSpPr>
        <p:spPr bwMode="auto">
          <a:xfrm>
            <a:off x="3208941" y="3511969"/>
            <a:ext cx="3680025" cy="2636647"/>
          </a:xfrm>
          <a:prstGeom prst="rect">
            <a:avLst/>
          </a:prstGeom>
          <a:solidFill>
            <a:schemeClr val="accent5"/>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548562" tIns="137141" rIns="0" bIns="46623" numCol="1" spcCol="0" rtlCol="0" fromWordArt="0" anchor="t" anchorCtr="0" forceAA="0" compatLnSpc="1">
            <a:prstTxWarp prst="textNoShape">
              <a:avLst/>
            </a:prstTxWarp>
            <a:noAutofit/>
          </a:bodyPr>
          <a:lstStyle/>
          <a:p>
            <a:pPr defTabSz="932114" fontAlgn="base">
              <a:spcBef>
                <a:spcPct val="0"/>
              </a:spcBef>
              <a:spcAft>
                <a:spcPct val="0"/>
              </a:spcAft>
              <a:defRPr/>
            </a:pPr>
            <a:endParaRPr lang="en-US" sz="1568">
              <a:solidFill>
                <a:srgbClr val="505050"/>
              </a:solidFill>
              <a:latin typeface="Segoe Pro Semibold" panose="020B0702040504020203" pitchFamily="34" charset="0"/>
              <a:cs typeface="Segoe UI Light"/>
            </a:endParaRPr>
          </a:p>
        </p:txBody>
      </p:sp>
      <p:grpSp>
        <p:nvGrpSpPr>
          <p:cNvPr id="120" name="Group 119">
            <a:extLst>
              <a:ext uri="{FF2B5EF4-FFF2-40B4-BE49-F238E27FC236}">
                <a16:creationId xmlns:a16="http://schemas.microsoft.com/office/drawing/2014/main" id="{4FA8C09A-525A-48DF-A698-E70A1D3A91ED}"/>
              </a:ext>
            </a:extLst>
          </p:cNvPr>
          <p:cNvGrpSpPr/>
          <p:nvPr/>
        </p:nvGrpSpPr>
        <p:grpSpPr>
          <a:xfrm>
            <a:off x="2790181" y="2572257"/>
            <a:ext cx="187551" cy="3804258"/>
            <a:chOff x="2849277" y="1648178"/>
            <a:chExt cx="187578" cy="3892279"/>
          </a:xfrm>
        </p:grpSpPr>
        <p:cxnSp>
          <p:nvCxnSpPr>
            <p:cNvPr id="121" name="Straight Connector 120">
              <a:extLst>
                <a:ext uri="{FF2B5EF4-FFF2-40B4-BE49-F238E27FC236}">
                  <a16:creationId xmlns:a16="http://schemas.microsoft.com/office/drawing/2014/main" id="{201B7BDA-CD06-4E16-A095-7D0CDFF6AED2}"/>
                </a:ext>
              </a:extLst>
            </p:cNvPr>
            <p:cNvCxnSpPr>
              <a:cxnSpLocks/>
            </p:cNvCxnSpPr>
            <p:nvPr/>
          </p:nvCxnSpPr>
          <p:spPr>
            <a:xfrm flipV="1">
              <a:off x="2935296" y="1648178"/>
              <a:ext cx="14949" cy="3892279"/>
            </a:xfrm>
            <a:prstGeom prst="line">
              <a:avLst/>
            </a:prstGeom>
            <a:noFill/>
            <a:ln w="38100" cap="rnd" cmpd="sng">
              <a:solidFill>
                <a:srgbClr val="A5A5A5"/>
              </a:solid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
          <p:nvSpPr>
            <p:cNvPr id="122" name="Rectangle 121">
              <a:extLst>
                <a:ext uri="{FF2B5EF4-FFF2-40B4-BE49-F238E27FC236}">
                  <a16:creationId xmlns:a16="http://schemas.microsoft.com/office/drawing/2014/main" id="{53EFB800-BDD6-46C3-9B3F-08DBF5C966C2}"/>
                </a:ext>
              </a:extLst>
            </p:cNvPr>
            <p:cNvSpPr/>
            <p:nvPr/>
          </p:nvSpPr>
          <p:spPr>
            <a:xfrm rot="16200000">
              <a:off x="2530934" y="3500529"/>
              <a:ext cx="824264" cy="187578"/>
            </a:xfrm>
            <a:prstGeom prst="rect">
              <a:avLst/>
            </a:prstGeom>
            <a:solidFill>
              <a:schemeClr val="bg1"/>
            </a:solidFill>
            <a:effectLst/>
          </p:spPr>
          <p:txBody>
            <a:bodyPr wrap="none" anchor="ctr">
              <a:noAutofit/>
            </a:bodyPr>
            <a:lstStyle/>
            <a:p>
              <a:pPr algn="ctr" defTabSz="914192">
                <a:defRPr/>
              </a:pPr>
              <a:r>
                <a:rPr lang="en-US" sz="1176" dirty="0">
                  <a:solidFill>
                    <a:srgbClr val="282828"/>
                  </a:solidFill>
                  <a:latin typeface="Segoe UI Semibold"/>
                  <a:cs typeface="Segoe UI Light"/>
                </a:rPr>
                <a:t>FIREWALL</a:t>
              </a:r>
              <a:endParaRPr lang="en-US" sz="1176" dirty="0">
                <a:solidFill>
                  <a:srgbClr val="282828"/>
                </a:solidFill>
                <a:latin typeface="Segoe UI Semibold"/>
              </a:endParaRPr>
            </a:p>
          </p:txBody>
        </p:sp>
      </p:grpSp>
      <p:sp>
        <p:nvSpPr>
          <p:cNvPr id="123" name="Rectangle 122">
            <a:extLst>
              <a:ext uri="{FF2B5EF4-FFF2-40B4-BE49-F238E27FC236}">
                <a16:creationId xmlns:a16="http://schemas.microsoft.com/office/drawing/2014/main" id="{6BC9DD6C-953E-4E95-BC34-89AE89F8B7AC}"/>
              </a:ext>
            </a:extLst>
          </p:cNvPr>
          <p:cNvSpPr/>
          <p:nvPr/>
        </p:nvSpPr>
        <p:spPr bwMode="auto">
          <a:xfrm>
            <a:off x="7427598" y="2569557"/>
            <a:ext cx="4356827" cy="3751029"/>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179285" rIns="182854" bIns="46630" numCol="1" rtlCol="0" anchor="t" anchorCtr="0" compatLnSpc="1">
            <a:prstTxWarp prst="textNoShape">
              <a:avLst/>
            </a:prstTxWarp>
          </a:bodyPr>
          <a:lstStyle/>
          <a:p>
            <a:pPr algn="ctr" defTabSz="860922">
              <a:defRPr/>
            </a:pPr>
            <a:r>
              <a:rPr lang="en-US" sz="1568" dirty="0">
                <a:solidFill>
                  <a:srgbClr val="282828"/>
                </a:solidFill>
                <a:latin typeface="Segoe UI Semibold"/>
                <a:cs typeface="Segoe UI Light"/>
              </a:rPr>
              <a:t>Customer-managed</a:t>
            </a:r>
            <a:br>
              <a:rPr lang="en-US" sz="1568" dirty="0">
                <a:solidFill>
                  <a:srgbClr val="282828"/>
                </a:solidFill>
                <a:latin typeface="Segoe UI Semibold"/>
                <a:cs typeface="Segoe UI Light"/>
              </a:rPr>
            </a:br>
            <a:r>
              <a:rPr lang="en-US" sz="1568" dirty="0">
                <a:solidFill>
                  <a:srgbClr val="282828"/>
                </a:solidFill>
                <a:latin typeface="Segoe UI Semibold"/>
                <a:cs typeface="Segoe UI Light"/>
              </a:rPr>
              <a:t>Azure VMs &amp; services</a:t>
            </a:r>
          </a:p>
        </p:txBody>
      </p:sp>
      <p:sp>
        <p:nvSpPr>
          <p:cNvPr id="124" name="Rectangle 123">
            <a:extLst>
              <a:ext uri="{FF2B5EF4-FFF2-40B4-BE49-F238E27FC236}">
                <a16:creationId xmlns:a16="http://schemas.microsoft.com/office/drawing/2014/main" id="{8D2C9B0F-5A96-431C-96F7-0464B84B3E65}"/>
              </a:ext>
            </a:extLst>
          </p:cNvPr>
          <p:cNvSpPr/>
          <p:nvPr/>
        </p:nvSpPr>
        <p:spPr bwMode="auto">
          <a:xfrm>
            <a:off x="434207" y="2564185"/>
            <a:ext cx="2236101" cy="3757725"/>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54" tIns="179285" rIns="182854" bIns="46630" numCol="1" spcCol="0" rtlCol="0" fromWordArt="0" anchor="t" anchorCtr="0" forceAA="0" compatLnSpc="1">
            <a:prstTxWarp prst="textNoShape">
              <a:avLst/>
            </a:prstTxWarp>
            <a:noAutofit/>
          </a:bodyPr>
          <a:lstStyle/>
          <a:p>
            <a:pPr algn="ctr" defTabSz="860922">
              <a:lnSpc>
                <a:spcPct val="90000"/>
              </a:lnSpc>
              <a:defRPr/>
            </a:pPr>
            <a:r>
              <a:rPr lang="en-US" sz="1568" dirty="0">
                <a:solidFill>
                  <a:srgbClr val="282828"/>
                </a:solidFill>
                <a:latin typeface="Segoe UI Semibold"/>
                <a:cs typeface="Segoe UI Light"/>
              </a:rPr>
              <a:t> RD clients</a:t>
            </a:r>
          </a:p>
          <a:p>
            <a:pPr algn="ctr" defTabSz="860922">
              <a:lnSpc>
                <a:spcPct val="90000"/>
              </a:lnSpc>
              <a:defRPr/>
            </a:pPr>
            <a:r>
              <a:rPr lang="en-US" sz="1568" dirty="0">
                <a:solidFill>
                  <a:srgbClr val="282828"/>
                </a:solidFill>
                <a:latin typeface="Segoe UI Semibold"/>
                <a:cs typeface="Segoe UI Light"/>
              </a:rPr>
              <a:t>Customer-managed</a:t>
            </a:r>
          </a:p>
        </p:txBody>
      </p:sp>
      <p:grpSp>
        <p:nvGrpSpPr>
          <p:cNvPr id="125" name="Group 124">
            <a:extLst>
              <a:ext uri="{FF2B5EF4-FFF2-40B4-BE49-F238E27FC236}">
                <a16:creationId xmlns:a16="http://schemas.microsoft.com/office/drawing/2014/main" id="{E23A7BC6-1A99-48D7-A503-ACBD66A62F52}"/>
              </a:ext>
            </a:extLst>
          </p:cNvPr>
          <p:cNvGrpSpPr/>
          <p:nvPr/>
        </p:nvGrpSpPr>
        <p:grpSpPr>
          <a:xfrm>
            <a:off x="5093504" y="3816331"/>
            <a:ext cx="1702827" cy="587598"/>
            <a:chOff x="4908037" y="3834996"/>
            <a:chExt cx="1703068" cy="587682"/>
          </a:xfrm>
        </p:grpSpPr>
        <p:sp>
          <p:nvSpPr>
            <p:cNvPr id="133" name="Rectangle: Rounded Corners 132">
              <a:extLst>
                <a:ext uri="{FF2B5EF4-FFF2-40B4-BE49-F238E27FC236}">
                  <a16:creationId xmlns:a16="http://schemas.microsoft.com/office/drawing/2014/main" id="{E3D66506-BADB-4E5B-A23F-E2928EE7A4D6}"/>
                </a:ext>
              </a:extLst>
            </p:cNvPr>
            <p:cNvSpPr/>
            <p:nvPr/>
          </p:nvSpPr>
          <p:spPr bwMode="auto">
            <a:xfrm>
              <a:off x="4908037" y="3834996"/>
              <a:ext cx="1631150" cy="498768"/>
            </a:xfrm>
            <a:prstGeom prst="roundRect">
              <a:avLst/>
            </a:prstGeom>
            <a:solidFill>
              <a:schemeClr val="accent1">
                <a:lumMod val="50000"/>
              </a:schemeClr>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89642" tIns="46623" rIns="45713" bIns="46623" numCol="1" spcCol="0" rtlCol="0" fromWordArt="0" anchor="ctr" anchorCtr="0" forceAA="0" compatLnSpc="1">
              <a:prstTxWarp prst="textNoShape">
                <a:avLst/>
              </a:prstTxWarp>
              <a:noAutofit/>
            </a:bodyPr>
            <a:lstStyle/>
            <a:p>
              <a:pPr defTabSz="932114" fontAlgn="base">
                <a:lnSpc>
                  <a:spcPct val="80000"/>
                </a:lnSpc>
                <a:spcBef>
                  <a:spcPct val="0"/>
                </a:spcBef>
                <a:spcAft>
                  <a:spcPct val="0"/>
                </a:spcAft>
              </a:pPr>
              <a:endParaRPr lang="en-US" sz="1176" kern="0">
                <a:solidFill>
                  <a:srgbClr val="FFFFFF"/>
                </a:solidFill>
                <a:latin typeface="Segoe UI Semibold"/>
              </a:endParaRPr>
            </a:p>
          </p:txBody>
        </p:sp>
        <p:sp>
          <p:nvSpPr>
            <p:cNvPr id="147" name="Rectangle: Rounded Corners 146">
              <a:extLst>
                <a:ext uri="{FF2B5EF4-FFF2-40B4-BE49-F238E27FC236}">
                  <a16:creationId xmlns:a16="http://schemas.microsoft.com/office/drawing/2014/main" id="{C1DE52F2-E429-4C6F-93E6-FB5FC1D3D261}"/>
                </a:ext>
              </a:extLst>
            </p:cNvPr>
            <p:cNvSpPr/>
            <p:nvPr/>
          </p:nvSpPr>
          <p:spPr bwMode="auto">
            <a:xfrm>
              <a:off x="4943996" y="3879453"/>
              <a:ext cx="1631150" cy="498768"/>
            </a:xfrm>
            <a:prstGeom prst="roundRect">
              <a:avLst/>
            </a:prstGeom>
            <a:solidFill>
              <a:schemeClr val="accent1">
                <a:lumMod val="75000"/>
              </a:schemeClr>
            </a:solidFill>
            <a:ln w="10795" cap="flat" cmpd="sng" algn="ctr">
              <a:noFill/>
              <a:prstDash val="solid"/>
            </a:ln>
            <a:effectLst>
              <a:outerShdw blurRad="190500" dist="38100" dir="2700000" algn="tl" rotWithShape="0">
                <a:prstClr val="black">
                  <a:alpha val="15000"/>
                </a:prstClr>
              </a:outerShdw>
            </a:effectLst>
          </p:spPr>
          <p:txBody>
            <a:bodyPr rot="0" spcFirstLastPara="0" vertOverflow="overflow" horzOverflow="overflow" vert="horz" wrap="square" lIns="89642" tIns="46623" rIns="45713" bIns="46623" numCol="1" spcCol="0" rtlCol="0" fromWordArt="0" anchor="ctr" anchorCtr="0" forceAA="0" compatLnSpc="1">
              <a:prstTxWarp prst="textNoShape">
                <a:avLst/>
              </a:prstTxWarp>
              <a:noAutofit/>
            </a:bodyPr>
            <a:lstStyle/>
            <a:p>
              <a:pPr defTabSz="932114" fontAlgn="base">
                <a:lnSpc>
                  <a:spcPct val="80000"/>
                </a:lnSpc>
                <a:spcBef>
                  <a:spcPct val="0"/>
                </a:spcBef>
                <a:spcAft>
                  <a:spcPct val="0"/>
                </a:spcAft>
              </a:pPr>
              <a:endParaRPr lang="en-US" sz="1176" kern="0">
                <a:solidFill>
                  <a:srgbClr val="FFFFFF"/>
                </a:solidFill>
                <a:latin typeface="Segoe UI Semibold"/>
              </a:endParaRPr>
            </a:p>
          </p:txBody>
        </p:sp>
        <p:sp>
          <p:nvSpPr>
            <p:cNvPr id="148" name="Rectangle: Rounded Corners 147">
              <a:extLst>
                <a:ext uri="{FF2B5EF4-FFF2-40B4-BE49-F238E27FC236}">
                  <a16:creationId xmlns:a16="http://schemas.microsoft.com/office/drawing/2014/main" id="{F76A3697-30F2-448F-A08E-2F049F48C51B}"/>
                </a:ext>
              </a:extLst>
            </p:cNvPr>
            <p:cNvSpPr/>
            <p:nvPr/>
          </p:nvSpPr>
          <p:spPr bwMode="auto">
            <a:xfrm>
              <a:off x="4979955" y="3923910"/>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89642" tIns="46623" rIns="45713" bIns="46623" numCol="1" spcCol="0" rtlCol="0" fromWordArt="0" anchor="ctr" anchorCtr="0" forceAA="0" compatLnSpc="1">
              <a:prstTxWarp prst="textNoShape">
                <a:avLst/>
              </a:prstTxWarp>
              <a:noAutofit/>
            </a:bodyPr>
            <a:lstStyle/>
            <a:p>
              <a:pPr defTabSz="932114" fontAlgn="base">
                <a:lnSpc>
                  <a:spcPct val="80000"/>
                </a:lnSpc>
                <a:spcBef>
                  <a:spcPct val="0"/>
                </a:spcBef>
                <a:spcAft>
                  <a:spcPct val="0"/>
                </a:spcAft>
              </a:pPr>
              <a:r>
                <a:rPr lang="en-US" sz="1176" kern="0">
                  <a:solidFill>
                    <a:srgbClr val="FFFFFF"/>
                  </a:solidFill>
                  <a:latin typeface="Segoe UI Semibold"/>
                </a:rPr>
                <a:t>Diagnostics</a:t>
              </a:r>
            </a:p>
          </p:txBody>
        </p:sp>
        <p:sp>
          <p:nvSpPr>
            <p:cNvPr id="149" name="algorithm" title="Icon of a heartbeat">
              <a:extLst>
                <a:ext uri="{FF2B5EF4-FFF2-40B4-BE49-F238E27FC236}">
                  <a16:creationId xmlns:a16="http://schemas.microsoft.com/office/drawing/2014/main" id="{68CCCD94-AF23-44AC-A668-661AAE5520D6}"/>
                </a:ext>
              </a:extLst>
            </p:cNvPr>
            <p:cNvSpPr>
              <a:spLocks noChangeAspect="1" noEditPoints="1"/>
            </p:cNvSpPr>
            <p:nvPr/>
          </p:nvSpPr>
          <p:spPr bwMode="auto">
            <a:xfrm>
              <a:off x="6155405" y="4046929"/>
              <a:ext cx="316179" cy="273715"/>
            </a:xfrm>
            <a:custGeom>
              <a:avLst/>
              <a:gdLst>
                <a:gd name="T0" fmla="*/ 0 w 349"/>
                <a:gd name="T1" fmla="*/ 148 h 302"/>
                <a:gd name="T2" fmla="*/ 78 w 349"/>
                <a:gd name="T3" fmla="*/ 148 h 302"/>
                <a:gd name="T4" fmla="*/ 127 w 349"/>
                <a:gd name="T5" fmla="*/ 0 h 302"/>
                <a:gd name="T6" fmla="*/ 204 w 349"/>
                <a:gd name="T7" fmla="*/ 302 h 302"/>
                <a:gd name="T8" fmla="*/ 265 w 349"/>
                <a:gd name="T9" fmla="*/ 50 h 302"/>
                <a:gd name="T10" fmla="*/ 288 w 349"/>
                <a:gd name="T11" fmla="*/ 148 h 302"/>
                <a:gd name="T12" fmla="*/ 335 w 349"/>
                <a:gd name="T13" fmla="*/ 148 h 302"/>
                <a:gd name="T14" fmla="*/ 335 w 349"/>
                <a:gd name="T15" fmla="*/ 148 h 302"/>
                <a:gd name="T16" fmla="*/ 342 w 349"/>
                <a:gd name="T17" fmla="*/ 155 h 302"/>
                <a:gd name="T18" fmla="*/ 349 w 349"/>
                <a:gd name="T19" fmla="*/ 148 h 302"/>
                <a:gd name="T20" fmla="*/ 342 w 349"/>
                <a:gd name="T21" fmla="*/ 140 h 302"/>
                <a:gd name="T22" fmla="*/ 335 w 349"/>
                <a:gd name="T23" fmla="*/ 148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9" h="302">
                  <a:moveTo>
                    <a:pt x="0" y="148"/>
                  </a:moveTo>
                  <a:cubicBezTo>
                    <a:pt x="78" y="148"/>
                    <a:pt x="78" y="148"/>
                    <a:pt x="78" y="148"/>
                  </a:cubicBezTo>
                  <a:cubicBezTo>
                    <a:pt x="127" y="0"/>
                    <a:pt x="127" y="0"/>
                    <a:pt x="127" y="0"/>
                  </a:cubicBezTo>
                  <a:cubicBezTo>
                    <a:pt x="204" y="302"/>
                    <a:pt x="204" y="302"/>
                    <a:pt x="204" y="302"/>
                  </a:cubicBezTo>
                  <a:cubicBezTo>
                    <a:pt x="265" y="50"/>
                    <a:pt x="265" y="50"/>
                    <a:pt x="265" y="50"/>
                  </a:cubicBezTo>
                  <a:cubicBezTo>
                    <a:pt x="288" y="148"/>
                    <a:pt x="288" y="148"/>
                    <a:pt x="288" y="148"/>
                  </a:cubicBezTo>
                  <a:cubicBezTo>
                    <a:pt x="335" y="148"/>
                    <a:pt x="335" y="148"/>
                    <a:pt x="335" y="148"/>
                  </a:cubicBezTo>
                  <a:moveTo>
                    <a:pt x="335" y="148"/>
                  </a:moveTo>
                  <a:cubicBezTo>
                    <a:pt x="335" y="152"/>
                    <a:pt x="338" y="155"/>
                    <a:pt x="342" y="155"/>
                  </a:cubicBezTo>
                  <a:cubicBezTo>
                    <a:pt x="346" y="155"/>
                    <a:pt x="349" y="152"/>
                    <a:pt x="349" y="148"/>
                  </a:cubicBezTo>
                  <a:cubicBezTo>
                    <a:pt x="349" y="144"/>
                    <a:pt x="346" y="140"/>
                    <a:pt x="342" y="140"/>
                  </a:cubicBezTo>
                  <a:cubicBezTo>
                    <a:pt x="338" y="140"/>
                    <a:pt x="335" y="144"/>
                    <a:pt x="335" y="148"/>
                  </a:cubicBez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04" rIns="89606" bIns="44804" numCol="1" anchor="t" anchorCtr="0" compatLnSpc="1">
              <a:prstTxWarp prst="textNoShape">
                <a:avLst/>
              </a:prstTxWarp>
            </a:bodyPr>
            <a:lstStyle/>
            <a:p>
              <a:pPr algn="ctr" defTabSz="896030" fontAlgn="base">
                <a:defRPr/>
              </a:pPr>
              <a:endParaRPr lang="en-US" sz="1176">
                <a:solidFill>
                  <a:srgbClr val="FFFFFF"/>
                </a:solidFill>
                <a:latin typeface="Segoe UI Semibold"/>
              </a:endParaRPr>
            </a:p>
          </p:txBody>
        </p:sp>
      </p:grpSp>
      <p:grpSp>
        <p:nvGrpSpPr>
          <p:cNvPr id="150" name="Group 149">
            <a:extLst>
              <a:ext uri="{FF2B5EF4-FFF2-40B4-BE49-F238E27FC236}">
                <a16:creationId xmlns:a16="http://schemas.microsoft.com/office/drawing/2014/main" id="{BBFCCCF9-6131-4A4C-87F1-C34603654A3B}"/>
              </a:ext>
            </a:extLst>
          </p:cNvPr>
          <p:cNvGrpSpPr/>
          <p:nvPr/>
        </p:nvGrpSpPr>
        <p:grpSpPr>
          <a:xfrm>
            <a:off x="5093504" y="4681174"/>
            <a:ext cx="1702827" cy="587598"/>
            <a:chOff x="4908037" y="4699961"/>
            <a:chExt cx="1703068" cy="587682"/>
          </a:xfrm>
        </p:grpSpPr>
        <p:sp>
          <p:nvSpPr>
            <p:cNvPr id="151" name="Rectangle: Rounded Corners 150">
              <a:extLst>
                <a:ext uri="{FF2B5EF4-FFF2-40B4-BE49-F238E27FC236}">
                  <a16:creationId xmlns:a16="http://schemas.microsoft.com/office/drawing/2014/main" id="{2FF0FDD0-E970-4F63-8936-B8703A889BB7}"/>
                </a:ext>
              </a:extLst>
            </p:cNvPr>
            <p:cNvSpPr/>
            <p:nvPr/>
          </p:nvSpPr>
          <p:spPr bwMode="auto">
            <a:xfrm>
              <a:off x="4908037" y="4699961"/>
              <a:ext cx="1631150" cy="498768"/>
            </a:xfrm>
            <a:prstGeom prst="roundRect">
              <a:avLst/>
            </a:prstGeom>
            <a:solidFill>
              <a:schemeClr val="accent1">
                <a:lumMod val="50000"/>
              </a:schemeClr>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89642" tIns="46623" rIns="45713" bIns="46623" numCol="1" spcCol="0" rtlCol="0" fromWordArt="0" anchor="ctr" anchorCtr="0" forceAA="0" compatLnSpc="1">
              <a:prstTxWarp prst="textNoShape">
                <a:avLst/>
              </a:prstTxWarp>
              <a:noAutofit/>
            </a:bodyPr>
            <a:lstStyle/>
            <a:p>
              <a:pPr defTabSz="932114" fontAlgn="base">
                <a:lnSpc>
                  <a:spcPct val="80000"/>
                </a:lnSpc>
                <a:spcBef>
                  <a:spcPct val="0"/>
                </a:spcBef>
                <a:spcAft>
                  <a:spcPct val="0"/>
                </a:spcAft>
              </a:pPr>
              <a:endParaRPr lang="en-US" sz="1176" kern="0">
                <a:solidFill>
                  <a:srgbClr val="FFFFFF"/>
                </a:solidFill>
                <a:latin typeface="Segoe UI Semibold"/>
              </a:endParaRPr>
            </a:p>
          </p:txBody>
        </p:sp>
        <p:sp>
          <p:nvSpPr>
            <p:cNvPr id="152" name="Rectangle: Rounded Corners 151">
              <a:extLst>
                <a:ext uri="{FF2B5EF4-FFF2-40B4-BE49-F238E27FC236}">
                  <a16:creationId xmlns:a16="http://schemas.microsoft.com/office/drawing/2014/main" id="{92241020-4A6F-46A8-9522-DF0E37AD1ED1}"/>
                </a:ext>
              </a:extLst>
            </p:cNvPr>
            <p:cNvSpPr/>
            <p:nvPr/>
          </p:nvSpPr>
          <p:spPr bwMode="auto">
            <a:xfrm>
              <a:off x="4943996" y="4744418"/>
              <a:ext cx="1631150" cy="498768"/>
            </a:xfrm>
            <a:prstGeom prst="roundRect">
              <a:avLst/>
            </a:prstGeom>
            <a:solidFill>
              <a:schemeClr val="accent1">
                <a:lumMod val="75000"/>
              </a:schemeClr>
            </a:solidFill>
            <a:ln w="10795" cap="flat" cmpd="sng" algn="ctr">
              <a:noFill/>
              <a:prstDash val="solid"/>
            </a:ln>
            <a:effectLst>
              <a:outerShdw blurRad="190500" dist="38100" dir="2700000" algn="tl" rotWithShape="0">
                <a:prstClr val="black">
                  <a:alpha val="15000"/>
                </a:prstClr>
              </a:outerShdw>
            </a:effectLst>
          </p:spPr>
          <p:txBody>
            <a:bodyPr rot="0" spcFirstLastPara="0" vertOverflow="overflow" horzOverflow="overflow" vert="horz" wrap="square" lIns="89642" tIns="46623" rIns="45713" bIns="46623" numCol="1" spcCol="0" rtlCol="0" fromWordArt="0" anchor="ctr" anchorCtr="0" forceAA="0" compatLnSpc="1">
              <a:prstTxWarp prst="textNoShape">
                <a:avLst/>
              </a:prstTxWarp>
              <a:noAutofit/>
            </a:bodyPr>
            <a:lstStyle/>
            <a:p>
              <a:pPr defTabSz="932114" fontAlgn="base">
                <a:lnSpc>
                  <a:spcPct val="80000"/>
                </a:lnSpc>
                <a:spcBef>
                  <a:spcPct val="0"/>
                </a:spcBef>
                <a:spcAft>
                  <a:spcPct val="0"/>
                </a:spcAft>
              </a:pPr>
              <a:endParaRPr lang="en-US" sz="1176" kern="0">
                <a:solidFill>
                  <a:srgbClr val="FFFFFF"/>
                </a:solidFill>
                <a:latin typeface="Segoe UI Semibold"/>
              </a:endParaRPr>
            </a:p>
          </p:txBody>
        </p:sp>
        <p:sp>
          <p:nvSpPr>
            <p:cNvPr id="153" name="Rectangle: Rounded Corners 152">
              <a:extLst>
                <a:ext uri="{FF2B5EF4-FFF2-40B4-BE49-F238E27FC236}">
                  <a16:creationId xmlns:a16="http://schemas.microsoft.com/office/drawing/2014/main" id="{DDC1A186-DA14-4A71-A43E-270E31430A5C}"/>
                </a:ext>
              </a:extLst>
            </p:cNvPr>
            <p:cNvSpPr/>
            <p:nvPr/>
          </p:nvSpPr>
          <p:spPr bwMode="auto">
            <a:xfrm>
              <a:off x="4979955" y="4788875"/>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89642" tIns="46623" rIns="45713" bIns="46623" numCol="1" spcCol="0" rtlCol="0" fromWordArt="0" anchor="ctr" anchorCtr="0" forceAA="0" compatLnSpc="1">
              <a:prstTxWarp prst="textNoShape">
                <a:avLst/>
              </a:prstTxWarp>
              <a:noAutofit/>
            </a:bodyPr>
            <a:lstStyle/>
            <a:p>
              <a:pPr defTabSz="932114" fontAlgn="base">
                <a:lnSpc>
                  <a:spcPct val="80000"/>
                </a:lnSpc>
                <a:spcBef>
                  <a:spcPct val="0"/>
                </a:spcBef>
                <a:spcAft>
                  <a:spcPct val="0"/>
                </a:spcAft>
              </a:pPr>
              <a:r>
                <a:rPr lang="en-US" sz="1176" kern="0">
                  <a:solidFill>
                    <a:srgbClr val="FFFFFF"/>
                  </a:solidFill>
                  <a:latin typeface="Segoe UI Semibold"/>
                </a:rPr>
                <a:t>Broker</a:t>
              </a:r>
            </a:p>
          </p:txBody>
        </p:sp>
        <p:cxnSp>
          <p:nvCxnSpPr>
            <p:cNvPr id="154" name="Straight Connector 153">
              <a:extLst>
                <a:ext uri="{FF2B5EF4-FFF2-40B4-BE49-F238E27FC236}">
                  <a16:creationId xmlns:a16="http://schemas.microsoft.com/office/drawing/2014/main" id="{B0739F19-EC4E-47C4-B1C1-0EA964EBC156}"/>
                </a:ext>
              </a:extLst>
            </p:cNvPr>
            <p:cNvCxnSpPr>
              <a:cxnSpLocks/>
            </p:cNvCxnSpPr>
            <p:nvPr/>
          </p:nvCxnSpPr>
          <p:spPr>
            <a:xfrm>
              <a:off x="6171692" y="5021999"/>
              <a:ext cx="283604" cy="0"/>
            </a:xfrm>
            <a:prstGeom prst="line">
              <a:avLst/>
            </a:prstGeom>
            <a:ln w="12700">
              <a:solidFill>
                <a:schemeClr val="bg1"/>
              </a:solidFill>
              <a:headEnd type="oval" w="sm" len="sm"/>
              <a:tailEnd type="arrow" w="sm" len="sm"/>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1CB87C08-DDB9-4359-B1E6-D3DF02CB3616}"/>
                </a:ext>
              </a:extLst>
            </p:cNvPr>
            <p:cNvCxnSpPr>
              <a:cxnSpLocks/>
            </p:cNvCxnSpPr>
            <p:nvPr/>
          </p:nvCxnSpPr>
          <p:spPr>
            <a:xfrm flipV="1">
              <a:off x="6237818" y="4870627"/>
              <a:ext cx="113442" cy="147818"/>
            </a:xfrm>
            <a:prstGeom prst="line">
              <a:avLst/>
            </a:prstGeom>
            <a:ln w="12700">
              <a:solidFill>
                <a:schemeClr val="bg1"/>
              </a:solidFill>
              <a:headEnd type="none" w="sm" len="sm"/>
              <a:tailEnd type="arrow" w="sm" len="sm"/>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5D169ED5-15CB-455C-99DA-90FAB86ACF09}"/>
                </a:ext>
              </a:extLst>
            </p:cNvPr>
            <p:cNvCxnSpPr>
              <a:cxnSpLocks/>
            </p:cNvCxnSpPr>
            <p:nvPr/>
          </p:nvCxnSpPr>
          <p:spPr>
            <a:xfrm>
              <a:off x="6239170" y="5025554"/>
              <a:ext cx="113442" cy="147818"/>
            </a:xfrm>
            <a:prstGeom prst="line">
              <a:avLst/>
            </a:prstGeom>
            <a:ln w="12700">
              <a:solidFill>
                <a:schemeClr val="bg1"/>
              </a:solidFill>
              <a:headEnd type="none" w="sm" len="sm"/>
              <a:tailEnd type="arrow" w="sm" len="sm"/>
            </a:ln>
          </p:spPr>
          <p:style>
            <a:lnRef idx="1">
              <a:schemeClr val="accent1"/>
            </a:lnRef>
            <a:fillRef idx="0">
              <a:schemeClr val="accent1"/>
            </a:fillRef>
            <a:effectRef idx="0">
              <a:schemeClr val="accent1"/>
            </a:effectRef>
            <a:fontRef idx="minor">
              <a:schemeClr val="tx1"/>
            </a:fontRef>
          </p:style>
        </p:cxnSp>
      </p:grpSp>
      <p:grpSp>
        <p:nvGrpSpPr>
          <p:cNvPr id="157" name="Group 156">
            <a:extLst>
              <a:ext uri="{FF2B5EF4-FFF2-40B4-BE49-F238E27FC236}">
                <a16:creationId xmlns:a16="http://schemas.microsoft.com/office/drawing/2014/main" id="{E3E55954-4569-4B12-A456-1FFAAE9B202D}"/>
              </a:ext>
            </a:extLst>
          </p:cNvPr>
          <p:cNvGrpSpPr/>
          <p:nvPr/>
        </p:nvGrpSpPr>
        <p:grpSpPr>
          <a:xfrm>
            <a:off x="664493" y="3298753"/>
            <a:ext cx="1626190" cy="2908190"/>
            <a:chOff x="899303" y="2229846"/>
            <a:chExt cx="1626420" cy="2908602"/>
          </a:xfrm>
        </p:grpSpPr>
        <p:sp>
          <p:nvSpPr>
            <p:cNvPr id="158" name="Oval 157">
              <a:extLst>
                <a:ext uri="{FF2B5EF4-FFF2-40B4-BE49-F238E27FC236}">
                  <a16:creationId xmlns:a16="http://schemas.microsoft.com/office/drawing/2014/main" id="{77C844D9-8A27-4AA4-9E72-53B3C0FA72BB}"/>
                </a:ext>
              </a:extLst>
            </p:cNvPr>
            <p:cNvSpPr/>
            <p:nvPr/>
          </p:nvSpPr>
          <p:spPr bwMode="auto">
            <a:xfrm>
              <a:off x="899303" y="2229846"/>
              <a:ext cx="835378" cy="835378"/>
            </a:xfrm>
            <a:prstGeom prst="ellipse">
              <a:avLst/>
            </a:prstGeom>
            <a:solidFill>
              <a:schemeClr val="accent1"/>
            </a:solidFill>
            <a:ln w="10795" cap="flat" cmpd="sng" algn="ctr">
              <a:noFill/>
              <a:prstDash val="solid"/>
            </a:ln>
            <a:effectLst>
              <a:outerShdw blurRad="190500" dist="38100" dir="2700000" algn="tl" rotWithShape="0">
                <a:prstClr val="black">
                  <a:alpha val="15000"/>
                </a:prstClr>
              </a:outerShdw>
            </a:effectLst>
          </p:spPr>
          <p:txBody>
            <a:bodyPr rot="0" spcFirstLastPara="0" vertOverflow="overflow" horzOverflow="overflow" vert="horz" wrap="square" lIns="548562" tIns="137141" rIns="0" bIns="46623" numCol="1" spcCol="0" rtlCol="0" fromWordArt="0" anchor="t" anchorCtr="0" forceAA="0" compatLnSpc="1">
              <a:prstTxWarp prst="textNoShape">
                <a:avLst/>
              </a:prstTxWarp>
              <a:noAutofit/>
            </a:bodyPr>
            <a:lstStyle/>
            <a:p>
              <a:pPr defTabSz="932114" fontAlgn="base">
                <a:spcBef>
                  <a:spcPct val="0"/>
                </a:spcBef>
                <a:spcAft>
                  <a:spcPct val="0"/>
                </a:spcAft>
              </a:pPr>
              <a:endParaRPr lang="en-US" sz="1372">
                <a:solidFill>
                  <a:srgbClr val="505050"/>
                </a:solidFill>
                <a:latin typeface="Segoe Pro Semibold" panose="020B0702040504020203" pitchFamily="34" charset="0"/>
                <a:cs typeface="Segoe UI Light"/>
              </a:endParaRPr>
            </a:p>
          </p:txBody>
        </p:sp>
        <p:sp>
          <p:nvSpPr>
            <p:cNvPr id="159" name="Oval 158">
              <a:extLst>
                <a:ext uri="{FF2B5EF4-FFF2-40B4-BE49-F238E27FC236}">
                  <a16:creationId xmlns:a16="http://schemas.microsoft.com/office/drawing/2014/main" id="{A82F849A-DD36-4D9C-9F4B-C41C4E58BD4C}"/>
                </a:ext>
              </a:extLst>
            </p:cNvPr>
            <p:cNvSpPr/>
            <p:nvPr/>
          </p:nvSpPr>
          <p:spPr bwMode="auto">
            <a:xfrm>
              <a:off x="899303" y="3266458"/>
              <a:ext cx="835378" cy="835378"/>
            </a:xfrm>
            <a:prstGeom prst="ellipse">
              <a:avLst/>
            </a:prstGeom>
            <a:solidFill>
              <a:schemeClr val="accent1"/>
            </a:solidFill>
            <a:ln w="10795" cap="flat" cmpd="sng" algn="ctr">
              <a:noFill/>
              <a:prstDash val="solid"/>
            </a:ln>
            <a:effectLst>
              <a:outerShdw blurRad="190500" dist="38100" dir="2700000" algn="tl" rotWithShape="0">
                <a:prstClr val="black">
                  <a:alpha val="15000"/>
                </a:prstClr>
              </a:outerShdw>
            </a:effectLst>
          </p:spPr>
          <p:txBody>
            <a:bodyPr rot="0" spcFirstLastPara="0" vertOverflow="overflow" horzOverflow="overflow" vert="horz" wrap="square" lIns="548562" tIns="137141" rIns="0" bIns="46623" numCol="1" spcCol="0" rtlCol="0" fromWordArt="0" anchor="t" anchorCtr="0" forceAA="0" compatLnSpc="1">
              <a:prstTxWarp prst="textNoShape">
                <a:avLst/>
              </a:prstTxWarp>
              <a:noAutofit/>
            </a:bodyPr>
            <a:lstStyle/>
            <a:p>
              <a:pPr defTabSz="932114" fontAlgn="base">
                <a:spcBef>
                  <a:spcPct val="0"/>
                </a:spcBef>
                <a:spcAft>
                  <a:spcPct val="0"/>
                </a:spcAft>
              </a:pPr>
              <a:endParaRPr lang="en-US" sz="1372">
                <a:solidFill>
                  <a:srgbClr val="505050"/>
                </a:solidFill>
                <a:latin typeface="Segoe Pro Semibold" panose="020B0702040504020203" pitchFamily="34" charset="0"/>
                <a:cs typeface="Segoe UI Light"/>
              </a:endParaRPr>
            </a:p>
          </p:txBody>
        </p:sp>
        <p:sp>
          <p:nvSpPr>
            <p:cNvPr id="160" name="Oval 159">
              <a:extLst>
                <a:ext uri="{FF2B5EF4-FFF2-40B4-BE49-F238E27FC236}">
                  <a16:creationId xmlns:a16="http://schemas.microsoft.com/office/drawing/2014/main" id="{AC9908E1-701B-4369-B15D-41B481349DEC}"/>
                </a:ext>
              </a:extLst>
            </p:cNvPr>
            <p:cNvSpPr/>
            <p:nvPr/>
          </p:nvSpPr>
          <p:spPr bwMode="auto">
            <a:xfrm>
              <a:off x="899303" y="4303070"/>
              <a:ext cx="835378" cy="835378"/>
            </a:xfrm>
            <a:prstGeom prst="ellipse">
              <a:avLst/>
            </a:prstGeom>
            <a:solidFill>
              <a:schemeClr val="accent1"/>
            </a:solidFill>
            <a:ln w="10795" cap="flat" cmpd="sng" algn="ctr">
              <a:noFill/>
              <a:prstDash val="solid"/>
            </a:ln>
            <a:effectLst>
              <a:outerShdw blurRad="190500" dist="38100" dir="2700000" algn="tl" rotWithShape="0">
                <a:prstClr val="black">
                  <a:alpha val="15000"/>
                </a:prstClr>
              </a:outerShdw>
            </a:effectLst>
          </p:spPr>
          <p:txBody>
            <a:bodyPr rot="0" spcFirstLastPara="0" vertOverflow="overflow" horzOverflow="overflow" vert="horz" wrap="square" lIns="548562" tIns="137141" rIns="0" bIns="46623" numCol="1" spcCol="0" rtlCol="0" fromWordArt="0" anchor="t" anchorCtr="0" forceAA="0" compatLnSpc="1">
              <a:prstTxWarp prst="textNoShape">
                <a:avLst/>
              </a:prstTxWarp>
              <a:noAutofit/>
            </a:bodyPr>
            <a:lstStyle/>
            <a:p>
              <a:pPr defTabSz="932114" fontAlgn="base">
                <a:spcBef>
                  <a:spcPct val="0"/>
                </a:spcBef>
                <a:spcAft>
                  <a:spcPct val="0"/>
                </a:spcAft>
              </a:pPr>
              <a:endParaRPr lang="en-US" sz="1372">
                <a:solidFill>
                  <a:srgbClr val="505050"/>
                </a:solidFill>
                <a:latin typeface="Segoe Pro Semibold" panose="020B0702040504020203" pitchFamily="34" charset="0"/>
                <a:cs typeface="Segoe UI Light"/>
              </a:endParaRPr>
            </a:p>
          </p:txBody>
        </p:sp>
        <p:grpSp>
          <p:nvGrpSpPr>
            <p:cNvPr id="161" name="Group 160">
              <a:extLst>
                <a:ext uri="{FF2B5EF4-FFF2-40B4-BE49-F238E27FC236}">
                  <a16:creationId xmlns:a16="http://schemas.microsoft.com/office/drawing/2014/main" id="{5854F14B-05C4-4CDF-8B60-2CF39B2A0A81}"/>
                </a:ext>
              </a:extLst>
            </p:cNvPr>
            <p:cNvGrpSpPr/>
            <p:nvPr/>
          </p:nvGrpSpPr>
          <p:grpSpPr>
            <a:xfrm>
              <a:off x="2043658" y="2532747"/>
              <a:ext cx="482065" cy="2255907"/>
              <a:chOff x="2224274" y="2338191"/>
              <a:chExt cx="482065" cy="2255907"/>
            </a:xfrm>
          </p:grpSpPr>
          <p:grpSp>
            <p:nvGrpSpPr>
              <p:cNvPr id="166" name="Group 165">
                <a:extLst>
                  <a:ext uri="{FF2B5EF4-FFF2-40B4-BE49-F238E27FC236}">
                    <a16:creationId xmlns:a16="http://schemas.microsoft.com/office/drawing/2014/main" id="{1ED576BA-C4CB-4A89-93E4-5D3283FEE5D4}"/>
                  </a:ext>
                </a:extLst>
              </p:cNvPr>
              <p:cNvGrpSpPr/>
              <p:nvPr/>
            </p:nvGrpSpPr>
            <p:grpSpPr>
              <a:xfrm>
                <a:off x="2281302" y="3639439"/>
                <a:ext cx="319498" cy="414180"/>
                <a:chOff x="5866856" y="4829242"/>
                <a:chExt cx="702675" cy="865083"/>
              </a:xfrm>
            </p:grpSpPr>
            <p:sp>
              <p:nvSpPr>
                <p:cNvPr id="196" name="Freeform 12">
                  <a:extLst>
                    <a:ext uri="{FF2B5EF4-FFF2-40B4-BE49-F238E27FC236}">
                      <a16:creationId xmlns:a16="http://schemas.microsoft.com/office/drawing/2014/main" id="{BF5A2D3A-40C8-4238-A85A-C9A4315D95AD}"/>
                    </a:ext>
                  </a:extLst>
                </p:cNvPr>
                <p:cNvSpPr>
                  <a:spLocks/>
                </p:cNvSpPr>
                <p:nvPr/>
              </p:nvSpPr>
              <p:spPr bwMode="auto">
                <a:xfrm>
                  <a:off x="5866856" y="5025048"/>
                  <a:ext cx="702675" cy="669277"/>
                </a:xfrm>
                <a:custGeom>
                  <a:avLst/>
                  <a:gdLst>
                    <a:gd name="T0" fmla="*/ 379 w 454"/>
                    <a:gd name="T1" fmla="*/ 174 h 432"/>
                    <a:gd name="T2" fmla="*/ 440 w 454"/>
                    <a:gd name="T3" fmla="*/ 60 h 432"/>
                    <a:gd name="T4" fmla="*/ 412 w 454"/>
                    <a:gd name="T5" fmla="*/ 33 h 432"/>
                    <a:gd name="T6" fmla="*/ 275 w 454"/>
                    <a:gd name="T7" fmla="*/ 18 h 432"/>
                    <a:gd name="T8" fmla="*/ 187 w 454"/>
                    <a:gd name="T9" fmla="*/ 18 h 432"/>
                    <a:gd name="T10" fmla="*/ 96 w 454"/>
                    <a:gd name="T11" fmla="*/ 16 h 432"/>
                    <a:gd name="T12" fmla="*/ 3 w 454"/>
                    <a:gd name="T13" fmla="*/ 154 h 432"/>
                    <a:gd name="T14" fmla="*/ 32 w 454"/>
                    <a:gd name="T15" fmla="*/ 304 h 432"/>
                    <a:gd name="T16" fmla="*/ 101 w 454"/>
                    <a:gd name="T17" fmla="*/ 405 h 432"/>
                    <a:gd name="T18" fmla="*/ 170 w 454"/>
                    <a:gd name="T19" fmla="*/ 421 h 432"/>
                    <a:gd name="T20" fmla="*/ 193 w 454"/>
                    <a:gd name="T21" fmla="*/ 413 h 432"/>
                    <a:gd name="T22" fmla="*/ 285 w 454"/>
                    <a:gd name="T23" fmla="*/ 413 h 432"/>
                    <a:gd name="T24" fmla="*/ 307 w 454"/>
                    <a:gd name="T25" fmla="*/ 421 h 432"/>
                    <a:gd name="T26" fmla="*/ 374 w 454"/>
                    <a:gd name="T27" fmla="*/ 406 h 432"/>
                    <a:gd name="T28" fmla="*/ 426 w 454"/>
                    <a:gd name="T29" fmla="*/ 338 h 432"/>
                    <a:gd name="T30" fmla="*/ 454 w 454"/>
                    <a:gd name="T31" fmla="*/ 280 h 432"/>
                    <a:gd name="T32" fmla="*/ 379 w 454"/>
                    <a:gd name="T33" fmla="*/ 174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54" h="432">
                      <a:moveTo>
                        <a:pt x="379" y="174"/>
                      </a:moveTo>
                      <a:cubicBezTo>
                        <a:pt x="375" y="125"/>
                        <a:pt x="397" y="88"/>
                        <a:pt x="440" y="60"/>
                      </a:cubicBezTo>
                      <a:cubicBezTo>
                        <a:pt x="430" y="51"/>
                        <a:pt x="422" y="40"/>
                        <a:pt x="412" y="33"/>
                      </a:cubicBezTo>
                      <a:cubicBezTo>
                        <a:pt x="369" y="2"/>
                        <a:pt x="323" y="0"/>
                        <a:pt x="275" y="18"/>
                      </a:cubicBezTo>
                      <a:cubicBezTo>
                        <a:pt x="224" y="36"/>
                        <a:pt x="239" y="37"/>
                        <a:pt x="187" y="18"/>
                      </a:cubicBezTo>
                      <a:cubicBezTo>
                        <a:pt x="156" y="6"/>
                        <a:pt x="126" y="4"/>
                        <a:pt x="96" y="16"/>
                      </a:cubicBezTo>
                      <a:cubicBezTo>
                        <a:pt x="36" y="39"/>
                        <a:pt x="7" y="96"/>
                        <a:pt x="3" y="154"/>
                      </a:cubicBezTo>
                      <a:cubicBezTo>
                        <a:pt x="0" y="207"/>
                        <a:pt x="11" y="256"/>
                        <a:pt x="32" y="304"/>
                      </a:cubicBezTo>
                      <a:cubicBezTo>
                        <a:pt x="49" y="342"/>
                        <a:pt x="71" y="376"/>
                        <a:pt x="101" y="405"/>
                      </a:cubicBezTo>
                      <a:cubicBezTo>
                        <a:pt x="121" y="424"/>
                        <a:pt x="143" y="432"/>
                        <a:pt x="170" y="421"/>
                      </a:cubicBezTo>
                      <a:cubicBezTo>
                        <a:pt x="178" y="418"/>
                        <a:pt x="186" y="416"/>
                        <a:pt x="193" y="413"/>
                      </a:cubicBezTo>
                      <a:cubicBezTo>
                        <a:pt x="224" y="400"/>
                        <a:pt x="254" y="400"/>
                        <a:pt x="285" y="413"/>
                      </a:cubicBezTo>
                      <a:cubicBezTo>
                        <a:pt x="292" y="417"/>
                        <a:pt x="300" y="419"/>
                        <a:pt x="307" y="421"/>
                      </a:cubicBezTo>
                      <a:cubicBezTo>
                        <a:pt x="332" y="428"/>
                        <a:pt x="355" y="424"/>
                        <a:pt x="374" y="406"/>
                      </a:cubicBezTo>
                      <a:cubicBezTo>
                        <a:pt x="396" y="387"/>
                        <a:pt x="412" y="363"/>
                        <a:pt x="426" y="338"/>
                      </a:cubicBezTo>
                      <a:cubicBezTo>
                        <a:pt x="437" y="319"/>
                        <a:pt x="445" y="299"/>
                        <a:pt x="454" y="280"/>
                      </a:cubicBezTo>
                      <a:cubicBezTo>
                        <a:pt x="409" y="257"/>
                        <a:pt x="382" y="223"/>
                        <a:pt x="379" y="174"/>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4705">
                    <a:solidFill>
                      <a:srgbClr val="505050"/>
                    </a:solidFill>
                    <a:latin typeface="Segoe UI"/>
                  </a:endParaRPr>
                </a:p>
              </p:txBody>
            </p:sp>
            <p:sp>
              <p:nvSpPr>
                <p:cNvPr id="197" name="Freeform 13">
                  <a:extLst>
                    <a:ext uri="{FF2B5EF4-FFF2-40B4-BE49-F238E27FC236}">
                      <a16:creationId xmlns:a16="http://schemas.microsoft.com/office/drawing/2014/main" id="{B37AA624-04B0-40B9-8D92-B631A31A2E8D}"/>
                    </a:ext>
                  </a:extLst>
                </p:cNvPr>
                <p:cNvSpPr>
                  <a:spLocks/>
                </p:cNvSpPr>
                <p:nvPr/>
              </p:nvSpPr>
              <p:spPr bwMode="auto">
                <a:xfrm>
                  <a:off x="6211971" y="4829242"/>
                  <a:ext cx="185983" cy="203008"/>
                </a:xfrm>
                <a:custGeom>
                  <a:avLst/>
                  <a:gdLst>
                    <a:gd name="T0" fmla="*/ 115 w 120"/>
                    <a:gd name="T1" fmla="*/ 0 h 131"/>
                    <a:gd name="T2" fmla="*/ 38 w 120"/>
                    <a:gd name="T3" fmla="*/ 36 h 131"/>
                    <a:gd name="T4" fmla="*/ 4 w 120"/>
                    <a:gd name="T5" fmla="*/ 126 h 131"/>
                    <a:gd name="T6" fmla="*/ 115 w 120"/>
                    <a:gd name="T7" fmla="*/ 0 h 131"/>
                  </a:gdLst>
                  <a:ahLst/>
                  <a:cxnLst>
                    <a:cxn ang="0">
                      <a:pos x="T0" y="T1"/>
                    </a:cxn>
                    <a:cxn ang="0">
                      <a:pos x="T2" y="T3"/>
                    </a:cxn>
                    <a:cxn ang="0">
                      <a:pos x="T4" y="T5"/>
                    </a:cxn>
                    <a:cxn ang="0">
                      <a:pos x="T6" y="T7"/>
                    </a:cxn>
                  </a:cxnLst>
                  <a:rect l="0" t="0" r="r" b="b"/>
                  <a:pathLst>
                    <a:path w="120" h="131">
                      <a:moveTo>
                        <a:pt x="115" y="0"/>
                      </a:moveTo>
                      <a:cubicBezTo>
                        <a:pt x="84" y="2"/>
                        <a:pt x="59" y="15"/>
                        <a:pt x="38" y="36"/>
                      </a:cubicBezTo>
                      <a:cubicBezTo>
                        <a:pt x="14" y="61"/>
                        <a:pt x="0" y="90"/>
                        <a:pt x="4" y="126"/>
                      </a:cubicBezTo>
                      <a:cubicBezTo>
                        <a:pt x="64" y="131"/>
                        <a:pt x="120" y="68"/>
                        <a:pt x="11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4705">
                    <a:solidFill>
                      <a:srgbClr val="505050"/>
                    </a:solidFill>
                    <a:latin typeface="Segoe UI"/>
                  </a:endParaRPr>
                </a:p>
              </p:txBody>
            </p:sp>
          </p:grpSp>
          <p:grpSp>
            <p:nvGrpSpPr>
              <p:cNvPr id="169" name="Group 168">
                <a:extLst>
                  <a:ext uri="{FF2B5EF4-FFF2-40B4-BE49-F238E27FC236}">
                    <a16:creationId xmlns:a16="http://schemas.microsoft.com/office/drawing/2014/main" id="{764B9137-7437-4E5A-8B7F-560DE8D84228}"/>
                  </a:ext>
                </a:extLst>
              </p:cNvPr>
              <p:cNvGrpSpPr/>
              <p:nvPr/>
            </p:nvGrpSpPr>
            <p:grpSpPr>
              <a:xfrm>
                <a:off x="2286418" y="3019895"/>
                <a:ext cx="335350" cy="419905"/>
                <a:chOff x="13987161" y="3323588"/>
                <a:chExt cx="2047876" cy="2435225"/>
              </a:xfrm>
              <a:solidFill>
                <a:schemeClr val="bg1"/>
              </a:solidFill>
            </p:grpSpPr>
            <p:sp>
              <p:nvSpPr>
                <p:cNvPr id="187" name="Freeform 50">
                  <a:extLst>
                    <a:ext uri="{FF2B5EF4-FFF2-40B4-BE49-F238E27FC236}">
                      <a16:creationId xmlns:a16="http://schemas.microsoft.com/office/drawing/2014/main" id="{719FAFCF-5BF6-4491-B398-0ACDD9C725E6}"/>
                    </a:ext>
                  </a:extLst>
                </p:cNvPr>
                <p:cNvSpPr>
                  <a:spLocks/>
                </p:cNvSpPr>
                <p:nvPr/>
              </p:nvSpPr>
              <p:spPr bwMode="auto">
                <a:xfrm>
                  <a:off x="14341178" y="4145911"/>
                  <a:ext cx="1344611" cy="1612902"/>
                </a:xfrm>
                <a:custGeom>
                  <a:avLst/>
                  <a:gdLst>
                    <a:gd name="T0" fmla="*/ 0 w 358"/>
                    <a:gd name="T1" fmla="*/ 6 h 429"/>
                    <a:gd name="T2" fmla="*/ 0 w 358"/>
                    <a:gd name="T3" fmla="*/ 258 h 429"/>
                    <a:gd name="T4" fmla="*/ 44 w 358"/>
                    <a:gd name="T5" fmla="*/ 302 h 429"/>
                    <a:gd name="T6" fmla="*/ 72 w 358"/>
                    <a:gd name="T7" fmla="*/ 302 h 429"/>
                    <a:gd name="T8" fmla="*/ 72 w 358"/>
                    <a:gd name="T9" fmla="*/ 388 h 429"/>
                    <a:gd name="T10" fmla="*/ 112 w 358"/>
                    <a:gd name="T11" fmla="*/ 429 h 429"/>
                    <a:gd name="T12" fmla="*/ 152 w 358"/>
                    <a:gd name="T13" fmla="*/ 388 h 429"/>
                    <a:gd name="T14" fmla="*/ 152 w 358"/>
                    <a:gd name="T15" fmla="*/ 313 h 429"/>
                    <a:gd name="T16" fmla="*/ 152 w 358"/>
                    <a:gd name="T17" fmla="*/ 303 h 429"/>
                    <a:gd name="T18" fmla="*/ 205 w 358"/>
                    <a:gd name="T19" fmla="*/ 303 h 429"/>
                    <a:gd name="T20" fmla="*/ 205 w 358"/>
                    <a:gd name="T21" fmla="*/ 317 h 429"/>
                    <a:gd name="T22" fmla="*/ 205 w 358"/>
                    <a:gd name="T23" fmla="*/ 388 h 429"/>
                    <a:gd name="T24" fmla="*/ 246 w 358"/>
                    <a:gd name="T25" fmla="*/ 429 h 429"/>
                    <a:gd name="T26" fmla="*/ 285 w 358"/>
                    <a:gd name="T27" fmla="*/ 388 h 429"/>
                    <a:gd name="T28" fmla="*/ 285 w 358"/>
                    <a:gd name="T29" fmla="*/ 332 h 429"/>
                    <a:gd name="T30" fmla="*/ 285 w 358"/>
                    <a:gd name="T31" fmla="*/ 302 h 429"/>
                    <a:gd name="T32" fmla="*/ 307 w 358"/>
                    <a:gd name="T33" fmla="*/ 302 h 429"/>
                    <a:gd name="T34" fmla="*/ 358 w 358"/>
                    <a:gd name="T35" fmla="*/ 251 h 429"/>
                    <a:gd name="T36" fmla="*/ 358 w 358"/>
                    <a:gd name="T37" fmla="*/ 12 h 429"/>
                    <a:gd name="T38" fmla="*/ 358 w 358"/>
                    <a:gd name="T39" fmla="*/ 0 h 429"/>
                    <a:gd name="T40" fmla="*/ 1 w 358"/>
                    <a:gd name="T41" fmla="*/ 0 h 429"/>
                    <a:gd name="T42" fmla="*/ 0 w 358"/>
                    <a:gd name="T43" fmla="*/ 6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 h="429">
                      <a:moveTo>
                        <a:pt x="0" y="6"/>
                      </a:moveTo>
                      <a:cubicBezTo>
                        <a:pt x="0" y="90"/>
                        <a:pt x="0" y="174"/>
                        <a:pt x="0" y="258"/>
                      </a:cubicBezTo>
                      <a:cubicBezTo>
                        <a:pt x="0" y="284"/>
                        <a:pt x="18" y="301"/>
                        <a:pt x="44" y="302"/>
                      </a:cubicBezTo>
                      <a:cubicBezTo>
                        <a:pt x="53" y="302"/>
                        <a:pt x="62" y="302"/>
                        <a:pt x="72" y="302"/>
                      </a:cubicBezTo>
                      <a:cubicBezTo>
                        <a:pt x="72" y="332"/>
                        <a:pt x="72" y="360"/>
                        <a:pt x="72" y="388"/>
                      </a:cubicBezTo>
                      <a:cubicBezTo>
                        <a:pt x="72" y="412"/>
                        <a:pt x="90" y="429"/>
                        <a:pt x="112" y="429"/>
                      </a:cubicBezTo>
                      <a:cubicBezTo>
                        <a:pt x="135" y="429"/>
                        <a:pt x="152" y="412"/>
                        <a:pt x="152" y="388"/>
                      </a:cubicBezTo>
                      <a:cubicBezTo>
                        <a:pt x="152" y="363"/>
                        <a:pt x="152" y="338"/>
                        <a:pt x="152" y="313"/>
                      </a:cubicBezTo>
                      <a:cubicBezTo>
                        <a:pt x="152" y="309"/>
                        <a:pt x="152" y="306"/>
                        <a:pt x="152" y="303"/>
                      </a:cubicBezTo>
                      <a:cubicBezTo>
                        <a:pt x="171" y="303"/>
                        <a:pt x="188" y="303"/>
                        <a:pt x="205" y="303"/>
                      </a:cubicBezTo>
                      <a:cubicBezTo>
                        <a:pt x="205" y="308"/>
                        <a:pt x="205" y="313"/>
                        <a:pt x="205" y="317"/>
                      </a:cubicBezTo>
                      <a:cubicBezTo>
                        <a:pt x="205" y="341"/>
                        <a:pt x="205" y="364"/>
                        <a:pt x="205" y="388"/>
                      </a:cubicBezTo>
                      <a:cubicBezTo>
                        <a:pt x="206" y="412"/>
                        <a:pt x="223" y="429"/>
                        <a:pt x="246" y="429"/>
                      </a:cubicBezTo>
                      <a:cubicBezTo>
                        <a:pt x="269" y="428"/>
                        <a:pt x="285" y="411"/>
                        <a:pt x="285" y="388"/>
                      </a:cubicBezTo>
                      <a:cubicBezTo>
                        <a:pt x="285" y="369"/>
                        <a:pt x="285" y="350"/>
                        <a:pt x="285" y="332"/>
                      </a:cubicBezTo>
                      <a:cubicBezTo>
                        <a:pt x="285" y="322"/>
                        <a:pt x="285" y="312"/>
                        <a:pt x="285" y="302"/>
                      </a:cubicBezTo>
                      <a:cubicBezTo>
                        <a:pt x="293" y="302"/>
                        <a:pt x="300" y="302"/>
                        <a:pt x="307" y="302"/>
                      </a:cubicBezTo>
                      <a:cubicBezTo>
                        <a:pt x="342" y="302"/>
                        <a:pt x="358" y="285"/>
                        <a:pt x="358" y="251"/>
                      </a:cubicBezTo>
                      <a:cubicBezTo>
                        <a:pt x="358" y="171"/>
                        <a:pt x="358" y="91"/>
                        <a:pt x="358" y="12"/>
                      </a:cubicBezTo>
                      <a:cubicBezTo>
                        <a:pt x="358" y="8"/>
                        <a:pt x="358" y="4"/>
                        <a:pt x="358" y="0"/>
                      </a:cubicBezTo>
                      <a:cubicBezTo>
                        <a:pt x="238" y="0"/>
                        <a:pt x="119" y="0"/>
                        <a:pt x="1" y="0"/>
                      </a:cubicBezTo>
                      <a:cubicBezTo>
                        <a:pt x="0" y="3"/>
                        <a:pt x="0" y="5"/>
                        <a:pt x="0" y="6"/>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4705">
                    <a:solidFill>
                      <a:srgbClr val="505050"/>
                    </a:solidFill>
                    <a:latin typeface="Segoe UI"/>
                  </a:endParaRPr>
                </a:p>
              </p:txBody>
            </p:sp>
            <p:sp>
              <p:nvSpPr>
                <p:cNvPr id="193" name="Freeform 51">
                  <a:extLst>
                    <a:ext uri="{FF2B5EF4-FFF2-40B4-BE49-F238E27FC236}">
                      <a16:creationId xmlns:a16="http://schemas.microsoft.com/office/drawing/2014/main" id="{BD293BB4-A1CA-4018-8601-71D29506D64B}"/>
                    </a:ext>
                  </a:extLst>
                </p:cNvPr>
                <p:cNvSpPr>
                  <a:spLocks noEditPoints="1"/>
                </p:cNvSpPr>
                <p:nvPr/>
              </p:nvSpPr>
              <p:spPr bwMode="auto">
                <a:xfrm>
                  <a:off x="14341178" y="3323588"/>
                  <a:ext cx="1344611" cy="766765"/>
                </a:xfrm>
                <a:custGeom>
                  <a:avLst/>
                  <a:gdLst>
                    <a:gd name="T0" fmla="*/ 267 w 358"/>
                    <a:gd name="T1" fmla="*/ 61 h 204"/>
                    <a:gd name="T2" fmla="*/ 273 w 358"/>
                    <a:gd name="T3" fmla="*/ 49 h 204"/>
                    <a:gd name="T4" fmla="*/ 293 w 358"/>
                    <a:gd name="T5" fmla="*/ 12 h 204"/>
                    <a:gd name="T6" fmla="*/ 293 w 358"/>
                    <a:gd name="T7" fmla="*/ 4 h 204"/>
                    <a:gd name="T8" fmla="*/ 284 w 358"/>
                    <a:gd name="T9" fmla="*/ 7 h 204"/>
                    <a:gd name="T10" fmla="*/ 280 w 358"/>
                    <a:gd name="T11" fmla="*/ 14 h 204"/>
                    <a:gd name="T12" fmla="*/ 256 w 358"/>
                    <a:gd name="T13" fmla="*/ 56 h 204"/>
                    <a:gd name="T14" fmla="*/ 179 w 358"/>
                    <a:gd name="T15" fmla="*/ 40 h 204"/>
                    <a:gd name="T16" fmla="*/ 101 w 358"/>
                    <a:gd name="T17" fmla="*/ 56 h 204"/>
                    <a:gd name="T18" fmla="*/ 77 w 358"/>
                    <a:gd name="T19" fmla="*/ 12 h 204"/>
                    <a:gd name="T20" fmla="*/ 66 w 358"/>
                    <a:gd name="T21" fmla="*/ 4 h 204"/>
                    <a:gd name="T22" fmla="*/ 67 w 358"/>
                    <a:gd name="T23" fmla="*/ 18 h 204"/>
                    <a:gd name="T24" fmla="*/ 91 w 358"/>
                    <a:gd name="T25" fmla="*/ 61 h 204"/>
                    <a:gd name="T26" fmla="*/ 0 w 358"/>
                    <a:gd name="T27" fmla="*/ 204 h 204"/>
                    <a:gd name="T28" fmla="*/ 358 w 358"/>
                    <a:gd name="T29" fmla="*/ 204 h 204"/>
                    <a:gd name="T30" fmla="*/ 267 w 358"/>
                    <a:gd name="T31" fmla="*/ 61 h 204"/>
                    <a:gd name="T32" fmla="*/ 98 w 358"/>
                    <a:gd name="T33" fmla="*/ 140 h 204"/>
                    <a:gd name="T34" fmla="*/ 82 w 358"/>
                    <a:gd name="T35" fmla="*/ 124 h 204"/>
                    <a:gd name="T36" fmla="*/ 98 w 358"/>
                    <a:gd name="T37" fmla="*/ 110 h 204"/>
                    <a:gd name="T38" fmla="*/ 112 w 358"/>
                    <a:gd name="T39" fmla="*/ 125 h 204"/>
                    <a:gd name="T40" fmla="*/ 98 w 358"/>
                    <a:gd name="T41" fmla="*/ 140 h 204"/>
                    <a:gd name="T42" fmla="*/ 261 w 358"/>
                    <a:gd name="T43" fmla="*/ 140 h 204"/>
                    <a:gd name="T44" fmla="*/ 245 w 358"/>
                    <a:gd name="T45" fmla="*/ 126 h 204"/>
                    <a:gd name="T46" fmla="*/ 259 w 358"/>
                    <a:gd name="T47" fmla="*/ 110 h 204"/>
                    <a:gd name="T48" fmla="*/ 275 w 358"/>
                    <a:gd name="T49" fmla="*/ 125 h 204"/>
                    <a:gd name="T50" fmla="*/ 261 w 358"/>
                    <a:gd name="T51" fmla="*/ 14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58" h="204">
                      <a:moveTo>
                        <a:pt x="267" y="61"/>
                      </a:moveTo>
                      <a:cubicBezTo>
                        <a:pt x="269" y="57"/>
                        <a:pt x="271" y="53"/>
                        <a:pt x="273" y="49"/>
                      </a:cubicBezTo>
                      <a:cubicBezTo>
                        <a:pt x="280" y="37"/>
                        <a:pt x="287" y="25"/>
                        <a:pt x="293" y="12"/>
                      </a:cubicBezTo>
                      <a:cubicBezTo>
                        <a:pt x="294" y="10"/>
                        <a:pt x="293" y="7"/>
                        <a:pt x="293" y="4"/>
                      </a:cubicBezTo>
                      <a:cubicBezTo>
                        <a:pt x="290" y="5"/>
                        <a:pt x="286" y="6"/>
                        <a:pt x="284" y="7"/>
                      </a:cubicBezTo>
                      <a:cubicBezTo>
                        <a:pt x="282" y="8"/>
                        <a:pt x="281" y="11"/>
                        <a:pt x="280" y="14"/>
                      </a:cubicBezTo>
                      <a:cubicBezTo>
                        <a:pt x="272" y="28"/>
                        <a:pt x="264" y="42"/>
                        <a:pt x="256" y="56"/>
                      </a:cubicBezTo>
                      <a:cubicBezTo>
                        <a:pt x="231" y="45"/>
                        <a:pt x="205" y="41"/>
                        <a:pt x="179" y="40"/>
                      </a:cubicBezTo>
                      <a:cubicBezTo>
                        <a:pt x="152" y="40"/>
                        <a:pt x="126" y="46"/>
                        <a:pt x="101" y="56"/>
                      </a:cubicBezTo>
                      <a:cubicBezTo>
                        <a:pt x="93" y="41"/>
                        <a:pt x="85" y="27"/>
                        <a:pt x="77" y="12"/>
                      </a:cubicBezTo>
                      <a:cubicBezTo>
                        <a:pt x="74" y="8"/>
                        <a:pt x="73" y="0"/>
                        <a:pt x="66" y="4"/>
                      </a:cubicBezTo>
                      <a:cubicBezTo>
                        <a:pt x="58" y="8"/>
                        <a:pt x="65" y="14"/>
                        <a:pt x="67" y="18"/>
                      </a:cubicBezTo>
                      <a:cubicBezTo>
                        <a:pt x="75" y="32"/>
                        <a:pt x="83" y="46"/>
                        <a:pt x="91" y="61"/>
                      </a:cubicBezTo>
                      <a:cubicBezTo>
                        <a:pt x="35" y="94"/>
                        <a:pt x="2" y="139"/>
                        <a:pt x="0" y="204"/>
                      </a:cubicBezTo>
                      <a:cubicBezTo>
                        <a:pt x="120" y="204"/>
                        <a:pt x="239" y="204"/>
                        <a:pt x="358" y="204"/>
                      </a:cubicBezTo>
                      <a:cubicBezTo>
                        <a:pt x="355" y="139"/>
                        <a:pt x="322" y="93"/>
                        <a:pt x="267" y="61"/>
                      </a:cubicBezTo>
                      <a:close/>
                      <a:moveTo>
                        <a:pt x="98" y="140"/>
                      </a:moveTo>
                      <a:cubicBezTo>
                        <a:pt x="89" y="140"/>
                        <a:pt x="82" y="133"/>
                        <a:pt x="82" y="124"/>
                      </a:cubicBezTo>
                      <a:cubicBezTo>
                        <a:pt x="83" y="116"/>
                        <a:pt x="89" y="110"/>
                        <a:pt x="98" y="110"/>
                      </a:cubicBezTo>
                      <a:cubicBezTo>
                        <a:pt x="106" y="111"/>
                        <a:pt x="112" y="117"/>
                        <a:pt x="112" y="125"/>
                      </a:cubicBezTo>
                      <a:cubicBezTo>
                        <a:pt x="112" y="133"/>
                        <a:pt x="105" y="140"/>
                        <a:pt x="98" y="140"/>
                      </a:cubicBezTo>
                      <a:close/>
                      <a:moveTo>
                        <a:pt x="261" y="140"/>
                      </a:moveTo>
                      <a:cubicBezTo>
                        <a:pt x="253" y="140"/>
                        <a:pt x="246" y="134"/>
                        <a:pt x="245" y="126"/>
                      </a:cubicBezTo>
                      <a:cubicBezTo>
                        <a:pt x="245" y="118"/>
                        <a:pt x="251" y="111"/>
                        <a:pt x="259" y="110"/>
                      </a:cubicBezTo>
                      <a:cubicBezTo>
                        <a:pt x="268" y="110"/>
                        <a:pt x="275" y="116"/>
                        <a:pt x="275" y="125"/>
                      </a:cubicBezTo>
                      <a:cubicBezTo>
                        <a:pt x="275" y="133"/>
                        <a:pt x="269" y="140"/>
                        <a:pt x="261" y="14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4705">
                    <a:solidFill>
                      <a:srgbClr val="505050"/>
                    </a:solidFill>
                    <a:latin typeface="Segoe UI"/>
                  </a:endParaRPr>
                </a:p>
              </p:txBody>
            </p:sp>
            <p:sp>
              <p:nvSpPr>
                <p:cNvPr id="194" name="Freeform 52">
                  <a:extLst>
                    <a:ext uri="{FF2B5EF4-FFF2-40B4-BE49-F238E27FC236}">
                      <a16:creationId xmlns:a16="http://schemas.microsoft.com/office/drawing/2014/main" id="{B09CA3FC-F082-495E-86DC-755512CDDF88}"/>
                    </a:ext>
                  </a:extLst>
                </p:cNvPr>
                <p:cNvSpPr>
                  <a:spLocks/>
                </p:cNvSpPr>
                <p:nvPr/>
              </p:nvSpPr>
              <p:spPr bwMode="auto">
                <a:xfrm>
                  <a:off x="13987161" y="4117341"/>
                  <a:ext cx="300035" cy="927097"/>
                </a:xfrm>
                <a:custGeom>
                  <a:avLst/>
                  <a:gdLst>
                    <a:gd name="T0" fmla="*/ 40 w 80"/>
                    <a:gd name="T1" fmla="*/ 247 h 247"/>
                    <a:gd name="T2" fmla="*/ 80 w 80"/>
                    <a:gd name="T3" fmla="*/ 205 h 247"/>
                    <a:gd name="T4" fmla="*/ 80 w 80"/>
                    <a:gd name="T5" fmla="*/ 124 h 247"/>
                    <a:gd name="T6" fmla="*/ 80 w 80"/>
                    <a:gd name="T7" fmla="*/ 42 h 247"/>
                    <a:gd name="T8" fmla="*/ 40 w 80"/>
                    <a:gd name="T9" fmla="*/ 0 h 247"/>
                    <a:gd name="T10" fmla="*/ 0 w 80"/>
                    <a:gd name="T11" fmla="*/ 42 h 247"/>
                    <a:gd name="T12" fmla="*/ 0 w 80"/>
                    <a:gd name="T13" fmla="*/ 206 h 247"/>
                    <a:gd name="T14" fmla="*/ 40 w 80"/>
                    <a:gd name="T15" fmla="*/ 247 h 2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247">
                      <a:moveTo>
                        <a:pt x="40" y="247"/>
                      </a:moveTo>
                      <a:cubicBezTo>
                        <a:pt x="63" y="247"/>
                        <a:pt x="80" y="229"/>
                        <a:pt x="80" y="205"/>
                      </a:cubicBezTo>
                      <a:cubicBezTo>
                        <a:pt x="80" y="178"/>
                        <a:pt x="80" y="151"/>
                        <a:pt x="80" y="124"/>
                      </a:cubicBezTo>
                      <a:cubicBezTo>
                        <a:pt x="80" y="97"/>
                        <a:pt x="80" y="70"/>
                        <a:pt x="80" y="42"/>
                      </a:cubicBezTo>
                      <a:cubicBezTo>
                        <a:pt x="80" y="18"/>
                        <a:pt x="63" y="0"/>
                        <a:pt x="40" y="0"/>
                      </a:cubicBezTo>
                      <a:cubicBezTo>
                        <a:pt x="17" y="0"/>
                        <a:pt x="1" y="18"/>
                        <a:pt x="0" y="42"/>
                      </a:cubicBezTo>
                      <a:cubicBezTo>
                        <a:pt x="0" y="96"/>
                        <a:pt x="0" y="151"/>
                        <a:pt x="0" y="206"/>
                      </a:cubicBezTo>
                      <a:cubicBezTo>
                        <a:pt x="1" y="230"/>
                        <a:pt x="18" y="247"/>
                        <a:pt x="40" y="247"/>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4705">
                    <a:solidFill>
                      <a:srgbClr val="505050"/>
                    </a:solidFill>
                    <a:latin typeface="Segoe UI"/>
                  </a:endParaRPr>
                </a:p>
              </p:txBody>
            </p:sp>
            <p:sp>
              <p:nvSpPr>
                <p:cNvPr id="195" name="Freeform 53">
                  <a:extLst>
                    <a:ext uri="{FF2B5EF4-FFF2-40B4-BE49-F238E27FC236}">
                      <a16:creationId xmlns:a16="http://schemas.microsoft.com/office/drawing/2014/main" id="{29E9EF6E-FD9A-4CBD-9286-E66DCDDF62EC}"/>
                    </a:ext>
                  </a:extLst>
                </p:cNvPr>
                <p:cNvSpPr>
                  <a:spLocks/>
                </p:cNvSpPr>
                <p:nvPr/>
              </p:nvSpPr>
              <p:spPr bwMode="auto">
                <a:xfrm>
                  <a:off x="15733414" y="4117341"/>
                  <a:ext cx="301623" cy="931866"/>
                </a:xfrm>
                <a:custGeom>
                  <a:avLst/>
                  <a:gdLst>
                    <a:gd name="T0" fmla="*/ 41 w 80"/>
                    <a:gd name="T1" fmla="*/ 247 h 248"/>
                    <a:gd name="T2" fmla="*/ 80 w 80"/>
                    <a:gd name="T3" fmla="*/ 206 h 248"/>
                    <a:gd name="T4" fmla="*/ 80 w 80"/>
                    <a:gd name="T5" fmla="*/ 124 h 248"/>
                    <a:gd name="T6" fmla="*/ 80 w 80"/>
                    <a:gd name="T7" fmla="*/ 42 h 248"/>
                    <a:gd name="T8" fmla="*/ 42 w 80"/>
                    <a:gd name="T9" fmla="*/ 0 h 248"/>
                    <a:gd name="T10" fmla="*/ 0 w 80"/>
                    <a:gd name="T11" fmla="*/ 40 h 248"/>
                    <a:gd name="T12" fmla="*/ 0 w 80"/>
                    <a:gd name="T13" fmla="*/ 208 h 248"/>
                    <a:gd name="T14" fmla="*/ 41 w 80"/>
                    <a:gd name="T15" fmla="*/ 247 h 2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248">
                      <a:moveTo>
                        <a:pt x="41" y="247"/>
                      </a:moveTo>
                      <a:cubicBezTo>
                        <a:pt x="63" y="247"/>
                        <a:pt x="80" y="229"/>
                        <a:pt x="80" y="206"/>
                      </a:cubicBezTo>
                      <a:cubicBezTo>
                        <a:pt x="80" y="179"/>
                        <a:pt x="80" y="151"/>
                        <a:pt x="80" y="124"/>
                      </a:cubicBezTo>
                      <a:cubicBezTo>
                        <a:pt x="80" y="96"/>
                        <a:pt x="80" y="69"/>
                        <a:pt x="80" y="42"/>
                      </a:cubicBezTo>
                      <a:cubicBezTo>
                        <a:pt x="80" y="18"/>
                        <a:pt x="64" y="1"/>
                        <a:pt x="42" y="0"/>
                      </a:cubicBezTo>
                      <a:cubicBezTo>
                        <a:pt x="19" y="0"/>
                        <a:pt x="1" y="17"/>
                        <a:pt x="0" y="40"/>
                      </a:cubicBezTo>
                      <a:cubicBezTo>
                        <a:pt x="0" y="96"/>
                        <a:pt x="0" y="152"/>
                        <a:pt x="0" y="208"/>
                      </a:cubicBezTo>
                      <a:cubicBezTo>
                        <a:pt x="1" y="230"/>
                        <a:pt x="19" y="248"/>
                        <a:pt x="41" y="247"/>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4705">
                    <a:solidFill>
                      <a:srgbClr val="505050"/>
                    </a:solidFill>
                    <a:latin typeface="Segoe UI"/>
                  </a:endParaRPr>
                </a:p>
              </p:txBody>
            </p:sp>
          </p:grpSp>
          <p:pic>
            <p:nvPicPr>
              <p:cNvPr id="171" name="Picture 170">
                <a:extLst>
                  <a:ext uri="{FF2B5EF4-FFF2-40B4-BE49-F238E27FC236}">
                    <a16:creationId xmlns:a16="http://schemas.microsoft.com/office/drawing/2014/main" id="{E7A0841A-72ED-4538-80F2-7533CF1F22B1}"/>
                  </a:ext>
                </a:extLst>
              </p:cNvPr>
              <p:cNvPicPr>
                <a:picLocks noChangeAspect="1"/>
              </p:cNvPicPr>
              <p:nvPr/>
            </p:nvPicPr>
            <p:blipFill rotWithShape="1">
              <a:blip r:embed="rId8" cstate="print">
                <a:duotone>
                  <a:prstClr val="black"/>
                  <a:schemeClr val="tx1">
                    <a:tint val="45000"/>
                    <a:satMod val="400000"/>
                  </a:schemeClr>
                </a:duotone>
                <a:extLst>
                  <a:ext uri="{BEBA8EAE-BF5A-486C-A8C5-ECC9F3942E4B}">
                    <a14:imgProps xmlns:a14="http://schemas.microsoft.com/office/drawing/2010/main">
                      <a14:imgLayer r:embed="rId9">
                        <a14:imgEffect>
                          <a14:brightnessContrast bright="-100000"/>
                        </a14:imgEffect>
                      </a14:imgLayer>
                    </a14:imgProps>
                  </a:ext>
                  <a:ext uri="{28A0092B-C50C-407E-A947-70E740481C1C}">
                    <a14:useLocalDpi xmlns:a14="http://schemas.microsoft.com/office/drawing/2010/main" val="0"/>
                  </a:ext>
                </a:extLst>
              </a:blip>
              <a:srcRect/>
              <a:stretch/>
            </p:blipFill>
            <p:spPr>
              <a:xfrm>
                <a:off x="2286418" y="4253257"/>
                <a:ext cx="364301" cy="340841"/>
              </a:xfrm>
              <a:prstGeom prst="rect">
                <a:avLst/>
              </a:prstGeom>
            </p:spPr>
          </p:pic>
          <p:pic>
            <p:nvPicPr>
              <p:cNvPr id="185" name="Picture 184">
                <a:extLst>
                  <a:ext uri="{FF2B5EF4-FFF2-40B4-BE49-F238E27FC236}">
                    <a16:creationId xmlns:a16="http://schemas.microsoft.com/office/drawing/2014/main" id="{FBE323FF-185D-42C7-8D35-CF63B5697B7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224274" y="2338191"/>
                <a:ext cx="482065" cy="482065"/>
              </a:xfrm>
              <a:prstGeom prst="rect">
                <a:avLst/>
              </a:prstGeom>
            </p:spPr>
          </p:pic>
        </p:grpSp>
        <p:sp>
          <p:nvSpPr>
            <p:cNvPr id="162" name="CellPhone_E8EA" title="Icon of a cellphone">
              <a:extLst>
                <a:ext uri="{FF2B5EF4-FFF2-40B4-BE49-F238E27FC236}">
                  <a16:creationId xmlns:a16="http://schemas.microsoft.com/office/drawing/2014/main" id="{B58D07D2-9455-4E47-8765-F4C2056607F9}"/>
                </a:ext>
              </a:extLst>
            </p:cNvPr>
            <p:cNvSpPr>
              <a:spLocks noChangeAspect="1" noEditPoints="1"/>
            </p:cNvSpPr>
            <p:nvPr/>
          </p:nvSpPr>
          <p:spPr bwMode="auto">
            <a:xfrm>
              <a:off x="1219008" y="2484255"/>
              <a:ext cx="195968" cy="326561"/>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6" tIns="44804" rIns="89606" bIns="44804" numCol="1" anchor="t" anchorCtr="0" compatLnSpc="1">
              <a:prstTxWarp prst="textNoShape">
                <a:avLst/>
              </a:prstTxWarp>
            </a:bodyPr>
            <a:lstStyle/>
            <a:p>
              <a:pPr algn="ctr" defTabSz="896030" fontAlgn="base">
                <a:defRPr/>
              </a:pPr>
              <a:endParaRPr lang="en-US" sz="882">
                <a:gradFill>
                  <a:gsLst>
                    <a:gs pos="0">
                      <a:srgbClr val="505050"/>
                    </a:gs>
                    <a:gs pos="100000">
                      <a:srgbClr val="505050"/>
                    </a:gs>
                  </a:gsLst>
                </a:gradFill>
                <a:latin typeface="Segoe UI"/>
              </a:endParaRPr>
            </a:p>
          </p:txBody>
        </p:sp>
        <p:sp>
          <p:nvSpPr>
            <p:cNvPr id="163" name="Laptop_E770" title="Icon of a laptop">
              <a:extLst>
                <a:ext uri="{FF2B5EF4-FFF2-40B4-BE49-F238E27FC236}">
                  <a16:creationId xmlns:a16="http://schemas.microsoft.com/office/drawing/2014/main" id="{B7E63B2C-6A29-4E0C-9D31-C452DCB51064}"/>
                </a:ext>
              </a:extLst>
            </p:cNvPr>
            <p:cNvSpPr>
              <a:spLocks noChangeAspect="1" noEditPoints="1"/>
            </p:cNvSpPr>
            <p:nvPr/>
          </p:nvSpPr>
          <p:spPr bwMode="auto">
            <a:xfrm>
              <a:off x="1037087" y="4533985"/>
              <a:ext cx="559811" cy="373549"/>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6" tIns="44804" rIns="89606" bIns="44804" numCol="1" anchor="t" anchorCtr="0" compatLnSpc="1">
              <a:prstTxWarp prst="textNoShape">
                <a:avLst/>
              </a:prstTxWarp>
            </a:bodyPr>
            <a:lstStyle/>
            <a:p>
              <a:pPr algn="ctr" defTabSz="896030" fontAlgn="base">
                <a:defRPr/>
              </a:pPr>
              <a:endParaRPr lang="en-US" sz="882">
                <a:gradFill>
                  <a:gsLst>
                    <a:gs pos="0">
                      <a:srgbClr val="505050"/>
                    </a:gs>
                    <a:gs pos="100000">
                      <a:srgbClr val="505050"/>
                    </a:gs>
                  </a:gsLst>
                </a:gradFill>
                <a:latin typeface="Segoe UI"/>
              </a:endParaRPr>
            </a:p>
          </p:txBody>
        </p:sp>
        <p:sp>
          <p:nvSpPr>
            <p:cNvPr id="165" name="Tablet_E70A" title="Icon of a tablet">
              <a:extLst>
                <a:ext uri="{FF2B5EF4-FFF2-40B4-BE49-F238E27FC236}">
                  <a16:creationId xmlns:a16="http://schemas.microsoft.com/office/drawing/2014/main" id="{4185C1EF-9CC5-41AB-846C-3C241E0498E2}"/>
                </a:ext>
              </a:extLst>
            </p:cNvPr>
            <p:cNvSpPr>
              <a:spLocks noChangeAspect="1" noEditPoints="1"/>
            </p:cNvSpPr>
            <p:nvPr/>
          </p:nvSpPr>
          <p:spPr bwMode="auto">
            <a:xfrm>
              <a:off x="1079292" y="3509652"/>
              <a:ext cx="475400" cy="348990"/>
            </a:xfrm>
            <a:custGeom>
              <a:avLst/>
              <a:gdLst>
                <a:gd name="T0" fmla="*/ 3748 w 3748"/>
                <a:gd name="T1" fmla="*/ 2562 h 2749"/>
                <a:gd name="T2" fmla="*/ 3561 w 3748"/>
                <a:gd name="T3" fmla="*/ 2749 h 2749"/>
                <a:gd name="T4" fmla="*/ 187 w 3748"/>
                <a:gd name="T5" fmla="*/ 2749 h 2749"/>
                <a:gd name="T6" fmla="*/ 0 w 3748"/>
                <a:gd name="T7" fmla="*/ 2562 h 2749"/>
                <a:gd name="T8" fmla="*/ 0 w 3748"/>
                <a:gd name="T9" fmla="*/ 187 h 2749"/>
                <a:gd name="T10" fmla="*/ 187 w 3748"/>
                <a:gd name="T11" fmla="*/ 0 h 2749"/>
                <a:gd name="T12" fmla="*/ 3561 w 3748"/>
                <a:gd name="T13" fmla="*/ 0 h 2749"/>
                <a:gd name="T14" fmla="*/ 3748 w 3748"/>
                <a:gd name="T15" fmla="*/ 187 h 2749"/>
                <a:gd name="T16" fmla="*/ 3748 w 3748"/>
                <a:gd name="T17" fmla="*/ 2562 h 2749"/>
                <a:gd name="T18" fmla="*/ 2124 w 3748"/>
                <a:gd name="T19" fmla="*/ 2249 h 2749"/>
                <a:gd name="T20" fmla="*/ 1624 w 3748"/>
                <a:gd name="T21" fmla="*/ 2249 h 2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48" h="2749">
                  <a:moveTo>
                    <a:pt x="3748" y="2562"/>
                  </a:moveTo>
                  <a:cubicBezTo>
                    <a:pt x="3748" y="2665"/>
                    <a:pt x="3665" y="2749"/>
                    <a:pt x="3561" y="2749"/>
                  </a:cubicBezTo>
                  <a:cubicBezTo>
                    <a:pt x="187" y="2749"/>
                    <a:pt x="187" y="2749"/>
                    <a:pt x="187" y="2749"/>
                  </a:cubicBezTo>
                  <a:cubicBezTo>
                    <a:pt x="83" y="2749"/>
                    <a:pt x="0" y="2665"/>
                    <a:pt x="0" y="2562"/>
                  </a:cubicBezTo>
                  <a:cubicBezTo>
                    <a:pt x="0" y="187"/>
                    <a:pt x="0" y="187"/>
                    <a:pt x="0" y="187"/>
                  </a:cubicBezTo>
                  <a:cubicBezTo>
                    <a:pt x="0" y="84"/>
                    <a:pt x="83" y="0"/>
                    <a:pt x="187" y="0"/>
                  </a:cubicBezTo>
                  <a:cubicBezTo>
                    <a:pt x="3561" y="0"/>
                    <a:pt x="3561" y="0"/>
                    <a:pt x="3561" y="0"/>
                  </a:cubicBezTo>
                  <a:cubicBezTo>
                    <a:pt x="3665" y="0"/>
                    <a:pt x="3748" y="84"/>
                    <a:pt x="3748" y="187"/>
                  </a:cubicBezTo>
                  <a:lnTo>
                    <a:pt x="3748" y="2562"/>
                  </a:lnTo>
                  <a:close/>
                  <a:moveTo>
                    <a:pt x="2124" y="2249"/>
                  </a:moveTo>
                  <a:cubicBezTo>
                    <a:pt x="1624" y="2249"/>
                    <a:pt x="1624" y="2249"/>
                    <a:pt x="1624" y="2249"/>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6" tIns="44804" rIns="89606" bIns="44804" numCol="1" anchor="t" anchorCtr="0" compatLnSpc="1">
              <a:prstTxWarp prst="textNoShape">
                <a:avLst/>
              </a:prstTxWarp>
            </a:bodyPr>
            <a:lstStyle/>
            <a:p>
              <a:pPr algn="ctr" defTabSz="896030" fontAlgn="base">
                <a:defRPr/>
              </a:pPr>
              <a:endParaRPr lang="en-US" sz="882">
                <a:gradFill>
                  <a:gsLst>
                    <a:gs pos="0">
                      <a:srgbClr val="505050"/>
                    </a:gs>
                    <a:gs pos="100000">
                      <a:srgbClr val="505050"/>
                    </a:gs>
                  </a:gsLst>
                </a:gradFill>
                <a:latin typeface="Segoe UI"/>
              </a:endParaRPr>
            </a:p>
          </p:txBody>
        </p:sp>
      </p:grpSp>
      <p:sp>
        <p:nvSpPr>
          <p:cNvPr id="198" name="Right Bracket 197">
            <a:extLst>
              <a:ext uri="{FF2B5EF4-FFF2-40B4-BE49-F238E27FC236}">
                <a16:creationId xmlns:a16="http://schemas.microsoft.com/office/drawing/2014/main" id="{B42412FA-211D-4483-A2AF-FDC2E6F478FE}"/>
              </a:ext>
            </a:extLst>
          </p:cNvPr>
          <p:cNvSpPr/>
          <p:nvPr/>
        </p:nvSpPr>
        <p:spPr>
          <a:xfrm>
            <a:off x="2286177" y="3568665"/>
            <a:ext cx="126489" cy="2407398"/>
          </a:xfrm>
          <a:prstGeom prst="rightBracket">
            <a:avLst>
              <a:gd name="adj" fmla="val 0"/>
            </a:avLst>
          </a:prstGeom>
          <a:ln w="12700" cap="rnd">
            <a:solidFill>
              <a:schemeClr val="tx1">
                <a:lumMod val="50000"/>
                <a:lumOff val="50000"/>
              </a:schemeClr>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89617" tIns="44808" rIns="89617" bIns="44808" numCol="1" spcCol="0" rtlCol="0" fromWordArt="0" anchor="ctr" anchorCtr="0" forceAA="0" compatLnSpc="1">
            <a:prstTxWarp prst="textNoShape">
              <a:avLst/>
            </a:prstTxWarp>
            <a:noAutofit/>
          </a:bodyPr>
          <a:lstStyle/>
          <a:p>
            <a:pPr algn="ctr" defTabSz="914016">
              <a:defRPr/>
            </a:pPr>
            <a:endParaRPr lang="en-US" sz="13528">
              <a:solidFill>
                <a:srgbClr val="505050"/>
              </a:solidFill>
              <a:latin typeface="Segoe UI"/>
            </a:endParaRPr>
          </a:p>
        </p:txBody>
      </p:sp>
      <p:grpSp>
        <p:nvGrpSpPr>
          <p:cNvPr id="199" name="Group 198">
            <a:extLst>
              <a:ext uri="{FF2B5EF4-FFF2-40B4-BE49-F238E27FC236}">
                <a16:creationId xmlns:a16="http://schemas.microsoft.com/office/drawing/2014/main" id="{91F2062D-BAED-4642-8AEA-3500D1645219}"/>
              </a:ext>
            </a:extLst>
          </p:cNvPr>
          <p:cNvGrpSpPr/>
          <p:nvPr/>
        </p:nvGrpSpPr>
        <p:grpSpPr>
          <a:xfrm>
            <a:off x="3293622" y="4681174"/>
            <a:ext cx="1702827" cy="587598"/>
            <a:chOff x="3204969" y="4699961"/>
            <a:chExt cx="1703068" cy="587682"/>
          </a:xfrm>
        </p:grpSpPr>
        <p:sp>
          <p:nvSpPr>
            <p:cNvPr id="209" name="Rectangle: Rounded Corners 208">
              <a:extLst>
                <a:ext uri="{FF2B5EF4-FFF2-40B4-BE49-F238E27FC236}">
                  <a16:creationId xmlns:a16="http://schemas.microsoft.com/office/drawing/2014/main" id="{AC433C23-1C8A-49C2-B8AD-E5AFA617A080}"/>
                </a:ext>
              </a:extLst>
            </p:cNvPr>
            <p:cNvSpPr/>
            <p:nvPr/>
          </p:nvSpPr>
          <p:spPr bwMode="auto">
            <a:xfrm>
              <a:off x="3204969" y="4699961"/>
              <a:ext cx="1631150" cy="498768"/>
            </a:xfrm>
            <a:prstGeom prst="roundRect">
              <a:avLst/>
            </a:prstGeom>
            <a:solidFill>
              <a:schemeClr val="accent1">
                <a:lumMod val="50000"/>
              </a:schemeClr>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89642" tIns="46623" rIns="45713" bIns="46623" numCol="1" spcCol="0" rtlCol="0" fromWordArt="0" anchor="ctr" anchorCtr="0" forceAA="0" compatLnSpc="1">
              <a:prstTxWarp prst="textNoShape">
                <a:avLst/>
              </a:prstTxWarp>
              <a:noAutofit/>
            </a:bodyPr>
            <a:lstStyle/>
            <a:p>
              <a:pPr defTabSz="932114" fontAlgn="base">
                <a:lnSpc>
                  <a:spcPct val="80000"/>
                </a:lnSpc>
                <a:spcBef>
                  <a:spcPct val="0"/>
                </a:spcBef>
                <a:spcAft>
                  <a:spcPct val="0"/>
                </a:spcAft>
              </a:pPr>
              <a:endParaRPr lang="en-US" sz="1176" kern="0">
                <a:solidFill>
                  <a:srgbClr val="FFFFFF"/>
                </a:solidFill>
                <a:latin typeface="Segoe UI Semibold"/>
              </a:endParaRPr>
            </a:p>
          </p:txBody>
        </p:sp>
        <p:sp>
          <p:nvSpPr>
            <p:cNvPr id="210" name="Rectangle: Rounded Corners 209">
              <a:extLst>
                <a:ext uri="{FF2B5EF4-FFF2-40B4-BE49-F238E27FC236}">
                  <a16:creationId xmlns:a16="http://schemas.microsoft.com/office/drawing/2014/main" id="{D640DA42-1B96-41A7-974E-F9EFBC1D2214}"/>
                </a:ext>
              </a:extLst>
            </p:cNvPr>
            <p:cNvSpPr/>
            <p:nvPr/>
          </p:nvSpPr>
          <p:spPr bwMode="auto">
            <a:xfrm>
              <a:off x="3240928" y="4744418"/>
              <a:ext cx="1631150" cy="498768"/>
            </a:xfrm>
            <a:prstGeom prst="roundRect">
              <a:avLst/>
            </a:prstGeom>
            <a:solidFill>
              <a:schemeClr val="accent1">
                <a:lumMod val="75000"/>
              </a:schemeClr>
            </a:solidFill>
            <a:ln w="10795" cap="flat" cmpd="sng" algn="ctr">
              <a:noFill/>
              <a:prstDash val="solid"/>
            </a:ln>
            <a:effectLst>
              <a:outerShdw blurRad="190500" dist="38100" dir="2700000" algn="tl" rotWithShape="0">
                <a:prstClr val="black">
                  <a:alpha val="15000"/>
                </a:prstClr>
              </a:outerShdw>
            </a:effectLst>
          </p:spPr>
          <p:txBody>
            <a:bodyPr rot="0" spcFirstLastPara="0" vertOverflow="overflow" horzOverflow="overflow" vert="horz" wrap="square" lIns="89642" tIns="46623" rIns="45713" bIns="46623" numCol="1" spcCol="0" rtlCol="0" fromWordArt="0" anchor="ctr" anchorCtr="0" forceAA="0" compatLnSpc="1">
              <a:prstTxWarp prst="textNoShape">
                <a:avLst/>
              </a:prstTxWarp>
              <a:noAutofit/>
            </a:bodyPr>
            <a:lstStyle/>
            <a:p>
              <a:pPr defTabSz="932114" fontAlgn="base">
                <a:lnSpc>
                  <a:spcPct val="80000"/>
                </a:lnSpc>
                <a:spcBef>
                  <a:spcPct val="0"/>
                </a:spcBef>
                <a:spcAft>
                  <a:spcPct val="0"/>
                </a:spcAft>
              </a:pPr>
              <a:endParaRPr lang="en-US" sz="1176" kern="0">
                <a:solidFill>
                  <a:srgbClr val="FFFFFF"/>
                </a:solidFill>
                <a:latin typeface="Segoe UI Semibold"/>
              </a:endParaRPr>
            </a:p>
          </p:txBody>
        </p:sp>
        <p:sp>
          <p:nvSpPr>
            <p:cNvPr id="218" name="Rectangle: Rounded Corners 217">
              <a:extLst>
                <a:ext uri="{FF2B5EF4-FFF2-40B4-BE49-F238E27FC236}">
                  <a16:creationId xmlns:a16="http://schemas.microsoft.com/office/drawing/2014/main" id="{C0C90D64-56A5-4C32-B381-8D289547B71B}"/>
                </a:ext>
              </a:extLst>
            </p:cNvPr>
            <p:cNvSpPr/>
            <p:nvPr/>
          </p:nvSpPr>
          <p:spPr bwMode="auto">
            <a:xfrm>
              <a:off x="3276887" y="4788875"/>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89642" tIns="46623" rIns="45713" bIns="46623" numCol="1" spcCol="0" rtlCol="0" fromWordArt="0" anchor="ctr" anchorCtr="0" forceAA="0" compatLnSpc="1">
              <a:prstTxWarp prst="textNoShape">
                <a:avLst/>
              </a:prstTxWarp>
              <a:noAutofit/>
            </a:bodyPr>
            <a:lstStyle/>
            <a:p>
              <a:pPr defTabSz="932114" fontAlgn="base">
                <a:lnSpc>
                  <a:spcPct val="80000"/>
                </a:lnSpc>
                <a:spcBef>
                  <a:spcPct val="0"/>
                </a:spcBef>
                <a:spcAft>
                  <a:spcPct val="0"/>
                </a:spcAft>
              </a:pPr>
              <a:r>
                <a:rPr lang="en-US" sz="1176" kern="0">
                  <a:solidFill>
                    <a:srgbClr val="FFFFFF"/>
                  </a:solidFill>
                  <a:latin typeface="Segoe UI Semibold"/>
                </a:rPr>
                <a:t>Gateway</a:t>
              </a:r>
            </a:p>
          </p:txBody>
        </p:sp>
        <p:sp>
          <p:nvSpPr>
            <p:cNvPr id="219" name="Move_E7C2" title="Icon of four arrows pointing away from eachother">
              <a:extLst>
                <a:ext uri="{FF2B5EF4-FFF2-40B4-BE49-F238E27FC236}">
                  <a16:creationId xmlns:a16="http://schemas.microsoft.com/office/drawing/2014/main" id="{E1B3693E-BB61-4967-814E-7F83B78C3B25}"/>
                </a:ext>
              </a:extLst>
            </p:cNvPr>
            <p:cNvSpPr>
              <a:spLocks noChangeAspect="1" noEditPoints="1"/>
            </p:cNvSpPr>
            <p:nvPr/>
          </p:nvSpPr>
          <p:spPr bwMode="auto">
            <a:xfrm>
              <a:off x="4431005" y="4891891"/>
              <a:ext cx="273646" cy="273715"/>
            </a:xfrm>
            <a:custGeom>
              <a:avLst/>
              <a:gdLst>
                <a:gd name="T0" fmla="*/ 736 w 3999"/>
                <a:gd name="T1" fmla="*/ 2737 h 4000"/>
                <a:gd name="T2" fmla="*/ 0 w 3999"/>
                <a:gd name="T3" fmla="*/ 2001 h 4000"/>
                <a:gd name="T4" fmla="*/ 736 w 3999"/>
                <a:gd name="T5" fmla="*/ 1264 h 4000"/>
                <a:gd name="T6" fmla="*/ 86 w 3999"/>
                <a:gd name="T7" fmla="*/ 2001 h 4000"/>
                <a:gd name="T8" fmla="*/ 1264 w 3999"/>
                <a:gd name="T9" fmla="*/ 2001 h 4000"/>
                <a:gd name="T10" fmla="*/ 1264 w 3999"/>
                <a:gd name="T11" fmla="*/ 3265 h 4000"/>
                <a:gd name="T12" fmla="*/ 2000 w 3999"/>
                <a:gd name="T13" fmla="*/ 4000 h 4000"/>
                <a:gd name="T14" fmla="*/ 2735 w 3999"/>
                <a:gd name="T15" fmla="*/ 3265 h 4000"/>
                <a:gd name="T16" fmla="*/ 2000 w 3999"/>
                <a:gd name="T17" fmla="*/ 3915 h 4000"/>
                <a:gd name="T18" fmla="*/ 2000 w 3999"/>
                <a:gd name="T19" fmla="*/ 2737 h 4000"/>
                <a:gd name="T20" fmla="*/ 3264 w 3999"/>
                <a:gd name="T21" fmla="*/ 2737 h 4000"/>
                <a:gd name="T22" fmla="*/ 3999 w 3999"/>
                <a:gd name="T23" fmla="*/ 2001 h 4000"/>
                <a:gd name="T24" fmla="*/ 3264 w 3999"/>
                <a:gd name="T25" fmla="*/ 1264 h 4000"/>
                <a:gd name="T26" fmla="*/ 3913 w 3999"/>
                <a:gd name="T27" fmla="*/ 2001 h 4000"/>
                <a:gd name="T28" fmla="*/ 2735 w 3999"/>
                <a:gd name="T29" fmla="*/ 2001 h 4000"/>
                <a:gd name="T30" fmla="*/ 2735 w 3999"/>
                <a:gd name="T31" fmla="*/ 736 h 4000"/>
                <a:gd name="T32" fmla="*/ 2000 w 3999"/>
                <a:gd name="T33" fmla="*/ 0 h 4000"/>
                <a:gd name="T34" fmla="*/ 1264 w 3999"/>
                <a:gd name="T35" fmla="*/ 736 h 4000"/>
                <a:gd name="T36" fmla="*/ 2000 w 3999"/>
                <a:gd name="T37" fmla="*/ 86 h 4000"/>
                <a:gd name="T38" fmla="*/ 2000 w 3999"/>
                <a:gd name="T39" fmla="*/ 1264 h 4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99" h="4000">
                  <a:moveTo>
                    <a:pt x="736" y="2737"/>
                  </a:moveTo>
                  <a:lnTo>
                    <a:pt x="0" y="2001"/>
                  </a:lnTo>
                  <a:lnTo>
                    <a:pt x="736" y="1264"/>
                  </a:lnTo>
                  <a:moveTo>
                    <a:pt x="86" y="2001"/>
                  </a:moveTo>
                  <a:lnTo>
                    <a:pt x="1264" y="2001"/>
                  </a:lnTo>
                  <a:moveTo>
                    <a:pt x="1264" y="3265"/>
                  </a:moveTo>
                  <a:lnTo>
                    <a:pt x="2000" y="4000"/>
                  </a:lnTo>
                  <a:lnTo>
                    <a:pt x="2735" y="3265"/>
                  </a:lnTo>
                  <a:moveTo>
                    <a:pt x="2000" y="3915"/>
                  </a:moveTo>
                  <a:lnTo>
                    <a:pt x="2000" y="2737"/>
                  </a:lnTo>
                  <a:moveTo>
                    <a:pt x="3264" y="2737"/>
                  </a:moveTo>
                  <a:lnTo>
                    <a:pt x="3999" y="2001"/>
                  </a:lnTo>
                  <a:lnTo>
                    <a:pt x="3264" y="1264"/>
                  </a:lnTo>
                  <a:moveTo>
                    <a:pt x="3913" y="2001"/>
                  </a:moveTo>
                  <a:lnTo>
                    <a:pt x="2735" y="2001"/>
                  </a:lnTo>
                  <a:moveTo>
                    <a:pt x="2735" y="736"/>
                  </a:moveTo>
                  <a:lnTo>
                    <a:pt x="2000" y="0"/>
                  </a:lnTo>
                  <a:lnTo>
                    <a:pt x="1264" y="736"/>
                  </a:lnTo>
                  <a:moveTo>
                    <a:pt x="2000" y="86"/>
                  </a:moveTo>
                  <a:lnTo>
                    <a:pt x="2000" y="1264"/>
                  </a:lnTo>
                </a:path>
              </a:pathLst>
            </a:custGeom>
            <a:noFill/>
            <a:ln w="15875" cap="sq">
              <a:solidFill>
                <a:schemeClr val="bg1"/>
              </a:solidFill>
              <a:prstDash val="solid"/>
              <a:miter lim="800000"/>
              <a:headEnd/>
              <a:tailEnd/>
            </a:ln>
          </p:spPr>
          <p:txBody>
            <a:bodyPr vert="horz" wrap="square" lIns="89642" tIns="44804" rIns="89606" bIns="44804" numCol="1" anchor="t" anchorCtr="0" compatLnSpc="1">
              <a:prstTxWarp prst="textNoShape">
                <a:avLst/>
              </a:prstTxWarp>
            </a:bodyPr>
            <a:lstStyle/>
            <a:p>
              <a:pPr algn="ctr" defTabSz="896030" fontAlgn="base">
                <a:defRPr/>
              </a:pPr>
              <a:endParaRPr lang="en-US" sz="1176">
                <a:solidFill>
                  <a:srgbClr val="FFFFFF"/>
                </a:solidFill>
                <a:latin typeface="Segoe UI Semibold"/>
              </a:endParaRPr>
            </a:p>
          </p:txBody>
        </p:sp>
      </p:grpSp>
      <p:grpSp>
        <p:nvGrpSpPr>
          <p:cNvPr id="220" name="Group 219">
            <a:extLst>
              <a:ext uri="{FF2B5EF4-FFF2-40B4-BE49-F238E27FC236}">
                <a16:creationId xmlns:a16="http://schemas.microsoft.com/office/drawing/2014/main" id="{2A76CE52-E041-4BE0-99CE-C07E9B5F9FEA}"/>
              </a:ext>
            </a:extLst>
          </p:cNvPr>
          <p:cNvGrpSpPr/>
          <p:nvPr/>
        </p:nvGrpSpPr>
        <p:grpSpPr>
          <a:xfrm>
            <a:off x="3293622" y="3816331"/>
            <a:ext cx="1702827" cy="587598"/>
            <a:chOff x="3204969" y="3834996"/>
            <a:chExt cx="1703068" cy="587682"/>
          </a:xfrm>
        </p:grpSpPr>
        <p:sp>
          <p:nvSpPr>
            <p:cNvPr id="221" name="Rectangle: Rounded Corners 220">
              <a:extLst>
                <a:ext uri="{FF2B5EF4-FFF2-40B4-BE49-F238E27FC236}">
                  <a16:creationId xmlns:a16="http://schemas.microsoft.com/office/drawing/2014/main" id="{A1B6120E-C60E-4985-842B-6B3514DC1ACE}"/>
                </a:ext>
              </a:extLst>
            </p:cNvPr>
            <p:cNvSpPr/>
            <p:nvPr/>
          </p:nvSpPr>
          <p:spPr bwMode="auto">
            <a:xfrm>
              <a:off x="3204969" y="3834996"/>
              <a:ext cx="1631150" cy="498768"/>
            </a:xfrm>
            <a:prstGeom prst="roundRect">
              <a:avLst/>
            </a:prstGeom>
            <a:solidFill>
              <a:schemeClr val="accent1">
                <a:lumMod val="50000"/>
              </a:schemeClr>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89642" tIns="46623" rIns="45713" bIns="46623" numCol="1" spcCol="0" rtlCol="0" fromWordArt="0" anchor="ctr" anchorCtr="0" forceAA="0" compatLnSpc="1">
              <a:prstTxWarp prst="textNoShape">
                <a:avLst/>
              </a:prstTxWarp>
              <a:noAutofit/>
            </a:bodyPr>
            <a:lstStyle/>
            <a:p>
              <a:pPr defTabSz="932114" fontAlgn="base">
                <a:lnSpc>
                  <a:spcPct val="80000"/>
                </a:lnSpc>
                <a:spcBef>
                  <a:spcPct val="0"/>
                </a:spcBef>
                <a:spcAft>
                  <a:spcPct val="0"/>
                </a:spcAft>
              </a:pPr>
              <a:endParaRPr lang="en-US" sz="1176" kern="0">
                <a:solidFill>
                  <a:srgbClr val="FFFFFF"/>
                </a:solidFill>
                <a:latin typeface="Segoe UI Semibold"/>
              </a:endParaRPr>
            </a:p>
          </p:txBody>
        </p:sp>
        <p:sp>
          <p:nvSpPr>
            <p:cNvPr id="222" name="Rectangle: Rounded Corners 221">
              <a:extLst>
                <a:ext uri="{FF2B5EF4-FFF2-40B4-BE49-F238E27FC236}">
                  <a16:creationId xmlns:a16="http://schemas.microsoft.com/office/drawing/2014/main" id="{69CE98B0-C041-440E-A549-C529AC84623E}"/>
                </a:ext>
              </a:extLst>
            </p:cNvPr>
            <p:cNvSpPr/>
            <p:nvPr/>
          </p:nvSpPr>
          <p:spPr bwMode="auto">
            <a:xfrm>
              <a:off x="3240928" y="3879453"/>
              <a:ext cx="1631150" cy="498768"/>
            </a:xfrm>
            <a:prstGeom prst="roundRect">
              <a:avLst/>
            </a:prstGeom>
            <a:solidFill>
              <a:schemeClr val="accent1">
                <a:lumMod val="75000"/>
              </a:schemeClr>
            </a:solidFill>
            <a:ln w="10795" cap="flat" cmpd="sng" algn="ctr">
              <a:noFill/>
              <a:prstDash val="solid"/>
            </a:ln>
            <a:effectLst>
              <a:outerShdw blurRad="190500" dist="38100" dir="2700000" algn="tl" rotWithShape="0">
                <a:prstClr val="black">
                  <a:alpha val="15000"/>
                </a:prstClr>
              </a:outerShdw>
            </a:effectLst>
          </p:spPr>
          <p:txBody>
            <a:bodyPr rot="0" spcFirstLastPara="0" vertOverflow="overflow" horzOverflow="overflow" vert="horz" wrap="square" lIns="89642" tIns="46623" rIns="45713" bIns="46623" numCol="1" spcCol="0" rtlCol="0" fromWordArt="0" anchor="ctr" anchorCtr="0" forceAA="0" compatLnSpc="1">
              <a:prstTxWarp prst="textNoShape">
                <a:avLst/>
              </a:prstTxWarp>
              <a:noAutofit/>
            </a:bodyPr>
            <a:lstStyle/>
            <a:p>
              <a:pPr defTabSz="932114" fontAlgn="base">
                <a:lnSpc>
                  <a:spcPct val="80000"/>
                </a:lnSpc>
                <a:spcBef>
                  <a:spcPct val="0"/>
                </a:spcBef>
                <a:spcAft>
                  <a:spcPct val="0"/>
                </a:spcAft>
              </a:pPr>
              <a:endParaRPr lang="en-US" sz="1176" kern="0">
                <a:solidFill>
                  <a:srgbClr val="FFFFFF"/>
                </a:solidFill>
                <a:latin typeface="Segoe UI Semibold"/>
              </a:endParaRPr>
            </a:p>
          </p:txBody>
        </p:sp>
        <p:sp>
          <p:nvSpPr>
            <p:cNvPr id="223" name="Rectangle: Rounded Corners 222">
              <a:extLst>
                <a:ext uri="{FF2B5EF4-FFF2-40B4-BE49-F238E27FC236}">
                  <a16:creationId xmlns:a16="http://schemas.microsoft.com/office/drawing/2014/main" id="{B03415A0-2664-42EA-AE70-AF3C3DEE6800}"/>
                </a:ext>
              </a:extLst>
            </p:cNvPr>
            <p:cNvSpPr/>
            <p:nvPr/>
          </p:nvSpPr>
          <p:spPr bwMode="auto">
            <a:xfrm>
              <a:off x="3276887" y="3923910"/>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89642" tIns="46623" rIns="45713" bIns="46623" numCol="1" spcCol="0" rtlCol="0" fromWordArt="0" anchor="ctr" anchorCtr="0" forceAA="0" compatLnSpc="1">
              <a:prstTxWarp prst="textNoShape">
                <a:avLst/>
              </a:prstTxWarp>
              <a:noAutofit/>
            </a:bodyPr>
            <a:lstStyle/>
            <a:p>
              <a:pPr defTabSz="932114" fontAlgn="base">
                <a:lnSpc>
                  <a:spcPct val="80000"/>
                </a:lnSpc>
                <a:spcBef>
                  <a:spcPct val="0"/>
                </a:spcBef>
                <a:spcAft>
                  <a:spcPct val="0"/>
                </a:spcAft>
              </a:pPr>
              <a:r>
                <a:rPr lang="en-US" sz="1176" kern="0">
                  <a:solidFill>
                    <a:srgbClr val="FFFFFF"/>
                  </a:solidFill>
                  <a:latin typeface="Segoe UI Semibold"/>
                </a:rPr>
                <a:t>Web Access</a:t>
              </a:r>
            </a:p>
          </p:txBody>
        </p:sp>
        <p:sp>
          <p:nvSpPr>
            <p:cNvPr id="226" name="globe_2" title="Icon of a sphere made of lines">
              <a:extLst>
                <a:ext uri="{FF2B5EF4-FFF2-40B4-BE49-F238E27FC236}">
                  <a16:creationId xmlns:a16="http://schemas.microsoft.com/office/drawing/2014/main" id="{DDF92DFA-0203-409C-9259-550CC300A39A}"/>
                </a:ext>
              </a:extLst>
            </p:cNvPr>
            <p:cNvSpPr>
              <a:spLocks noChangeAspect="1" noEditPoints="1"/>
            </p:cNvSpPr>
            <p:nvPr/>
          </p:nvSpPr>
          <p:spPr bwMode="auto">
            <a:xfrm>
              <a:off x="4419468" y="4027324"/>
              <a:ext cx="296721" cy="296721"/>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04" rIns="89606" bIns="44804" numCol="1" anchor="t" anchorCtr="0" compatLnSpc="1">
              <a:prstTxWarp prst="textNoShape">
                <a:avLst/>
              </a:prstTxWarp>
            </a:bodyPr>
            <a:lstStyle/>
            <a:p>
              <a:pPr algn="ctr" defTabSz="896030" fontAlgn="base">
                <a:defRPr/>
              </a:pPr>
              <a:endParaRPr lang="en-US" sz="1176">
                <a:solidFill>
                  <a:srgbClr val="FFFFFF"/>
                </a:solidFill>
                <a:latin typeface="Segoe UI Semibold"/>
              </a:endParaRPr>
            </a:p>
          </p:txBody>
        </p:sp>
      </p:grpSp>
      <p:sp>
        <p:nvSpPr>
          <p:cNvPr id="232" name="Rectangle 231">
            <a:extLst>
              <a:ext uri="{FF2B5EF4-FFF2-40B4-BE49-F238E27FC236}">
                <a16:creationId xmlns:a16="http://schemas.microsoft.com/office/drawing/2014/main" id="{8CB2149B-4C63-40BF-9D93-62E6AAEDAA13}"/>
              </a:ext>
            </a:extLst>
          </p:cNvPr>
          <p:cNvSpPr/>
          <p:nvPr/>
        </p:nvSpPr>
        <p:spPr bwMode="auto">
          <a:xfrm>
            <a:off x="7574090" y="3424332"/>
            <a:ext cx="4101843" cy="2527420"/>
          </a:xfrm>
          <a:prstGeom prst="rect">
            <a:avLst/>
          </a:prstGeom>
          <a:solidFill>
            <a:schemeClr val="bg1"/>
          </a:solidFill>
          <a:ln w="10795" cap="flat" cmpd="sng" algn="ctr">
            <a:noFill/>
            <a:prstDash val="solid"/>
          </a:ln>
          <a:effectLst/>
        </p:spPr>
        <p:txBody>
          <a:bodyPr rot="0" spcFirstLastPara="0" vertOverflow="overflow" horzOverflow="overflow" vert="horz" wrap="square" lIns="548562" tIns="137141" rIns="0" bIns="46623" numCol="1" spcCol="0" rtlCol="0" fromWordArt="0" anchor="t" anchorCtr="0" forceAA="0" compatLnSpc="1">
            <a:prstTxWarp prst="textNoShape">
              <a:avLst/>
            </a:prstTxWarp>
            <a:noAutofit/>
          </a:bodyPr>
          <a:lstStyle/>
          <a:p>
            <a:pPr defTabSz="932114" fontAlgn="base">
              <a:spcBef>
                <a:spcPct val="0"/>
              </a:spcBef>
              <a:spcAft>
                <a:spcPct val="0"/>
              </a:spcAft>
            </a:pPr>
            <a:endParaRPr lang="en-US" sz="1372">
              <a:solidFill>
                <a:srgbClr val="505050"/>
              </a:solidFill>
              <a:latin typeface="Segoe Pro Semibold" panose="020B0702040504020203" pitchFamily="34" charset="0"/>
              <a:cs typeface="Segoe UI Light"/>
            </a:endParaRPr>
          </a:p>
        </p:txBody>
      </p:sp>
      <p:sp>
        <p:nvSpPr>
          <p:cNvPr id="233" name="Rectangle 232">
            <a:extLst>
              <a:ext uri="{FF2B5EF4-FFF2-40B4-BE49-F238E27FC236}">
                <a16:creationId xmlns:a16="http://schemas.microsoft.com/office/drawing/2014/main" id="{A086D7CE-4467-4394-8200-C2C374B6114A}"/>
              </a:ext>
            </a:extLst>
          </p:cNvPr>
          <p:cNvSpPr/>
          <p:nvPr/>
        </p:nvSpPr>
        <p:spPr>
          <a:xfrm>
            <a:off x="10808221" y="3615155"/>
            <a:ext cx="592810" cy="331899"/>
          </a:xfrm>
          <a:prstGeom prst="rect">
            <a:avLst/>
          </a:prstGeom>
        </p:spPr>
        <p:txBody>
          <a:bodyPr wrap="square" anchor="ctr">
            <a:spAutoFit/>
          </a:bodyPr>
          <a:lstStyle/>
          <a:p>
            <a:pPr algn="r" defTabSz="860922">
              <a:defRPr/>
            </a:pPr>
            <a:r>
              <a:rPr lang="en-US" sz="1568" dirty="0">
                <a:solidFill>
                  <a:srgbClr val="282828"/>
                </a:solidFill>
                <a:latin typeface="Segoe UI Semibold"/>
                <a:cs typeface="Segoe UI Light"/>
              </a:rPr>
              <a:t>VMs</a:t>
            </a:r>
          </a:p>
        </p:txBody>
      </p:sp>
      <p:sp>
        <p:nvSpPr>
          <p:cNvPr id="234" name="TextBox 233">
            <a:extLst>
              <a:ext uri="{FF2B5EF4-FFF2-40B4-BE49-F238E27FC236}">
                <a16:creationId xmlns:a16="http://schemas.microsoft.com/office/drawing/2014/main" id="{6E634510-B0BA-4278-9173-4B6BFB552F34}"/>
              </a:ext>
            </a:extLst>
          </p:cNvPr>
          <p:cNvSpPr txBox="1"/>
          <p:nvPr/>
        </p:nvSpPr>
        <p:spPr>
          <a:xfrm>
            <a:off x="7893261" y="3660415"/>
            <a:ext cx="1219027" cy="241381"/>
          </a:xfrm>
          <a:prstGeom prst="rect">
            <a:avLst/>
          </a:prstGeom>
          <a:noFill/>
        </p:spPr>
        <p:txBody>
          <a:bodyPr wrap="square" lIns="0" tIns="0" rIns="0" bIns="0" rtlCol="0">
            <a:spAutoFit/>
          </a:bodyPr>
          <a:lstStyle/>
          <a:p>
            <a:pPr defTabSz="914192">
              <a:defRPr/>
            </a:pPr>
            <a:r>
              <a:rPr lang="en-US" sz="1568" dirty="0">
                <a:solidFill>
                  <a:srgbClr val="282828"/>
                </a:solidFill>
                <a:latin typeface="Segoe UI Semibold"/>
                <a:cs typeface="Segoe UI Light"/>
              </a:rPr>
              <a:t>Azure AD</a:t>
            </a:r>
          </a:p>
        </p:txBody>
      </p:sp>
      <p:grpSp>
        <p:nvGrpSpPr>
          <p:cNvPr id="235" name="Group 234">
            <a:extLst>
              <a:ext uri="{FF2B5EF4-FFF2-40B4-BE49-F238E27FC236}">
                <a16:creationId xmlns:a16="http://schemas.microsoft.com/office/drawing/2014/main" id="{FF837578-4C97-4F26-A0E4-25C2C5109F12}"/>
              </a:ext>
            </a:extLst>
          </p:cNvPr>
          <p:cNvGrpSpPr/>
          <p:nvPr/>
        </p:nvGrpSpPr>
        <p:grpSpPr>
          <a:xfrm>
            <a:off x="7854523" y="3996135"/>
            <a:ext cx="3539629" cy="587598"/>
            <a:chOff x="3385136" y="2542018"/>
            <a:chExt cx="3540131" cy="587682"/>
          </a:xfrm>
        </p:grpSpPr>
        <p:grpSp>
          <p:nvGrpSpPr>
            <p:cNvPr id="236" name="Group 235">
              <a:extLst>
                <a:ext uri="{FF2B5EF4-FFF2-40B4-BE49-F238E27FC236}">
                  <a16:creationId xmlns:a16="http://schemas.microsoft.com/office/drawing/2014/main" id="{E1E37CFB-C17C-4536-8002-ACC56A438A88}"/>
                </a:ext>
              </a:extLst>
            </p:cNvPr>
            <p:cNvGrpSpPr/>
            <p:nvPr/>
          </p:nvGrpSpPr>
          <p:grpSpPr>
            <a:xfrm>
              <a:off x="3385136" y="2542018"/>
              <a:ext cx="3468213" cy="498768"/>
              <a:chOff x="7703975" y="2542018"/>
              <a:chExt cx="3468213" cy="498768"/>
            </a:xfrm>
          </p:grpSpPr>
          <p:sp>
            <p:nvSpPr>
              <p:cNvPr id="243" name="Rectangle: Rounded Corners 242">
                <a:extLst>
                  <a:ext uri="{FF2B5EF4-FFF2-40B4-BE49-F238E27FC236}">
                    <a16:creationId xmlns:a16="http://schemas.microsoft.com/office/drawing/2014/main" id="{1E1DB067-DA68-4AF7-A036-655020389E7A}"/>
                  </a:ext>
                </a:extLst>
              </p:cNvPr>
              <p:cNvSpPr/>
              <p:nvPr/>
            </p:nvSpPr>
            <p:spPr bwMode="auto">
              <a:xfrm>
                <a:off x="7703975" y="2542018"/>
                <a:ext cx="1631150" cy="498768"/>
              </a:xfrm>
              <a:prstGeom prst="roundRect">
                <a:avLst/>
              </a:prstGeom>
              <a:solidFill>
                <a:schemeClr val="accent1">
                  <a:lumMod val="50000"/>
                </a:schemeClr>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89642" tIns="46623" rIns="45713" bIns="46623" numCol="1" spcCol="0" rtlCol="0" fromWordArt="0" anchor="ctr" anchorCtr="0" forceAA="0" compatLnSpc="1">
                <a:prstTxWarp prst="textNoShape">
                  <a:avLst/>
                </a:prstTxWarp>
                <a:noAutofit/>
              </a:bodyPr>
              <a:lstStyle/>
              <a:p>
                <a:pPr defTabSz="932114" fontAlgn="base">
                  <a:lnSpc>
                    <a:spcPct val="80000"/>
                  </a:lnSpc>
                  <a:spcBef>
                    <a:spcPct val="0"/>
                  </a:spcBef>
                  <a:spcAft>
                    <a:spcPct val="0"/>
                  </a:spcAft>
                </a:pPr>
                <a:endParaRPr lang="en-US" sz="1176" kern="0" dirty="0">
                  <a:solidFill>
                    <a:srgbClr val="FFFFFF"/>
                  </a:solidFill>
                  <a:latin typeface="Segoe UI Semibold"/>
                </a:endParaRPr>
              </a:p>
            </p:txBody>
          </p:sp>
          <p:sp>
            <p:nvSpPr>
              <p:cNvPr id="244" name="Rectangle: Rounded Corners 243">
                <a:extLst>
                  <a:ext uri="{FF2B5EF4-FFF2-40B4-BE49-F238E27FC236}">
                    <a16:creationId xmlns:a16="http://schemas.microsoft.com/office/drawing/2014/main" id="{FFE76CD3-1FC9-4CD1-9F76-B7208AD951B7}"/>
                  </a:ext>
                </a:extLst>
              </p:cNvPr>
              <p:cNvSpPr/>
              <p:nvPr/>
            </p:nvSpPr>
            <p:spPr bwMode="auto">
              <a:xfrm>
                <a:off x="9541038" y="2542018"/>
                <a:ext cx="1631150" cy="498768"/>
              </a:xfrm>
              <a:prstGeom prst="roundRect">
                <a:avLst/>
              </a:prstGeom>
              <a:solidFill>
                <a:schemeClr val="accent1">
                  <a:lumMod val="50000"/>
                </a:schemeClr>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89642" tIns="46623" rIns="45713" bIns="46623" numCol="1" spcCol="0" rtlCol="0" fromWordArt="0" anchor="ctr" anchorCtr="0" forceAA="0" compatLnSpc="1">
                <a:prstTxWarp prst="textNoShape">
                  <a:avLst/>
                </a:prstTxWarp>
                <a:noAutofit/>
              </a:bodyPr>
              <a:lstStyle/>
              <a:p>
                <a:pPr defTabSz="932114" fontAlgn="base">
                  <a:lnSpc>
                    <a:spcPct val="80000"/>
                  </a:lnSpc>
                  <a:spcBef>
                    <a:spcPct val="0"/>
                  </a:spcBef>
                  <a:spcAft>
                    <a:spcPct val="0"/>
                  </a:spcAft>
                </a:pPr>
                <a:endParaRPr lang="en-US" sz="1176" kern="0" dirty="0">
                  <a:solidFill>
                    <a:srgbClr val="FFFFFF"/>
                  </a:solidFill>
                  <a:latin typeface="Segoe UI Semibold"/>
                </a:endParaRPr>
              </a:p>
            </p:txBody>
          </p:sp>
        </p:grpSp>
        <p:grpSp>
          <p:nvGrpSpPr>
            <p:cNvPr id="237" name="Group 236">
              <a:extLst>
                <a:ext uri="{FF2B5EF4-FFF2-40B4-BE49-F238E27FC236}">
                  <a16:creationId xmlns:a16="http://schemas.microsoft.com/office/drawing/2014/main" id="{44D6BF12-2E0C-4289-97C5-18D5AE173438}"/>
                </a:ext>
              </a:extLst>
            </p:cNvPr>
            <p:cNvGrpSpPr/>
            <p:nvPr/>
          </p:nvGrpSpPr>
          <p:grpSpPr>
            <a:xfrm>
              <a:off x="3421094" y="2586475"/>
              <a:ext cx="3468214" cy="498768"/>
              <a:chOff x="7703974" y="2542018"/>
              <a:chExt cx="3468214" cy="498768"/>
            </a:xfrm>
          </p:grpSpPr>
          <p:sp>
            <p:nvSpPr>
              <p:cNvPr id="241" name="Rectangle: Rounded Corners 240">
                <a:extLst>
                  <a:ext uri="{FF2B5EF4-FFF2-40B4-BE49-F238E27FC236}">
                    <a16:creationId xmlns:a16="http://schemas.microsoft.com/office/drawing/2014/main" id="{943ABAFC-08CB-4644-B7A5-26574441E2C4}"/>
                  </a:ext>
                </a:extLst>
              </p:cNvPr>
              <p:cNvSpPr/>
              <p:nvPr/>
            </p:nvSpPr>
            <p:spPr bwMode="auto">
              <a:xfrm>
                <a:off x="7703974" y="2542018"/>
                <a:ext cx="1631150" cy="498768"/>
              </a:xfrm>
              <a:prstGeom prst="roundRect">
                <a:avLst/>
              </a:prstGeom>
              <a:solidFill>
                <a:schemeClr val="accent1">
                  <a:lumMod val="75000"/>
                </a:schemeClr>
              </a:solidFill>
              <a:ln w="10795" cap="flat" cmpd="sng" algn="ctr">
                <a:noFill/>
                <a:prstDash val="solid"/>
              </a:ln>
              <a:effectLst>
                <a:outerShdw blurRad="190500" dist="38100" dir="2700000" algn="tl" rotWithShape="0">
                  <a:prstClr val="black">
                    <a:alpha val="15000"/>
                  </a:prstClr>
                </a:outerShdw>
              </a:effectLst>
            </p:spPr>
            <p:txBody>
              <a:bodyPr rot="0" spcFirstLastPara="0" vertOverflow="overflow" horzOverflow="overflow" vert="horz" wrap="square" lIns="89642" tIns="46623" rIns="45713" bIns="46623" numCol="1" spcCol="0" rtlCol="0" fromWordArt="0" anchor="ctr" anchorCtr="0" forceAA="0" compatLnSpc="1">
                <a:prstTxWarp prst="textNoShape">
                  <a:avLst/>
                </a:prstTxWarp>
                <a:noAutofit/>
              </a:bodyPr>
              <a:lstStyle/>
              <a:p>
                <a:pPr defTabSz="932114" fontAlgn="base">
                  <a:lnSpc>
                    <a:spcPct val="80000"/>
                  </a:lnSpc>
                  <a:spcBef>
                    <a:spcPct val="0"/>
                  </a:spcBef>
                  <a:spcAft>
                    <a:spcPct val="0"/>
                  </a:spcAft>
                </a:pPr>
                <a:endParaRPr lang="en-US" sz="1176" kern="0">
                  <a:solidFill>
                    <a:srgbClr val="FFFFFF"/>
                  </a:solidFill>
                  <a:latin typeface="Segoe UI Semibold"/>
                </a:endParaRPr>
              </a:p>
            </p:txBody>
          </p:sp>
          <p:sp>
            <p:nvSpPr>
              <p:cNvPr id="242" name="Rectangle: Rounded Corners 241">
                <a:extLst>
                  <a:ext uri="{FF2B5EF4-FFF2-40B4-BE49-F238E27FC236}">
                    <a16:creationId xmlns:a16="http://schemas.microsoft.com/office/drawing/2014/main" id="{2C065587-F90E-442C-843D-D12E65431C05}"/>
                  </a:ext>
                </a:extLst>
              </p:cNvPr>
              <p:cNvSpPr/>
              <p:nvPr/>
            </p:nvSpPr>
            <p:spPr bwMode="auto">
              <a:xfrm>
                <a:off x="9541038" y="2542018"/>
                <a:ext cx="1631150" cy="498768"/>
              </a:xfrm>
              <a:prstGeom prst="roundRect">
                <a:avLst/>
              </a:prstGeom>
              <a:solidFill>
                <a:schemeClr val="accent1">
                  <a:lumMod val="75000"/>
                </a:schemeClr>
              </a:solidFill>
              <a:ln w="10795" cap="flat" cmpd="sng" algn="ctr">
                <a:noFill/>
                <a:prstDash val="solid"/>
              </a:ln>
              <a:effectLst>
                <a:outerShdw blurRad="190500" dist="38100" dir="2700000" algn="tl" rotWithShape="0">
                  <a:prstClr val="black">
                    <a:alpha val="15000"/>
                  </a:prstClr>
                </a:outerShdw>
              </a:effectLst>
            </p:spPr>
            <p:txBody>
              <a:bodyPr rot="0" spcFirstLastPara="0" vertOverflow="overflow" horzOverflow="overflow" vert="horz" wrap="square" lIns="89642" tIns="46623" rIns="45713" bIns="46623" numCol="1" spcCol="0" rtlCol="0" fromWordArt="0" anchor="ctr" anchorCtr="0" forceAA="0" compatLnSpc="1">
                <a:prstTxWarp prst="textNoShape">
                  <a:avLst/>
                </a:prstTxWarp>
                <a:noAutofit/>
              </a:bodyPr>
              <a:lstStyle/>
              <a:p>
                <a:pPr defTabSz="932114" fontAlgn="base">
                  <a:lnSpc>
                    <a:spcPct val="80000"/>
                  </a:lnSpc>
                  <a:spcBef>
                    <a:spcPct val="0"/>
                  </a:spcBef>
                  <a:spcAft>
                    <a:spcPct val="0"/>
                  </a:spcAft>
                </a:pPr>
                <a:endParaRPr lang="en-US" sz="1176" kern="0">
                  <a:solidFill>
                    <a:srgbClr val="FFFFFF"/>
                  </a:solidFill>
                  <a:latin typeface="Segoe UI Semibold"/>
                </a:endParaRPr>
              </a:p>
            </p:txBody>
          </p:sp>
        </p:grpSp>
        <p:grpSp>
          <p:nvGrpSpPr>
            <p:cNvPr id="238" name="Group 237">
              <a:extLst>
                <a:ext uri="{FF2B5EF4-FFF2-40B4-BE49-F238E27FC236}">
                  <a16:creationId xmlns:a16="http://schemas.microsoft.com/office/drawing/2014/main" id="{C1D92025-4AE0-414C-84E3-8D17F8302A4A}"/>
                </a:ext>
              </a:extLst>
            </p:cNvPr>
            <p:cNvGrpSpPr/>
            <p:nvPr/>
          </p:nvGrpSpPr>
          <p:grpSpPr>
            <a:xfrm>
              <a:off x="3457053" y="2630932"/>
              <a:ext cx="3468214" cy="498768"/>
              <a:chOff x="7703974" y="2542018"/>
              <a:chExt cx="3468214" cy="498768"/>
            </a:xfrm>
          </p:grpSpPr>
          <p:sp>
            <p:nvSpPr>
              <p:cNvPr id="239" name="Rectangle: Rounded Corners 238">
                <a:extLst>
                  <a:ext uri="{FF2B5EF4-FFF2-40B4-BE49-F238E27FC236}">
                    <a16:creationId xmlns:a16="http://schemas.microsoft.com/office/drawing/2014/main" id="{4E9728E8-7C0B-43B4-95AB-9BAAEE7AF7C8}"/>
                  </a:ext>
                </a:extLst>
              </p:cNvPr>
              <p:cNvSpPr/>
              <p:nvPr/>
            </p:nvSpPr>
            <p:spPr bwMode="auto">
              <a:xfrm>
                <a:off x="7703974"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89642" tIns="46623" rIns="45713" bIns="46623" numCol="1" spcCol="0" rtlCol="0" fromWordArt="0" anchor="ctr" anchorCtr="0" forceAA="0" compatLnSpc="1">
                <a:prstTxWarp prst="textNoShape">
                  <a:avLst/>
                </a:prstTxWarp>
                <a:noAutofit/>
              </a:bodyPr>
              <a:lstStyle/>
              <a:p>
                <a:pPr defTabSz="932114" fontAlgn="base">
                  <a:lnSpc>
                    <a:spcPct val="80000"/>
                  </a:lnSpc>
                  <a:spcBef>
                    <a:spcPct val="0"/>
                  </a:spcBef>
                  <a:spcAft>
                    <a:spcPct val="0"/>
                  </a:spcAft>
                  <a:defRPr/>
                </a:pPr>
                <a:r>
                  <a:rPr lang="en-US" sz="1176" kern="0" dirty="0">
                    <a:solidFill>
                      <a:srgbClr val="FFFFFF"/>
                    </a:solidFill>
                    <a:latin typeface="Segoe UI Semibold"/>
                  </a:rPr>
                  <a:t>Desktops</a:t>
                </a:r>
              </a:p>
            </p:txBody>
          </p:sp>
          <p:sp>
            <p:nvSpPr>
              <p:cNvPr id="240" name="Rectangle: Rounded Corners 239">
                <a:extLst>
                  <a:ext uri="{FF2B5EF4-FFF2-40B4-BE49-F238E27FC236}">
                    <a16:creationId xmlns:a16="http://schemas.microsoft.com/office/drawing/2014/main" id="{4A67D700-CC25-4FA4-9BE9-65BD2490DF55}"/>
                  </a:ext>
                </a:extLst>
              </p:cNvPr>
              <p:cNvSpPr/>
              <p:nvPr/>
            </p:nvSpPr>
            <p:spPr bwMode="auto">
              <a:xfrm>
                <a:off x="9541038"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89642" tIns="46623" rIns="45713" bIns="46623" numCol="1" spcCol="0" rtlCol="0" fromWordArt="0" anchor="ctr" anchorCtr="0" forceAA="0" compatLnSpc="1">
                <a:prstTxWarp prst="textNoShape">
                  <a:avLst/>
                </a:prstTxWarp>
                <a:noAutofit/>
              </a:bodyPr>
              <a:lstStyle/>
              <a:p>
                <a:pPr defTabSz="932114" fontAlgn="base">
                  <a:lnSpc>
                    <a:spcPct val="80000"/>
                  </a:lnSpc>
                  <a:spcBef>
                    <a:spcPct val="0"/>
                  </a:spcBef>
                  <a:spcAft>
                    <a:spcPct val="0"/>
                  </a:spcAft>
                  <a:defRPr/>
                </a:pPr>
                <a:r>
                  <a:rPr lang="en-US" sz="1176" kern="0">
                    <a:solidFill>
                      <a:srgbClr val="FFFFFF"/>
                    </a:solidFill>
                    <a:latin typeface="Segoe UI Semibold"/>
                  </a:rPr>
                  <a:t>Apps</a:t>
                </a:r>
              </a:p>
            </p:txBody>
          </p:sp>
        </p:grpSp>
      </p:grpSp>
      <p:sp>
        <p:nvSpPr>
          <p:cNvPr id="245" name="desktop" title="a desktop PC">
            <a:extLst>
              <a:ext uri="{FF2B5EF4-FFF2-40B4-BE49-F238E27FC236}">
                <a16:creationId xmlns:a16="http://schemas.microsoft.com/office/drawing/2014/main" id="{1053803F-7C1D-4697-97DB-0CC059E559E6}"/>
              </a:ext>
            </a:extLst>
          </p:cNvPr>
          <p:cNvSpPr>
            <a:spLocks noChangeAspect="1" noEditPoints="1"/>
          </p:cNvSpPr>
          <p:nvPr/>
        </p:nvSpPr>
        <p:spPr bwMode="auto">
          <a:xfrm>
            <a:off x="9004458" y="4184393"/>
            <a:ext cx="291943" cy="287177"/>
          </a:xfrm>
          <a:custGeom>
            <a:avLst/>
            <a:gdLst>
              <a:gd name="T0" fmla="*/ 245 w 245"/>
              <a:gd name="T1" fmla="*/ 67 h 241"/>
              <a:gd name="T2" fmla="*/ 245 w 245"/>
              <a:gd name="T3" fmla="*/ 138 h 241"/>
              <a:gd name="T4" fmla="*/ 0 w 245"/>
              <a:gd name="T5" fmla="*/ 138 h 241"/>
              <a:gd name="T6" fmla="*/ 0 w 245"/>
              <a:gd name="T7" fmla="*/ 0 h 241"/>
              <a:gd name="T8" fmla="*/ 245 w 245"/>
              <a:gd name="T9" fmla="*/ 0 h 241"/>
              <a:gd name="T10" fmla="*/ 245 w 245"/>
              <a:gd name="T11" fmla="*/ 67 h 241"/>
              <a:gd name="T12" fmla="*/ 224 w 245"/>
              <a:gd name="T13" fmla="*/ 222 h 241"/>
              <a:gd name="T14" fmla="*/ 212 w 245"/>
              <a:gd name="T15" fmla="*/ 204 h 241"/>
              <a:gd name="T16" fmla="*/ 33 w 245"/>
              <a:gd name="T17" fmla="*/ 204 h 241"/>
              <a:gd name="T18" fmla="*/ 7 w 245"/>
              <a:gd name="T19" fmla="*/ 241 h 241"/>
              <a:gd name="T20" fmla="*/ 238 w 245"/>
              <a:gd name="T21" fmla="*/ 241 h 241"/>
              <a:gd name="T22" fmla="*/ 224 w 245"/>
              <a:gd name="T23" fmla="*/ 222 h 241"/>
              <a:gd name="T24" fmla="*/ 79 w 245"/>
              <a:gd name="T25" fmla="*/ 172 h 241"/>
              <a:gd name="T26" fmla="*/ 165 w 245"/>
              <a:gd name="T27" fmla="*/ 172 h 241"/>
              <a:gd name="T28" fmla="*/ 123 w 245"/>
              <a:gd name="T29" fmla="*/ 139 h 241"/>
              <a:gd name="T30" fmla="*/ 123 w 245"/>
              <a:gd name="T31" fmla="*/ 17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5" h="241">
                <a:moveTo>
                  <a:pt x="245" y="67"/>
                </a:moveTo>
                <a:lnTo>
                  <a:pt x="245" y="138"/>
                </a:lnTo>
                <a:lnTo>
                  <a:pt x="0" y="138"/>
                </a:lnTo>
                <a:lnTo>
                  <a:pt x="0" y="0"/>
                </a:lnTo>
                <a:lnTo>
                  <a:pt x="245" y="0"/>
                </a:lnTo>
                <a:lnTo>
                  <a:pt x="245" y="67"/>
                </a:lnTo>
                <a:moveTo>
                  <a:pt x="224" y="222"/>
                </a:moveTo>
                <a:lnTo>
                  <a:pt x="212" y="204"/>
                </a:lnTo>
                <a:lnTo>
                  <a:pt x="33" y="204"/>
                </a:lnTo>
                <a:lnTo>
                  <a:pt x="7" y="241"/>
                </a:lnTo>
                <a:lnTo>
                  <a:pt x="238" y="241"/>
                </a:lnTo>
                <a:lnTo>
                  <a:pt x="224" y="222"/>
                </a:lnTo>
                <a:moveTo>
                  <a:pt x="79" y="172"/>
                </a:moveTo>
                <a:lnTo>
                  <a:pt x="165" y="172"/>
                </a:lnTo>
                <a:moveTo>
                  <a:pt x="123" y="139"/>
                </a:moveTo>
                <a:lnTo>
                  <a:pt x="123" y="171"/>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6" tIns="44804" rIns="89606" bIns="44804" numCol="1" anchor="t" anchorCtr="0" compatLnSpc="1">
            <a:prstTxWarp prst="textNoShape">
              <a:avLst/>
            </a:prstTxWarp>
          </a:bodyPr>
          <a:lstStyle/>
          <a:p>
            <a:pPr algn="ctr" defTabSz="896030" fontAlgn="base">
              <a:defRPr/>
            </a:pPr>
            <a:endParaRPr lang="en-US" sz="1765">
              <a:gradFill>
                <a:gsLst>
                  <a:gs pos="0">
                    <a:srgbClr val="505050"/>
                  </a:gs>
                  <a:gs pos="100000">
                    <a:srgbClr val="505050"/>
                  </a:gs>
                </a:gsLst>
              </a:gradFill>
              <a:latin typeface="Segoe UI"/>
            </a:endParaRPr>
          </a:p>
        </p:txBody>
      </p:sp>
      <p:sp>
        <p:nvSpPr>
          <p:cNvPr id="246" name="GenericApp_EB3B" title="Icon of an app window">
            <a:extLst>
              <a:ext uri="{FF2B5EF4-FFF2-40B4-BE49-F238E27FC236}">
                <a16:creationId xmlns:a16="http://schemas.microsoft.com/office/drawing/2014/main" id="{2746ADF2-24B0-4070-96E0-EBCD4260DDDC}"/>
              </a:ext>
            </a:extLst>
          </p:cNvPr>
          <p:cNvSpPr>
            <a:spLocks noChangeAspect="1" noEditPoints="1"/>
          </p:cNvSpPr>
          <p:nvPr/>
        </p:nvSpPr>
        <p:spPr bwMode="auto">
          <a:xfrm>
            <a:off x="10762051" y="4194194"/>
            <a:ext cx="350340" cy="280383"/>
          </a:xfrm>
          <a:custGeom>
            <a:avLst/>
            <a:gdLst>
              <a:gd name="T0" fmla="*/ 5088 w 5088"/>
              <a:gd name="T1" fmla="*/ 4072 h 4072"/>
              <a:gd name="T2" fmla="*/ 0 w 5088"/>
              <a:gd name="T3" fmla="*/ 4072 h 4072"/>
              <a:gd name="T4" fmla="*/ 0 w 5088"/>
              <a:gd name="T5" fmla="*/ 0 h 4072"/>
              <a:gd name="T6" fmla="*/ 5088 w 5088"/>
              <a:gd name="T7" fmla="*/ 0 h 4072"/>
              <a:gd name="T8" fmla="*/ 5088 w 5088"/>
              <a:gd name="T9" fmla="*/ 4072 h 4072"/>
              <a:gd name="T10" fmla="*/ 0 w 5088"/>
              <a:gd name="T11" fmla="*/ 1018 h 4072"/>
              <a:gd name="T12" fmla="*/ 5004 w 5088"/>
              <a:gd name="T13" fmla="*/ 1018 h 4072"/>
              <a:gd name="T14" fmla="*/ 2035 w 5088"/>
              <a:gd name="T15" fmla="*/ 1697 h 4072"/>
              <a:gd name="T16" fmla="*/ 678 w 5088"/>
              <a:gd name="T17" fmla="*/ 1697 h 4072"/>
              <a:gd name="T18" fmla="*/ 678 w 5088"/>
              <a:gd name="T19" fmla="*/ 3393 h 4072"/>
              <a:gd name="T20" fmla="*/ 2035 w 5088"/>
              <a:gd name="T21" fmla="*/ 3393 h 4072"/>
              <a:gd name="T22" fmla="*/ 2035 w 5088"/>
              <a:gd name="T23" fmla="*/ 1697 h 4072"/>
              <a:gd name="T24" fmla="*/ 2544 w 5088"/>
              <a:gd name="T25" fmla="*/ 1697 h 4072"/>
              <a:gd name="T26" fmla="*/ 3561 w 5088"/>
              <a:gd name="T27" fmla="*/ 1697 h 4072"/>
              <a:gd name="T28" fmla="*/ 2544 w 5088"/>
              <a:gd name="T29" fmla="*/ 2375 h 4072"/>
              <a:gd name="T30" fmla="*/ 3561 w 5088"/>
              <a:gd name="T31" fmla="*/ 2375 h 4072"/>
              <a:gd name="T32" fmla="*/ 2544 w 5088"/>
              <a:gd name="T33" fmla="*/ 3054 h 4072"/>
              <a:gd name="T34" fmla="*/ 3222 w 5088"/>
              <a:gd name="T35" fmla="*/ 3054 h 4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88" h="4072">
                <a:moveTo>
                  <a:pt x="5088" y="4072"/>
                </a:moveTo>
                <a:lnTo>
                  <a:pt x="0" y="4072"/>
                </a:lnTo>
                <a:lnTo>
                  <a:pt x="0" y="0"/>
                </a:lnTo>
                <a:lnTo>
                  <a:pt x="5088" y="0"/>
                </a:lnTo>
                <a:lnTo>
                  <a:pt x="5088" y="4072"/>
                </a:lnTo>
                <a:moveTo>
                  <a:pt x="0" y="1018"/>
                </a:moveTo>
                <a:lnTo>
                  <a:pt x="5004" y="1018"/>
                </a:lnTo>
                <a:moveTo>
                  <a:pt x="2035" y="1697"/>
                </a:moveTo>
                <a:lnTo>
                  <a:pt x="678" y="1697"/>
                </a:lnTo>
                <a:lnTo>
                  <a:pt x="678" y="3393"/>
                </a:lnTo>
                <a:lnTo>
                  <a:pt x="2035" y="3393"/>
                </a:lnTo>
                <a:lnTo>
                  <a:pt x="2035" y="1697"/>
                </a:lnTo>
                <a:moveTo>
                  <a:pt x="2544" y="1697"/>
                </a:moveTo>
                <a:lnTo>
                  <a:pt x="3561" y="1697"/>
                </a:lnTo>
                <a:moveTo>
                  <a:pt x="2544" y="2375"/>
                </a:moveTo>
                <a:lnTo>
                  <a:pt x="3561" y="2375"/>
                </a:lnTo>
                <a:moveTo>
                  <a:pt x="2544" y="3054"/>
                </a:moveTo>
                <a:lnTo>
                  <a:pt x="3222" y="3054"/>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6" tIns="44804" rIns="89606" bIns="44804" numCol="1" anchor="t" anchorCtr="0" compatLnSpc="1">
            <a:prstTxWarp prst="textNoShape">
              <a:avLst/>
            </a:prstTxWarp>
          </a:bodyPr>
          <a:lstStyle/>
          <a:p>
            <a:pPr algn="ctr" defTabSz="896030" fontAlgn="base">
              <a:defRPr/>
            </a:pPr>
            <a:endParaRPr lang="en-US" sz="1765">
              <a:solidFill>
                <a:srgbClr val="505050"/>
              </a:solidFill>
              <a:latin typeface="Segoe UI"/>
            </a:endParaRPr>
          </a:p>
        </p:txBody>
      </p:sp>
      <p:sp>
        <p:nvSpPr>
          <p:cNvPr id="247" name="Oval 246">
            <a:extLst>
              <a:ext uri="{FF2B5EF4-FFF2-40B4-BE49-F238E27FC236}">
                <a16:creationId xmlns:a16="http://schemas.microsoft.com/office/drawing/2014/main" id="{26DF660D-3237-4D42-B166-EB65F9F36582}"/>
              </a:ext>
            </a:extLst>
          </p:cNvPr>
          <p:cNvSpPr/>
          <p:nvPr/>
        </p:nvSpPr>
        <p:spPr bwMode="auto">
          <a:xfrm>
            <a:off x="9367267" y="4126698"/>
            <a:ext cx="149077" cy="149077"/>
          </a:xfrm>
          <a:prstGeom prst="ellips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US" sz="686" b="1">
                <a:solidFill>
                  <a:srgbClr val="0078D4"/>
                </a:solidFill>
                <a:latin typeface="Segoe UI"/>
              </a:rPr>
              <a:t>A</a:t>
            </a:r>
          </a:p>
        </p:txBody>
      </p:sp>
      <p:grpSp>
        <p:nvGrpSpPr>
          <p:cNvPr id="248" name="Group 247">
            <a:extLst>
              <a:ext uri="{FF2B5EF4-FFF2-40B4-BE49-F238E27FC236}">
                <a16:creationId xmlns:a16="http://schemas.microsoft.com/office/drawing/2014/main" id="{CAC60E2E-7478-44BA-929B-F1AC0215101F}"/>
              </a:ext>
            </a:extLst>
          </p:cNvPr>
          <p:cNvGrpSpPr/>
          <p:nvPr/>
        </p:nvGrpSpPr>
        <p:grpSpPr>
          <a:xfrm>
            <a:off x="7849471" y="5053562"/>
            <a:ext cx="3544680" cy="587599"/>
            <a:chOff x="7648458" y="5258366"/>
            <a:chExt cx="3545183" cy="587682"/>
          </a:xfrm>
        </p:grpSpPr>
        <p:grpSp>
          <p:nvGrpSpPr>
            <p:cNvPr id="249" name="Group 248">
              <a:extLst>
                <a:ext uri="{FF2B5EF4-FFF2-40B4-BE49-F238E27FC236}">
                  <a16:creationId xmlns:a16="http://schemas.microsoft.com/office/drawing/2014/main" id="{B3AFD439-6206-4244-B676-6F6C947F3957}"/>
                </a:ext>
              </a:extLst>
            </p:cNvPr>
            <p:cNvGrpSpPr/>
            <p:nvPr/>
          </p:nvGrpSpPr>
          <p:grpSpPr>
            <a:xfrm>
              <a:off x="7648458" y="5258366"/>
              <a:ext cx="3545183" cy="587682"/>
              <a:chOff x="3380084" y="2542018"/>
              <a:chExt cx="3545183" cy="587682"/>
            </a:xfrm>
          </p:grpSpPr>
          <p:grpSp>
            <p:nvGrpSpPr>
              <p:cNvPr id="256" name="Group 255">
                <a:extLst>
                  <a:ext uri="{FF2B5EF4-FFF2-40B4-BE49-F238E27FC236}">
                    <a16:creationId xmlns:a16="http://schemas.microsoft.com/office/drawing/2014/main" id="{B7E0FD57-ABD3-4FFA-9157-EFFFA70DA242}"/>
                  </a:ext>
                </a:extLst>
              </p:cNvPr>
              <p:cNvGrpSpPr/>
              <p:nvPr/>
            </p:nvGrpSpPr>
            <p:grpSpPr>
              <a:xfrm>
                <a:off x="3380084" y="2542018"/>
                <a:ext cx="3473265" cy="498768"/>
                <a:chOff x="7698923" y="2542018"/>
                <a:chExt cx="3473265" cy="498768"/>
              </a:xfrm>
            </p:grpSpPr>
            <p:sp>
              <p:nvSpPr>
                <p:cNvPr id="301" name="Rectangle: Rounded Corners 300">
                  <a:extLst>
                    <a:ext uri="{FF2B5EF4-FFF2-40B4-BE49-F238E27FC236}">
                      <a16:creationId xmlns:a16="http://schemas.microsoft.com/office/drawing/2014/main" id="{F4083448-11EE-4BF0-9830-2D6AE39C0016}"/>
                    </a:ext>
                  </a:extLst>
                </p:cNvPr>
                <p:cNvSpPr/>
                <p:nvPr/>
              </p:nvSpPr>
              <p:spPr bwMode="auto">
                <a:xfrm>
                  <a:off x="7698923" y="2542018"/>
                  <a:ext cx="1631150" cy="498768"/>
                </a:xfrm>
                <a:prstGeom prst="roundRect">
                  <a:avLst/>
                </a:prstGeom>
                <a:solidFill>
                  <a:schemeClr val="accent1">
                    <a:lumMod val="50000"/>
                  </a:schemeClr>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89642" tIns="46623" rIns="45713" bIns="46623" numCol="1" spcCol="0" rtlCol="0" fromWordArt="0" anchor="ctr" anchorCtr="0" forceAA="0" compatLnSpc="1">
                  <a:prstTxWarp prst="textNoShape">
                    <a:avLst/>
                  </a:prstTxWarp>
                  <a:noAutofit/>
                </a:bodyPr>
                <a:lstStyle/>
                <a:p>
                  <a:pPr defTabSz="932114" fontAlgn="base">
                    <a:lnSpc>
                      <a:spcPct val="80000"/>
                    </a:lnSpc>
                    <a:spcBef>
                      <a:spcPct val="0"/>
                    </a:spcBef>
                    <a:spcAft>
                      <a:spcPct val="0"/>
                    </a:spcAft>
                  </a:pPr>
                  <a:endParaRPr lang="en-US" sz="1176" kern="0">
                    <a:solidFill>
                      <a:srgbClr val="FFFFFF"/>
                    </a:solidFill>
                    <a:latin typeface="Segoe UI Semibold"/>
                  </a:endParaRPr>
                </a:p>
              </p:txBody>
            </p:sp>
            <p:sp>
              <p:nvSpPr>
                <p:cNvPr id="310" name="Rectangle: Rounded Corners 309">
                  <a:extLst>
                    <a:ext uri="{FF2B5EF4-FFF2-40B4-BE49-F238E27FC236}">
                      <a16:creationId xmlns:a16="http://schemas.microsoft.com/office/drawing/2014/main" id="{17CF2F43-77EA-4D8E-984B-65A4D9CDBEAA}"/>
                    </a:ext>
                  </a:extLst>
                </p:cNvPr>
                <p:cNvSpPr/>
                <p:nvPr/>
              </p:nvSpPr>
              <p:spPr bwMode="auto">
                <a:xfrm>
                  <a:off x="9541038" y="2542018"/>
                  <a:ext cx="1631150" cy="498768"/>
                </a:xfrm>
                <a:prstGeom prst="roundRect">
                  <a:avLst/>
                </a:prstGeom>
                <a:solidFill>
                  <a:schemeClr val="accent1">
                    <a:lumMod val="50000"/>
                  </a:schemeClr>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89642" tIns="46623" rIns="45713" bIns="46623" numCol="1" spcCol="0" rtlCol="0" fromWordArt="0" anchor="ctr" anchorCtr="0" forceAA="0" compatLnSpc="1">
                  <a:prstTxWarp prst="textNoShape">
                    <a:avLst/>
                  </a:prstTxWarp>
                  <a:noAutofit/>
                </a:bodyPr>
                <a:lstStyle/>
                <a:p>
                  <a:pPr defTabSz="932114" fontAlgn="base">
                    <a:lnSpc>
                      <a:spcPct val="80000"/>
                    </a:lnSpc>
                    <a:spcBef>
                      <a:spcPct val="0"/>
                    </a:spcBef>
                    <a:spcAft>
                      <a:spcPct val="0"/>
                    </a:spcAft>
                  </a:pPr>
                  <a:endParaRPr lang="en-US" sz="1176" kern="0">
                    <a:solidFill>
                      <a:srgbClr val="FFFFFF"/>
                    </a:solidFill>
                    <a:latin typeface="Segoe UI Semibold"/>
                  </a:endParaRPr>
                </a:p>
              </p:txBody>
            </p:sp>
          </p:grpSp>
          <p:grpSp>
            <p:nvGrpSpPr>
              <p:cNvPr id="257" name="Group 256">
                <a:extLst>
                  <a:ext uri="{FF2B5EF4-FFF2-40B4-BE49-F238E27FC236}">
                    <a16:creationId xmlns:a16="http://schemas.microsoft.com/office/drawing/2014/main" id="{B9AB599B-B5DB-4CC4-84B1-14D292591CAE}"/>
                  </a:ext>
                </a:extLst>
              </p:cNvPr>
              <p:cNvGrpSpPr/>
              <p:nvPr/>
            </p:nvGrpSpPr>
            <p:grpSpPr>
              <a:xfrm>
                <a:off x="3416043" y="2586475"/>
                <a:ext cx="3473265" cy="498768"/>
                <a:chOff x="7698923" y="2542018"/>
                <a:chExt cx="3473265" cy="498768"/>
              </a:xfrm>
            </p:grpSpPr>
            <p:sp>
              <p:nvSpPr>
                <p:cNvPr id="261" name="Rectangle: Rounded Corners 260">
                  <a:extLst>
                    <a:ext uri="{FF2B5EF4-FFF2-40B4-BE49-F238E27FC236}">
                      <a16:creationId xmlns:a16="http://schemas.microsoft.com/office/drawing/2014/main" id="{F9230B6A-B89C-4E04-903E-F2597F21486F}"/>
                    </a:ext>
                  </a:extLst>
                </p:cNvPr>
                <p:cNvSpPr/>
                <p:nvPr/>
              </p:nvSpPr>
              <p:spPr bwMode="auto">
                <a:xfrm>
                  <a:off x="7698923" y="2542018"/>
                  <a:ext cx="1631150" cy="498768"/>
                </a:xfrm>
                <a:prstGeom prst="roundRect">
                  <a:avLst/>
                </a:prstGeom>
                <a:solidFill>
                  <a:schemeClr val="accent1">
                    <a:lumMod val="75000"/>
                  </a:schemeClr>
                </a:solidFill>
                <a:ln w="10795" cap="flat" cmpd="sng" algn="ctr">
                  <a:noFill/>
                  <a:prstDash val="solid"/>
                </a:ln>
                <a:effectLst>
                  <a:outerShdw blurRad="190500" dist="38100" dir="2700000" algn="tl" rotWithShape="0">
                    <a:prstClr val="black">
                      <a:alpha val="15000"/>
                    </a:prstClr>
                  </a:outerShdw>
                </a:effectLst>
              </p:spPr>
              <p:txBody>
                <a:bodyPr rot="0" spcFirstLastPara="0" vertOverflow="overflow" horzOverflow="overflow" vert="horz" wrap="square" lIns="89642" tIns="46623" rIns="45713" bIns="46623" numCol="1" spcCol="0" rtlCol="0" fromWordArt="0" anchor="ctr" anchorCtr="0" forceAA="0" compatLnSpc="1">
                  <a:prstTxWarp prst="textNoShape">
                    <a:avLst/>
                  </a:prstTxWarp>
                  <a:noAutofit/>
                </a:bodyPr>
                <a:lstStyle/>
                <a:p>
                  <a:pPr defTabSz="932114" fontAlgn="base">
                    <a:lnSpc>
                      <a:spcPct val="80000"/>
                    </a:lnSpc>
                    <a:spcBef>
                      <a:spcPct val="0"/>
                    </a:spcBef>
                    <a:spcAft>
                      <a:spcPct val="0"/>
                    </a:spcAft>
                  </a:pPr>
                  <a:endParaRPr lang="en-US" sz="1176" kern="0">
                    <a:solidFill>
                      <a:srgbClr val="FFFFFF"/>
                    </a:solidFill>
                    <a:latin typeface="Segoe UI Semibold"/>
                  </a:endParaRPr>
                </a:p>
              </p:txBody>
            </p:sp>
            <p:sp>
              <p:nvSpPr>
                <p:cNvPr id="300" name="Rectangle: Rounded Corners 299">
                  <a:extLst>
                    <a:ext uri="{FF2B5EF4-FFF2-40B4-BE49-F238E27FC236}">
                      <a16:creationId xmlns:a16="http://schemas.microsoft.com/office/drawing/2014/main" id="{D79E62FA-CA38-4790-902F-DBD2ADBBAFCF}"/>
                    </a:ext>
                  </a:extLst>
                </p:cNvPr>
                <p:cNvSpPr/>
                <p:nvPr/>
              </p:nvSpPr>
              <p:spPr bwMode="auto">
                <a:xfrm>
                  <a:off x="9541038" y="2542018"/>
                  <a:ext cx="1631150" cy="498768"/>
                </a:xfrm>
                <a:prstGeom prst="roundRect">
                  <a:avLst/>
                </a:prstGeom>
                <a:solidFill>
                  <a:schemeClr val="accent1">
                    <a:lumMod val="75000"/>
                  </a:schemeClr>
                </a:solidFill>
                <a:ln w="10795" cap="flat" cmpd="sng" algn="ctr">
                  <a:noFill/>
                  <a:prstDash val="solid"/>
                </a:ln>
                <a:effectLst>
                  <a:outerShdw blurRad="190500" dist="38100" dir="2700000" algn="tl" rotWithShape="0">
                    <a:prstClr val="black">
                      <a:alpha val="15000"/>
                    </a:prstClr>
                  </a:outerShdw>
                </a:effectLst>
              </p:spPr>
              <p:txBody>
                <a:bodyPr rot="0" spcFirstLastPara="0" vertOverflow="overflow" horzOverflow="overflow" vert="horz" wrap="square" lIns="89642" tIns="46623" rIns="45713" bIns="46623" numCol="1" spcCol="0" rtlCol="0" fromWordArt="0" anchor="ctr" anchorCtr="0" forceAA="0" compatLnSpc="1">
                  <a:prstTxWarp prst="textNoShape">
                    <a:avLst/>
                  </a:prstTxWarp>
                  <a:noAutofit/>
                </a:bodyPr>
                <a:lstStyle/>
                <a:p>
                  <a:pPr defTabSz="932114" fontAlgn="base">
                    <a:lnSpc>
                      <a:spcPct val="80000"/>
                    </a:lnSpc>
                    <a:spcBef>
                      <a:spcPct val="0"/>
                    </a:spcBef>
                    <a:spcAft>
                      <a:spcPct val="0"/>
                    </a:spcAft>
                  </a:pPr>
                  <a:endParaRPr lang="en-US" sz="1176" kern="0" dirty="0">
                    <a:solidFill>
                      <a:srgbClr val="FFFFFF"/>
                    </a:solidFill>
                    <a:latin typeface="Segoe UI Semibold"/>
                  </a:endParaRPr>
                </a:p>
              </p:txBody>
            </p:sp>
          </p:grpSp>
          <p:grpSp>
            <p:nvGrpSpPr>
              <p:cNvPr id="258" name="Group 257">
                <a:extLst>
                  <a:ext uri="{FF2B5EF4-FFF2-40B4-BE49-F238E27FC236}">
                    <a16:creationId xmlns:a16="http://schemas.microsoft.com/office/drawing/2014/main" id="{7D872D75-2C96-4BFC-A5B1-D646D02F17EF}"/>
                  </a:ext>
                </a:extLst>
              </p:cNvPr>
              <p:cNvGrpSpPr/>
              <p:nvPr/>
            </p:nvGrpSpPr>
            <p:grpSpPr>
              <a:xfrm>
                <a:off x="3452002" y="2630932"/>
                <a:ext cx="3473265" cy="498768"/>
                <a:chOff x="7698923" y="2542018"/>
                <a:chExt cx="3473265" cy="498768"/>
              </a:xfrm>
            </p:grpSpPr>
            <p:sp>
              <p:nvSpPr>
                <p:cNvPr id="259" name="Rectangle: Rounded Corners 258">
                  <a:extLst>
                    <a:ext uri="{FF2B5EF4-FFF2-40B4-BE49-F238E27FC236}">
                      <a16:creationId xmlns:a16="http://schemas.microsoft.com/office/drawing/2014/main" id="{25687905-0851-4C98-86BF-DDF59F46C836}"/>
                    </a:ext>
                  </a:extLst>
                </p:cNvPr>
                <p:cNvSpPr/>
                <p:nvPr/>
              </p:nvSpPr>
              <p:spPr bwMode="auto">
                <a:xfrm>
                  <a:off x="7698923"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89642" tIns="46623" rIns="45713" bIns="46623" numCol="1" spcCol="0" rtlCol="0" fromWordArt="0" anchor="ctr" anchorCtr="0" forceAA="0" compatLnSpc="1">
                  <a:prstTxWarp prst="textNoShape">
                    <a:avLst/>
                  </a:prstTxWarp>
                  <a:noAutofit/>
                </a:bodyPr>
                <a:lstStyle/>
                <a:p>
                  <a:pPr defTabSz="932114" fontAlgn="base">
                    <a:lnSpc>
                      <a:spcPct val="80000"/>
                    </a:lnSpc>
                    <a:spcBef>
                      <a:spcPct val="0"/>
                    </a:spcBef>
                    <a:spcAft>
                      <a:spcPct val="0"/>
                    </a:spcAft>
                    <a:defRPr/>
                  </a:pPr>
                  <a:r>
                    <a:rPr lang="en-US" sz="1176" kern="0" dirty="0">
                      <a:solidFill>
                        <a:srgbClr val="FFFFFF"/>
                      </a:solidFill>
                      <a:latin typeface="Segoe UI Semibold"/>
                    </a:rPr>
                    <a:t>Active </a:t>
                  </a:r>
                </a:p>
                <a:p>
                  <a:pPr defTabSz="932114" fontAlgn="base">
                    <a:lnSpc>
                      <a:spcPct val="80000"/>
                    </a:lnSpc>
                    <a:spcBef>
                      <a:spcPct val="0"/>
                    </a:spcBef>
                    <a:spcAft>
                      <a:spcPct val="0"/>
                    </a:spcAft>
                    <a:defRPr/>
                  </a:pPr>
                  <a:r>
                    <a:rPr lang="en-US" sz="1176" kern="0" dirty="0">
                      <a:solidFill>
                        <a:srgbClr val="FFFFFF"/>
                      </a:solidFill>
                      <a:latin typeface="Segoe UI Semibold"/>
                    </a:rPr>
                    <a:t>Directory</a:t>
                  </a:r>
                </a:p>
              </p:txBody>
            </p:sp>
            <p:sp>
              <p:nvSpPr>
                <p:cNvPr id="260" name="Rectangle: Rounded Corners 259">
                  <a:extLst>
                    <a:ext uri="{FF2B5EF4-FFF2-40B4-BE49-F238E27FC236}">
                      <a16:creationId xmlns:a16="http://schemas.microsoft.com/office/drawing/2014/main" id="{7CD9C7B7-881D-4FB3-A9B0-B5ADC0E972C1}"/>
                    </a:ext>
                  </a:extLst>
                </p:cNvPr>
                <p:cNvSpPr/>
                <p:nvPr/>
              </p:nvSpPr>
              <p:spPr bwMode="auto">
                <a:xfrm>
                  <a:off x="9541038"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89642" tIns="46623" rIns="45713" bIns="46623" numCol="1" spcCol="0" rtlCol="0" fromWordArt="0" anchor="ctr" anchorCtr="0" forceAA="0" compatLnSpc="1">
                  <a:prstTxWarp prst="textNoShape">
                    <a:avLst/>
                  </a:prstTxWarp>
                  <a:noAutofit/>
                </a:bodyPr>
                <a:lstStyle/>
                <a:p>
                  <a:pPr defTabSz="932114" fontAlgn="base">
                    <a:lnSpc>
                      <a:spcPct val="80000"/>
                    </a:lnSpc>
                    <a:spcBef>
                      <a:spcPct val="0"/>
                    </a:spcBef>
                    <a:spcAft>
                      <a:spcPct val="0"/>
                    </a:spcAft>
                    <a:defRPr/>
                  </a:pPr>
                  <a:r>
                    <a:rPr lang="en-US" sz="1176" kern="0" dirty="0" err="1">
                      <a:solidFill>
                        <a:srgbClr val="FFFFFF"/>
                      </a:solidFill>
                      <a:latin typeface="Segoe UI Semibold"/>
                    </a:rPr>
                    <a:t>FSLogix</a:t>
                  </a:r>
                  <a:r>
                    <a:rPr lang="en-US" sz="1176" kern="0" dirty="0">
                      <a:solidFill>
                        <a:srgbClr val="FFFFFF"/>
                      </a:solidFill>
                      <a:latin typeface="Segoe UI Semibold"/>
                    </a:rPr>
                    <a:t> User</a:t>
                  </a:r>
                  <a:br>
                    <a:rPr lang="en-US" sz="1176" kern="0" dirty="0">
                      <a:solidFill>
                        <a:srgbClr val="FFFFFF"/>
                      </a:solidFill>
                      <a:latin typeface="Segoe UI Semibold"/>
                    </a:rPr>
                  </a:br>
                  <a:r>
                    <a:rPr lang="en-US" sz="1176" kern="0" dirty="0">
                      <a:solidFill>
                        <a:srgbClr val="FFFFFF"/>
                      </a:solidFill>
                      <a:latin typeface="Segoe UI Semibold"/>
                    </a:rPr>
                    <a:t>Profile</a:t>
                  </a:r>
                </a:p>
                <a:p>
                  <a:pPr defTabSz="932114" fontAlgn="base">
                    <a:lnSpc>
                      <a:spcPct val="80000"/>
                    </a:lnSpc>
                    <a:spcBef>
                      <a:spcPct val="0"/>
                    </a:spcBef>
                    <a:spcAft>
                      <a:spcPct val="0"/>
                    </a:spcAft>
                    <a:defRPr/>
                  </a:pPr>
                  <a:r>
                    <a:rPr lang="en-US" sz="1176" kern="0" dirty="0">
                      <a:solidFill>
                        <a:srgbClr val="FFFFFF"/>
                      </a:solidFill>
                      <a:latin typeface="Segoe UI Semibold"/>
                    </a:rPr>
                    <a:t>File Server</a:t>
                  </a:r>
                </a:p>
              </p:txBody>
            </p:sp>
          </p:grpSp>
        </p:grpSp>
        <p:grpSp>
          <p:nvGrpSpPr>
            <p:cNvPr id="250" name="Group 249">
              <a:extLst>
                <a:ext uri="{FF2B5EF4-FFF2-40B4-BE49-F238E27FC236}">
                  <a16:creationId xmlns:a16="http://schemas.microsoft.com/office/drawing/2014/main" id="{8FA43789-0853-4F52-A139-C5D3CBA34394}"/>
                </a:ext>
              </a:extLst>
            </p:cNvPr>
            <p:cNvGrpSpPr/>
            <p:nvPr/>
          </p:nvGrpSpPr>
          <p:grpSpPr>
            <a:xfrm>
              <a:off x="8883848" y="5390849"/>
              <a:ext cx="378819" cy="378819"/>
              <a:chOff x="5564125" y="2107972"/>
              <a:chExt cx="501718" cy="501718"/>
            </a:xfrm>
          </p:grpSpPr>
          <p:sp>
            <p:nvSpPr>
              <p:cNvPr id="254" name="Diamond 253">
                <a:extLst>
                  <a:ext uri="{FF2B5EF4-FFF2-40B4-BE49-F238E27FC236}">
                    <a16:creationId xmlns:a16="http://schemas.microsoft.com/office/drawing/2014/main" id="{DF131B99-E048-4E76-AAA1-497E8B8DA049}"/>
                  </a:ext>
                </a:extLst>
              </p:cNvPr>
              <p:cNvSpPr/>
              <p:nvPr/>
            </p:nvSpPr>
            <p:spPr bwMode="auto">
              <a:xfrm>
                <a:off x="5614884" y="2192038"/>
                <a:ext cx="418055" cy="395723"/>
              </a:xfrm>
              <a:prstGeom prst="diamond">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1176" err="1">
                  <a:solidFill>
                    <a:srgbClr val="FFFFFF"/>
                  </a:solidFill>
                  <a:latin typeface="Segoe UI Semibold"/>
                  <a:ea typeface="Segoe UI" pitchFamily="34" charset="0"/>
                  <a:cs typeface="Segoe UI" pitchFamily="34" charset="0"/>
                </a:endParaRPr>
              </a:p>
            </p:txBody>
          </p:sp>
          <p:pic>
            <p:nvPicPr>
              <p:cNvPr id="255" name="Graphic 254">
                <a:extLst>
                  <a:ext uri="{FF2B5EF4-FFF2-40B4-BE49-F238E27FC236}">
                    <a16:creationId xmlns:a16="http://schemas.microsoft.com/office/drawing/2014/main" id="{09B82DDA-6F7D-445D-9F47-3ED43F738899}"/>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564125" y="2107972"/>
                <a:ext cx="501718" cy="501718"/>
              </a:xfrm>
              <a:prstGeom prst="rect">
                <a:avLst/>
              </a:prstGeom>
            </p:spPr>
          </p:pic>
        </p:grpSp>
        <p:grpSp>
          <p:nvGrpSpPr>
            <p:cNvPr id="251" name="Group 250">
              <a:extLst>
                <a:ext uri="{FF2B5EF4-FFF2-40B4-BE49-F238E27FC236}">
                  <a16:creationId xmlns:a16="http://schemas.microsoft.com/office/drawing/2014/main" id="{2AA07E87-36AA-4F45-BC46-B06A073475E7}"/>
                </a:ext>
              </a:extLst>
            </p:cNvPr>
            <p:cNvGrpSpPr/>
            <p:nvPr/>
          </p:nvGrpSpPr>
          <p:grpSpPr>
            <a:xfrm>
              <a:off x="10659519" y="5402721"/>
              <a:ext cx="396950" cy="355079"/>
              <a:chOff x="10723874" y="3514287"/>
              <a:chExt cx="396950" cy="355079"/>
            </a:xfrm>
          </p:grpSpPr>
          <p:sp>
            <p:nvSpPr>
              <p:cNvPr id="252" name="Hexagon 251">
                <a:extLst>
                  <a:ext uri="{FF2B5EF4-FFF2-40B4-BE49-F238E27FC236}">
                    <a16:creationId xmlns:a16="http://schemas.microsoft.com/office/drawing/2014/main" id="{AD57B30E-81ED-474D-A588-684E94AA676B}"/>
                  </a:ext>
                </a:extLst>
              </p:cNvPr>
              <p:cNvSpPr/>
              <p:nvPr/>
            </p:nvSpPr>
            <p:spPr>
              <a:xfrm>
                <a:off x="10723874" y="3514287"/>
                <a:ext cx="396950" cy="355079"/>
              </a:xfrm>
              <a:prstGeom prst="hexagon">
                <a:avLst>
                  <a:gd name="adj" fmla="val 30307"/>
                  <a:gd name="vf" fmla="val 11547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89642" rtlCol="0" anchor="ctr"/>
              <a:lstStyle/>
              <a:p>
                <a:pPr algn="ctr" defTabSz="914016">
                  <a:defRPr/>
                </a:pPr>
                <a:endParaRPr lang="en-US" sz="1176">
                  <a:solidFill>
                    <a:srgbClr val="FFFFFF"/>
                  </a:solidFill>
                  <a:latin typeface="Segoe UI Semibold"/>
                </a:endParaRPr>
              </a:p>
            </p:txBody>
          </p:sp>
          <p:pic>
            <p:nvPicPr>
              <p:cNvPr id="253" name="Picture 252">
                <a:extLst>
                  <a:ext uri="{FF2B5EF4-FFF2-40B4-BE49-F238E27FC236}">
                    <a16:creationId xmlns:a16="http://schemas.microsoft.com/office/drawing/2014/main" id="{BFA1B0E5-F59D-42CF-ABFF-1B4C037915A4}"/>
                  </a:ext>
                </a:extLst>
              </p:cNvPr>
              <p:cNvPicPr>
                <a:picLocks noChangeAspect="1"/>
              </p:cNvPicPr>
              <p:nvPr/>
            </p:nvPicPr>
            <p:blipFill>
              <a:blip r:embed="rId13" cstate="print">
                <a:clrChange>
                  <a:clrFrom>
                    <a:srgbClr val="000000"/>
                  </a:clrFrom>
                  <a:clrTo>
                    <a:srgbClr val="000000">
                      <a:alpha val="0"/>
                    </a:srgbClr>
                  </a:clrTo>
                </a:clrChange>
                <a:biLevel thresh="25000"/>
                <a:extLst>
                  <a:ext uri="{28A0092B-C50C-407E-A947-70E740481C1C}">
                    <a14:useLocalDpi xmlns:a14="http://schemas.microsoft.com/office/drawing/2010/main" val="0"/>
                  </a:ext>
                </a:extLst>
              </a:blip>
              <a:stretch>
                <a:fillRect/>
              </a:stretch>
            </p:blipFill>
            <p:spPr>
              <a:xfrm>
                <a:off x="10824538" y="3588834"/>
                <a:ext cx="195622" cy="205984"/>
              </a:xfrm>
              <a:prstGeom prst="rect">
                <a:avLst/>
              </a:prstGeom>
            </p:spPr>
          </p:pic>
        </p:grpSp>
      </p:grpSp>
      <p:sp>
        <p:nvSpPr>
          <p:cNvPr id="311" name="Oval 310">
            <a:extLst>
              <a:ext uri="{FF2B5EF4-FFF2-40B4-BE49-F238E27FC236}">
                <a16:creationId xmlns:a16="http://schemas.microsoft.com/office/drawing/2014/main" id="{9CD6F17C-9BA7-4B90-BAB2-230946A475A0}"/>
              </a:ext>
            </a:extLst>
          </p:cNvPr>
          <p:cNvSpPr/>
          <p:nvPr/>
        </p:nvSpPr>
        <p:spPr bwMode="auto">
          <a:xfrm>
            <a:off x="11205724" y="4126698"/>
            <a:ext cx="149077" cy="149077"/>
          </a:xfrm>
          <a:prstGeom prst="ellips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US" sz="686" b="1" dirty="0">
                <a:solidFill>
                  <a:srgbClr val="0078D4"/>
                </a:solidFill>
                <a:latin typeface="Segoe UI"/>
              </a:rPr>
              <a:t>A</a:t>
            </a:r>
          </a:p>
        </p:txBody>
      </p:sp>
      <p:grpSp>
        <p:nvGrpSpPr>
          <p:cNvPr id="312" name="Group 311">
            <a:extLst>
              <a:ext uri="{FF2B5EF4-FFF2-40B4-BE49-F238E27FC236}">
                <a16:creationId xmlns:a16="http://schemas.microsoft.com/office/drawing/2014/main" id="{473B90A4-79FE-4202-8F42-7DF360215B63}"/>
              </a:ext>
            </a:extLst>
          </p:cNvPr>
          <p:cNvGrpSpPr/>
          <p:nvPr/>
        </p:nvGrpSpPr>
        <p:grpSpPr>
          <a:xfrm>
            <a:off x="7515670" y="3215014"/>
            <a:ext cx="378766" cy="378765"/>
            <a:chOff x="5564119" y="2081144"/>
            <a:chExt cx="501718" cy="501718"/>
          </a:xfrm>
        </p:grpSpPr>
        <p:sp>
          <p:nvSpPr>
            <p:cNvPr id="313" name="Diamond 312">
              <a:extLst>
                <a:ext uri="{FF2B5EF4-FFF2-40B4-BE49-F238E27FC236}">
                  <a16:creationId xmlns:a16="http://schemas.microsoft.com/office/drawing/2014/main" id="{00745780-2943-4899-847E-9A586F528231}"/>
                </a:ext>
              </a:extLst>
            </p:cNvPr>
            <p:cNvSpPr/>
            <p:nvPr/>
          </p:nvSpPr>
          <p:spPr bwMode="auto">
            <a:xfrm>
              <a:off x="5614884" y="2160973"/>
              <a:ext cx="418054" cy="395723"/>
            </a:xfrm>
            <a:prstGeom prst="diamond">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314" name="Graphic 313">
              <a:extLst>
                <a:ext uri="{FF2B5EF4-FFF2-40B4-BE49-F238E27FC236}">
                  <a16:creationId xmlns:a16="http://schemas.microsoft.com/office/drawing/2014/main" id="{B56446EF-DAA7-4214-9A22-A6F888699B82}"/>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564119" y="2081144"/>
              <a:ext cx="501718" cy="501718"/>
            </a:xfrm>
            <a:prstGeom prst="rect">
              <a:avLst/>
            </a:prstGeom>
          </p:spPr>
        </p:pic>
      </p:grpSp>
      <p:grpSp>
        <p:nvGrpSpPr>
          <p:cNvPr id="315" name="Group 314">
            <a:extLst>
              <a:ext uri="{FF2B5EF4-FFF2-40B4-BE49-F238E27FC236}">
                <a16:creationId xmlns:a16="http://schemas.microsoft.com/office/drawing/2014/main" id="{D6E2F2DE-E59A-4D45-955A-3BC3C70511BD}"/>
              </a:ext>
            </a:extLst>
          </p:cNvPr>
          <p:cNvGrpSpPr/>
          <p:nvPr/>
        </p:nvGrpSpPr>
        <p:grpSpPr>
          <a:xfrm>
            <a:off x="2427921" y="3270919"/>
            <a:ext cx="4999677" cy="686141"/>
            <a:chOff x="2417735" y="3359354"/>
            <a:chExt cx="5000387" cy="686239"/>
          </a:xfrm>
        </p:grpSpPr>
        <p:cxnSp>
          <p:nvCxnSpPr>
            <p:cNvPr id="316" name="Straight Arrow Connector 315">
              <a:extLst>
                <a:ext uri="{FF2B5EF4-FFF2-40B4-BE49-F238E27FC236}">
                  <a16:creationId xmlns:a16="http://schemas.microsoft.com/office/drawing/2014/main" id="{B82404E7-3355-4B9F-B446-8474C9C97892}"/>
                </a:ext>
              </a:extLst>
            </p:cNvPr>
            <p:cNvCxnSpPr>
              <a:cxnSpLocks/>
              <a:stCxn id="318" idx="6"/>
            </p:cNvCxnSpPr>
            <p:nvPr/>
          </p:nvCxnSpPr>
          <p:spPr>
            <a:xfrm flipV="1">
              <a:off x="3175393" y="3476350"/>
              <a:ext cx="4242729" cy="11197"/>
            </a:xfrm>
            <a:prstGeom prst="straightConnector1">
              <a:avLst/>
            </a:prstGeom>
            <a:ln w="22225">
              <a:solidFill>
                <a:schemeClr val="accent2"/>
              </a:solidFill>
              <a:headEnd type="none"/>
              <a:tailEnd type="arrow" w="lg" len="med"/>
            </a:ln>
            <a:effectLst/>
          </p:spPr>
          <p:style>
            <a:lnRef idx="1">
              <a:schemeClr val="accent1"/>
            </a:lnRef>
            <a:fillRef idx="0">
              <a:schemeClr val="accent1"/>
            </a:fillRef>
            <a:effectRef idx="0">
              <a:schemeClr val="accent1"/>
            </a:effectRef>
            <a:fontRef idx="minor">
              <a:schemeClr val="tx1"/>
            </a:fontRef>
          </p:style>
        </p:cxnSp>
        <p:cxnSp>
          <p:nvCxnSpPr>
            <p:cNvPr id="317" name="Straight Arrow Connector 316">
              <a:extLst>
                <a:ext uri="{FF2B5EF4-FFF2-40B4-BE49-F238E27FC236}">
                  <a16:creationId xmlns:a16="http://schemas.microsoft.com/office/drawing/2014/main" id="{719560AA-EDC0-4138-A4DB-95D0927B9ABA}"/>
                </a:ext>
              </a:extLst>
            </p:cNvPr>
            <p:cNvCxnSpPr>
              <a:cxnSpLocks/>
            </p:cNvCxnSpPr>
            <p:nvPr/>
          </p:nvCxnSpPr>
          <p:spPr>
            <a:xfrm flipH="1">
              <a:off x="2417735" y="3486547"/>
              <a:ext cx="632895" cy="559046"/>
            </a:xfrm>
            <a:prstGeom prst="straightConnector1">
              <a:avLst/>
            </a:prstGeom>
            <a:ln w="22225">
              <a:solidFill>
                <a:schemeClr val="accent2"/>
              </a:solidFill>
              <a:headEnd type="none"/>
              <a:tailEnd type="none" w="lg" len="med"/>
            </a:ln>
            <a:effectLst/>
          </p:spPr>
          <p:style>
            <a:lnRef idx="1">
              <a:schemeClr val="accent1"/>
            </a:lnRef>
            <a:fillRef idx="0">
              <a:schemeClr val="accent1"/>
            </a:fillRef>
            <a:effectRef idx="0">
              <a:schemeClr val="accent1"/>
            </a:effectRef>
            <a:fontRef idx="minor">
              <a:schemeClr val="tx1"/>
            </a:fontRef>
          </p:style>
        </p:cxnSp>
        <p:sp>
          <p:nvSpPr>
            <p:cNvPr id="318" name="Oval 317">
              <a:extLst>
                <a:ext uri="{FF2B5EF4-FFF2-40B4-BE49-F238E27FC236}">
                  <a16:creationId xmlns:a16="http://schemas.microsoft.com/office/drawing/2014/main" id="{0D662DCE-3359-4473-ADC1-F6FFBC28B828}"/>
                </a:ext>
              </a:extLst>
            </p:cNvPr>
            <p:cNvSpPr/>
            <p:nvPr/>
          </p:nvSpPr>
          <p:spPr bwMode="auto">
            <a:xfrm>
              <a:off x="2919008" y="3359354"/>
              <a:ext cx="256385" cy="256385"/>
            </a:xfrm>
            <a:prstGeom prst="ellipse">
              <a:avLst/>
            </a:prstGeom>
            <a:solidFill>
              <a:schemeClr val="accent2"/>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0" tIns="9143" rIns="0" bIns="0" numCol="1" spcCol="0" rtlCol="0" fromWordArt="0" anchor="t" anchorCtr="0" forceAA="0" compatLnSpc="1">
              <a:prstTxWarp prst="textNoShape">
                <a:avLst/>
              </a:prstTxWarp>
              <a:noAutofit/>
            </a:bodyPr>
            <a:lstStyle/>
            <a:p>
              <a:pPr algn="ctr" defTabSz="932114" fontAlgn="base">
                <a:spcBef>
                  <a:spcPct val="0"/>
                </a:spcBef>
                <a:spcAft>
                  <a:spcPct val="0"/>
                </a:spcAft>
                <a:defRPr/>
              </a:pPr>
              <a:r>
                <a:rPr lang="en-US" sz="1050" dirty="0">
                  <a:solidFill>
                    <a:srgbClr val="FFFFFF"/>
                  </a:solidFill>
                  <a:latin typeface="Segoe Pro Semibold" panose="020B0702040504020203" pitchFamily="34" charset="0"/>
                  <a:cs typeface="Segoe UI Light"/>
                </a:rPr>
                <a:t>1</a:t>
              </a:r>
            </a:p>
          </p:txBody>
        </p:sp>
      </p:grpSp>
      <p:sp>
        <p:nvSpPr>
          <p:cNvPr id="319" name="Rectangle: Rounded Corners 318">
            <a:extLst>
              <a:ext uri="{FF2B5EF4-FFF2-40B4-BE49-F238E27FC236}">
                <a16:creationId xmlns:a16="http://schemas.microsoft.com/office/drawing/2014/main" id="{84DEA4BB-3350-4EC8-B45F-0EFB464A50AC}"/>
              </a:ext>
            </a:extLst>
          </p:cNvPr>
          <p:cNvSpPr/>
          <p:nvPr/>
        </p:nvSpPr>
        <p:spPr bwMode="auto">
          <a:xfrm>
            <a:off x="5274993" y="5575642"/>
            <a:ext cx="1630919" cy="498697"/>
          </a:xfrm>
          <a:prstGeom prst="roundRect">
            <a:avLst/>
          </a:prstGeom>
          <a:noFill/>
          <a:ln w="10795" cap="flat" cmpd="sng" algn="ctr">
            <a:noFill/>
            <a:prstDash val="solid"/>
          </a:ln>
          <a:effectLst/>
        </p:spPr>
        <p:txBody>
          <a:bodyPr rot="0" spcFirstLastPara="0" vertOverflow="overflow" horzOverflow="overflow" vert="horz" wrap="square" lIns="45713" tIns="46623" rIns="45713" bIns="46623" numCol="1" spcCol="0" rtlCol="0" fromWordArt="0" anchor="ctr" anchorCtr="0" forceAA="0" compatLnSpc="1">
            <a:prstTxWarp prst="textNoShape">
              <a:avLst/>
            </a:prstTxWarp>
            <a:noAutofit/>
          </a:bodyPr>
          <a:lstStyle/>
          <a:p>
            <a:pPr defTabSz="932114" fontAlgn="base">
              <a:lnSpc>
                <a:spcPct val="80000"/>
              </a:lnSpc>
              <a:spcBef>
                <a:spcPct val="0"/>
              </a:spcBef>
              <a:spcAft>
                <a:spcPct val="0"/>
              </a:spcAft>
              <a:defRPr/>
            </a:pPr>
            <a:r>
              <a:rPr lang="en-US" sz="1200" kern="0">
                <a:solidFill>
                  <a:srgbClr val="FFFFFF"/>
                </a:solidFill>
                <a:latin typeface="Segoe UI Semibold"/>
              </a:rPr>
              <a:t>Azure SQL DB</a:t>
            </a:r>
          </a:p>
        </p:txBody>
      </p:sp>
      <p:pic>
        <p:nvPicPr>
          <p:cNvPr id="320" name="Picture 2">
            <a:extLst>
              <a:ext uri="{FF2B5EF4-FFF2-40B4-BE49-F238E27FC236}">
                <a16:creationId xmlns:a16="http://schemas.microsoft.com/office/drawing/2014/main" id="{78318633-86AA-41EA-8F17-224937A77BC5}"/>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350935" y="5583424"/>
            <a:ext cx="399559" cy="422176"/>
          </a:xfrm>
          <a:prstGeom prst="rect">
            <a:avLst/>
          </a:prstGeom>
          <a:noFill/>
        </p:spPr>
      </p:pic>
      <p:grpSp>
        <p:nvGrpSpPr>
          <p:cNvPr id="323" name="Group 322">
            <a:extLst>
              <a:ext uri="{FF2B5EF4-FFF2-40B4-BE49-F238E27FC236}">
                <a16:creationId xmlns:a16="http://schemas.microsoft.com/office/drawing/2014/main" id="{9FCF0892-B70E-49BD-BDB1-99F14DCD1CF8}"/>
              </a:ext>
            </a:extLst>
          </p:cNvPr>
          <p:cNvGrpSpPr/>
          <p:nvPr/>
        </p:nvGrpSpPr>
        <p:grpSpPr>
          <a:xfrm>
            <a:off x="2713237" y="3890272"/>
            <a:ext cx="492143" cy="256349"/>
            <a:chOff x="2712756" y="3990529"/>
            <a:chExt cx="492213" cy="256385"/>
          </a:xfrm>
        </p:grpSpPr>
        <p:cxnSp>
          <p:nvCxnSpPr>
            <p:cNvPr id="324" name="Straight Arrow Connector 323">
              <a:extLst>
                <a:ext uri="{FF2B5EF4-FFF2-40B4-BE49-F238E27FC236}">
                  <a16:creationId xmlns:a16="http://schemas.microsoft.com/office/drawing/2014/main" id="{4C1A3DDE-A97B-4176-B74B-EF8ACD7F9967}"/>
                </a:ext>
              </a:extLst>
            </p:cNvPr>
            <p:cNvCxnSpPr>
              <a:cxnSpLocks/>
            </p:cNvCxnSpPr>
            <p:nvPr/>
          </p:nvCxnSpPr>
          <p:spPr>
            <a:xfrm>
              <a:off x="2737386" y="4130168"/>
              <a:ext cx="467583" cy="0"/>
            </a:xfrm>
            <a:prstGeom prst="straightConnector1">
              <a:avLst/>
            </a:prstGeom>
            <a:ln w="22225">
              <a:solidFill>
                <a:schemeClr val="accent2"/>
              </a:solidFill>
              <a:headEnd type="none"/>
              <a:tailEnd type="arrow" w="lg" len="med"/>
            </a:ln>
            <a:effectLst/>
          </p:spPr>
          <p:style>
            <a:lnRef idx="1">
              <a:schemeClr val="accent1"/>
            </a:lnRef>
            <a:fillRef idx="0">
              <a:schemeClr val="accent1"/>
            </a:fillRef>
            <a:effectRef idx="0">
              <a:schemeClr val="accent1"/>
            </a:effectRef>
            <a:fontRef idx="minor">
              <a:schemeClr val="tx1"/>
            </a:fontRef>
          </p:style>
        </p:cxnSp>
        <p:sp>
          <p:nvSpPr>
            <p:cNvPr id="325" name="Oval 324">
              <a:extLst>
                <a:ext uri="{FF2B5EF4-FFF2-40B4-BE49-F238E27FC236}">
                  <a16:creationId xmlns:a16="http://schemas.microsoft.com/office/drawing/2014/main" id="{7CC40C59-AA5B-40F4-AB5A-95F711DFFBDC}"/>
                </a:ext>
              </a:extLst>
            </p:cNvPr>
            <p:cNvSpPr/>
            <p:nvPr/>
          </p:nvSpPr>
          <p:spPr bwMode="auto">
            <a:xfrm>
              <a:off x="2712756" y="3990529"/>
              <a:ext cx="256385" cy="256385"/>
            </a:xfrm>
            <a:prstGeom prst="ellipse">
              <a:avLst/>
            </a:prstGeom>
            <a:solidFill>
              <a:schemeClr val="accent2"/>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0" tIns="9143" rIns="0" bIns="0" numCol="1" spcCol="0" rtlCol="0" fromWordArt="0" anchor="t" anchorCtr="0" forceAA="0" compatLnSpc="1">
              <a:prstTxWarp prst="textNoShape">
                <a:avLst/>
              </a:prstTxWarp>
              <a:noAutofit/>
            </a:bodyPr>
            <a:lstStyle/>
            <a:p>
              <a:pPr algn="ctr" defTabSz="932114" fontAlgn="base">
                <a:spcBef>
                  <a:spcPct val="0"/>
                </a:spcBef>
                <a:spcAft>
                  <a:spcPct val="0"/>
                </a:spcAft>
                <a:defRPr/>
              </a:pPr>
              <a:r>
                <a:rPr lang="en-US" sz="1050">
                  <a:solidFill>
                    <a:srgbClr val="FFFFFF"/>
                  </a:solidFill>
                  <a:latin typeface="Segoe Pro Semibold" panose="020B0702040504020203" pitchFamily="34" charset="0"/>
                  <a:cs typeface="Segoe UI Light"/>
                </a:rPr>
                <a:t>2</a:t>
              </a:r>
            </a:p>
          </p:txBody>
        </p:sp>
      </p:grpSp>
      <p:grpSp>
        <p:nvGrpSpPr>
          <p:cNvPr id="326" name="Group 325">
            <a:extLst>
              <a:ext uri="{FF2B5EF4-FFF2-40B4-BE49-F238E27FC236}">
                <a16:creationId xmlns:a16="http://schemas.microsoft.com/office/drawing/2014/main" id="{284B2F4D-FB7D-4C28-BA87-BA092B251E68}"/>
              </a:ext>
            </a:extLst>
          </p:cNvPr>
          <p:cNvGrpSpPr/>
          <p:nvPr/>
        </p:nvGrpSpPr>
        <p:grpSpPr>
          <a:xfrm>
            <a:off x="2713237" y="4863555"/>
            <a:ext cx="492143" cy="256349"/>
            <a:chOff x="2712756" y="3990529"/>
            <a:chExt cx="492213" cy="256385"/>
          </a:xfrm>
        </p:grpSpPr>
        <p:cxnSp>
          <p:nvCxnSpPr>
            <p:cNvPr id="327" name="Straight Arrow Connector 326">
              <a:extLst>
                <a:ext uri="{FF2B5EF4-FFF2-40B4-BE49-F238E27FC236}">
                  <a16:creationId xmlns:a16="http://schemas.microsoft.com/office/drawing/2014/main" id="{48A2710B-6E3D-42FE-A93E-F13B551C1C98}"/>
                </a:ext>
              </a:extLst>
            </p:cNvPr>
            <p:cNvCxnSpPr>
              <a:cxnSpLocks/>
            </p:cNvCxnSpPr>
            <p:nvPr/>
          </p:nvCxnSpPr>
          <p:spPr>
            <a:xfrm>
              <a:off x="2737386" y="4130168"/>
              <a:ext cx="467583" cy="0"/>
            </a:xfrm>
            <a:prstGeom prst="straightConnector1">
              <a:avLst/>
            </a:prstGeom>
            <a:ln w="22225">
              <a:solidFill>
                <a:schemeClr val="accent2"/>
              </a:solidFill>
              <a:headEnd type="none"/>
              <a:tailEnd type="arrow" w="lg" len="med"/>
            </a:ln>
            <a:effectLst/>
          </p:spPr>
          <p:style>
            <a:lnRef idx="1">
              <a:schemeClr val="accent1"/>
            </a:lnRef>
            <a:fillRef idx="0">
              <a:schemeClr val="accent1"/>
            </a:fillRef>
            <a:effectRef idx="0">
              <a:schemeClr val="accent1"/>
            </a:effectRef>
            <a:fontRef idx="minor">
              <a:schemeClr val="tx1"/>
            </a:fontRef>
          </p:style>
        </p:cxnSp>
        <p:sp>
          <p:nvSpPr>
            <p:cNvPr id="328" name="Oval 327">
              <a:extLst>
                <a:ext uri="{FF2B5EF4-FFF2-40B4-BE49-F238E27FC236}">
                  <a16:creationId xmlns:a16="http://schemas.microsoft.com/office/drawing/2014/main" id="{22A346AC-4838-4561-A6CE-2544388D5AC3}"/>
                </a:ext>
              </a:extLst>
            </p:cNvPr>
            <p:cNvSpPr/>
            <p:nvPr/>
          </p:nvSpPr>
          <p:spPr bwMode="auto">
            <a:xfrm>
              <a:off x="2712756" y="3990529"/>
              <a:ext cx="256385" cy="256385"/>
            </a:xfrm>
            <a:prstGeom prst="ellipse">
              <a:avLst/>
            </a:prstGeom>
            <a:solidFill>
              <a:schemeClr val="accent2"/>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0" tIns="9143" rIns="0" bIns="0" numCol="1" spcCol="0" rtlCol="0" fromWordArt="0" anchor="t" anchorCtr="0" forceAA="0" compatLnSpc="1">
              <a:prstTxWarp prst="textNoShape">
                <a:avLst/>
              </a:prstTxWarp>
              <a:noAutofit/>
            </a:bodyPr>
            <a:lstStyle/>
            <a:p>
              <a:pPr algn="ctr" defTabSz="932114" fontAlgn="base">
                <a:spcBef>
                  <a:spcPct val="0"/>
                </a:spcBef>
                <a:spcAft>
                  <a:spcPct val="0"/>
                </a:spcAft>
                <a:defRPr/>
              </a:pPr>
              <a:r>
                <a:rPr lang="en-US" sz="1050">
                  <a:solidFill>
                    <a:srgbClr val="FFFFFF"/>
                  </a:solidFill>
                  <a:latin typeface="Segoe Pro Semibold" panose="020B0702040504020203" pitchFamily="34" charset="0"/>
                  <a:cs typeface="Segoe UI Light"/>
                </a:rPr>
                <a:t>3</a:t>
              </a:r>
            </a:p>
          </p:txBody>
        </p:sp>
      </p:grpSp>
      <p:grpSp>
        <p:nvGrpSpPr>
          <p:cNvPr id="329" name="Group 328">
            <a:extLst>
              <a:ext uri="{FF2B5EF4-FFF2-40B4-BE49-F238E27FC236}">
                <a16:creationId xmlns:a16="http://schemas.microsoft.com/office/drawing/2014/main" id="{A486E851-CAF0-4725-87BF-F22F654B0624}"/>
              </a:ext>
            </a:extLst>
          </p:cNvPr>
          <p:cNvGrpSpPr/>
          <p:nvPr/>
        </p:nvGrpSpPr>
        <p:grpSpPr>
          <a:xfrm>
            <a:off x="4798367" y="4018105"/>
            <a:ext cx="3169574" cy="979849"/>
            <a:chOff x="4653442" y="3990201"/>
            <a:chExt cx="3170024" cy="979988"/>
          </a:xfrm>
        </p:grpSpPr>
        <p:cxnSp>
          <p:nvCxnSpPr>
            <p:cNvPr id="330" name="Straight Arrow Connector 329">
              <a:extLst>
                <a:ext uri="{FF2B5EF4-FFF2-40B4-BE49-F238E27FC236}">
                  <a16:creationId xmlns:a16="http://schemas.microsoft.com/office/drawing/2014/main" id="{2A966216-9794-4560-AC9D-3F29A0FE0B5B}"/>
                </a:ext>
              </a:extLst>
            </p:cNvPr>
            <p:cNvCxnSpPr>
              <a:cxnSpLocks/>
            </p:cNvCxnSpPr>
            <p:nvPr/>
          </p:nvCxnSpPr>
          <p:spPr>
            <a:xfrm flipH="1">
              <a:off x="4653442" y="3990201"/>
              <a:ext cx="3170024" cy="979988"/>
            </a:xfrm>
            <a:prstGeom prst="straightConnector1">
              <a:avLst/>
            </a:prstGeom>
            <a:ln w="22225">
              <a:solidFill>
                <a:schemeClr val="accent2"/>
              </a:solidFill>
              <a:headEnd type="none"/>
              <a:tailEnd type="arrow" w="lg" len="med"/>
            </a:ln>
            <a:effectLst/>
          </p:spPr>
          <p:style>
            <a:lnRef idx="1">
              <a:schemeClr val="accent1"/>
            </a:lnRef>
            <a:fillRef idx="0">
              <a:schemeClr val="accent1"/>
            </a:fillRef>
            <a:effectRef idx="0">
              <a:schemeClr val="accent1"/>
            </a:effectRef>
            <a:fontRef idx="minor">
              <a:schemeClr val="tx1"/>
            </a:fontRef>
          </p:style>
        </p:cxnSp>
        <p:sp>
          <p:nvSpPr>
            <p:cNvPr id="331" name="Oval 330">
              <a:extLst>
                <a:ext uri="{FF2B5EF4-FFF2-40B4-BE49-F238E27FC236}">
                  <a16:creationId xmlns:a16="http://schemas.microsoft.com/office/drawing/2014/main" id="{3CF44C7E-B3A3-4C03-AE39-1B22E6452D59}"/>
                </a:ext>
              </a:extLst>
            </p:cNvPr>
            <p:cNvSpPr/>
            <p:nvPr/>
          </p:nvSpPr>
          <p:spPr bwMode="auto">
            <a:xfrm>
              <a:off x="7200852" y="4018092"/>
              <a:ext cx="256385" cy="256385"/>
            </a:xfrm>
            <a:prstGeom prst="ellipse">
              <a:avLst/>
            </a:prstGeom>
            <a:solidFill>
              <a:schemeClr val="accent2"/>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0" tIns="9143" rIns="0" bIns="0" numCol="1" spcCol="0" rtlCol="0" fromWordArt="0" anchor="t" anchorCtr="0" forceAA="0" compatLnSpc="1">
              <a:prstTxWarp prst="textNoShape">
                <a:avLst/>
              </a:prstTxWarp>
              <a:noAutofit/>
            </a:bodyPr>
            <a:lstStyle/>
            <a:p>
              <a:pPr algn="ctr" defTabSz="932114" fontAlgn="base">
                <a:spcBef>
                  <a:spcPct val="0"/>
                </a:spcBef>
                <a:spcAft>
                  <a:spcPct val="0"/>
                </a:spcAft>
                <a:defRPr/>
              </a:pPr>
              <a:r>
                <a:rPr lang="en-US" sz="1050" dirty="0">
                  <a:solidFill>
                    <a:srgbClr val="FFFFFF"/>
                  </a:solidFill>
                  <a:latin typeface="Segoe Pro Semibold" panose="020B0702040504020203" pitchFamily="34" charset="0"/>
                  <a:cs typeface="Segoe UI Light"/>
                </a:rPr>
                <a:t>4</a:t>
              </a:r>
            </a:p>
          </p:txBody>
        </p:sp>
      </p:grpSp>
      <p:grpSp>
        <p:nvGrpSpPr>
          <p:cNvPr id="332" name="Group 331">
            <a:extLst>
              <a:ext uri="{FF2B5EF4-FFF2-40B4-BE49-F238E27FC236}">
                <a16:creationId xmlns:a16="http://schemas.microsoft.com/office/drawing/2014/main" id="{77CCD192-4492-4D07-992B-237C7B2CC991}"/>
              </a:ext>
            </a:extLst>
          </p:cNvPr>
          <p:cNvGrpSpPr/>
          <p:nvPr/>
        </p:nvGrpSpPr>
        <p:grpSpPr>
          <a:xfrm>
            <a:off x="6796331" y="4397153"/>
            <a:ext cx="1273956" cy="622271"/>
            <a:chOff x="6679353" y="4411624"/>
            <a:chExt cx="1274136" cy="622360"/>
          </a:xfrm>
        </p:grpSpPr>
        <p:cxnSp>
          <p:nvCxnSpPr>
            <p:cNvPr id="333" name="Straight Arrow Connector 332">
              <a:extLst>
                <a:ext uri="{FF2B5EF4-FFF2-40B4-BE49-F238E27FC236}">
                  <a16:creationId xmlns:a16="http://schemas.microsoft.com/office/drawing/2014/main" id="{12E0BD5D-FF2A-4083-9231-29A98131169D}"/>
                </a:ext>
              </a:extLst>
            </p:cNvPr>
            <p:cNvCxnSpPr>
              <a:cxnSpLocks/>
              <a:endCxn id="153" idx="3"/>
            </p:cNvCxnSpPr>
            <p:nvPr/>
          </p:nvCxnSpPr>
          <p:spPr>
            <a:xfrm flipH="1">
              <a:off x="6679353" y="4411624"/>
              <a:ext cx="1274136" cy="622360"/>
            </a:xfrm>
            <a:prstGeom prst="straightConnector1">
              <a:avLst/>
            </a:prstGeom>
            <a:ln w="22225">
              <a:solidFill>
                <a:schemeClr val="accent2"/>
              </a:solidFill>
              <a:headEnd type="none"/>
              <a:tailEnd type="arrow" w="lg" len="med"/>
            </a:ln>
            <a:effectLst/>
          </p:spPr>
          <p:style>
            <a:lnRef idx="1">
              <a:schemeClr val="accent1"/>
            </a:lnRef>
            <a:fillRef idx="0">
              <a:schemeClr val="accent1"/>
            </a:fillRef>
            <a:effectRef idx="0">
              <a:schemeClr val="accent1"/>
            </a:effectRef>
            <a:fontRef idx="minor">
              <a:schemeClr val="tx1"/>
            </a:fontRef>
          </p:style>
        </p:cxnSp>
        <p:sp>
          <p:nvSpPr>
            <p:cNvPr id="334" name="Oval 333">
              <a:extLst>
                <a:ext uri="{FF2B5EF4-FFF2-40B4-BE49-F238E27FC236}">
                  <a16:creationId xmlns:a16="http://schemas.microsoft.com/office/drawing/2014/main" id="{01DA82D8-E979-44B9-A59F-AD99BB7F0E60}"/>
                </a:ext>
              </a:extLst>
            </p:cNvPr>
            <p:cNvSpPr/>
            <p:nvPr/>
          </p:nvSpPr>
          <p:spPr bwMode="auto">
            <a:xfrm>
              <a:off x="7255316" y="4557106"/>
              <a:ext cx="256385" cy="256385"/>
            </a:xfrm>
            <a:prstGeom prst="ellipse">
              <a:avLst/>
            </a:prstGeom>
            <a:solidFill>
              <a:schemeClr val="accent2"/>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0" tIns="9143" rIns="0" bIns="0" numCol="1" spcCol="0" rtlCol="0" fromWordArt="0" anchor="t" anchorCtr="0" forceAA="0" compatLnSpc="1">
              <a:prstTxWarp prst="textNoShape">
                <a:avLst/>
              </a:prstTxWarp>
              <a:noAutofit/>
            </a:bodyPr>
            <a:lstStyle/>
            <a:p>
              <a:pPr algn="ctr" defTabSz="932114" fontAlgn="base">
                <a:spcBef>
                  <a:spcPct val="0"/>
                </a:spcBef>
                <a:spcAft>
                  <a:spcPct val="0"/>
                </a:spcAft>
                <a:defRPr/>
              </a:pPr>
              <a:r>
                <a:rPr lang="en-US" sz="1050">
                  <a:solidFill>
                    <a:srgbClr val="FFFFFF"/>
                  </a:solidFill>
                  <a:latin typeface="Segoe Pro Semibold" panose="020B0702040504020203" pitchFamily="34" charset="0"/>
                  <a:cs typeface="Segoe UI Light"/>
                </a:rPr>
                <a:t>0</a:t>
              </a:r>
            </a:p>
          </p:txBody>
        </p:sp>
      </p:grpSp>
      <p:grpSp>
        <p:nvGrpSpPr>
          <p:cNvPr id="227" name="Group 226">
            <a:extLst>
              <a:ext uri="{FF2B5EF4-FFF2-40B4-BE49-F238E27FC236}">
                <a16:creationId xmlns:a16="http://schemas.microsoft.com/office/drawing/2014/main" id="{ABBAEB07-5F00-41AD-B947-6C4A749D45AA}"/>
              </a:ext>
            </a:extLst>
          </p:cNvPr>
          <p:cNvGrpSpPr/>
          <p:nvPr/>
        </p:nvGrpSpPr>
        <p:grpSpPr>
          <a:xfrm>
            <a:off x="7152375" y="2574587"/>
            <a:ext cx="187551" cy="3799596"/>
            <a:chOff x="2849277" y="1648178"/>
            <a:chExt cx="187578" cy="3892279"/>
          </a:xfrm>
        </p:grpSpPr>
        <p:cxnSp>
          <p:nvCxnSpPr>
            <p:cNvPr id="228" name="Straight Connector 227">
              <a:extLst>
                <a:ext uri="{FF2B5EF4-FFF2-40B4-BE49-F238E27FC236}">
                  <a16:creationId xmlns:a16="http://schemas.microsoft.com/office/drawing/2014/main" id="{3B96C9A9-BCBC-4D34-97DD-666B2B92DF98}"/>
                </a:ext>
              </a:extLst>
            </p:cNvPr>
            <p:cNvCxnSpPr>
              <a:cxnSpLocks/>
            </p:cNvCxnSpPr>
            <p:nvPr/>
          </p:nvCxnSpPr>
          <p:spPr>
            <a:xfrm flipV="1">
              <a:off x="2935296" y="1648178"/>
              <a:ext cx="14949" cy="3892279"/>
            </a:xfrm>
            <a:prstGeom prst="line">
              <a:avLst/>
            </a:prstGeom>
            <a:noFill/>
            <a:ln w="38100" cap="rnd" cmpd="sng">
              <a:solidFill>
                <a:srgbClr val="A5A5A5"/>
              </a:solid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
          <p:nvSpPr>
            <p:cNvPr id="229" name="Rectangle 228">
              <a:extLst>
                <a:ext uri="{FF2B5EF4-FFF2-40B4-BE49-F238E27FC236}">
                  <a16:creationId xmlns:a16="http://schemas.microsoft.com/office/drawing/2014/main" id="{2B0EBC4B-7D8E-4DB5-BB4C-20806BA80EB3}"/>
                </a:ext>
              </a:extLst>
            </p:cNvPr>
            <p:cNvSpPr/>
            <p:nvPr/>
          </p:nvSpPr>
          <p:spPr>
            <a:xfrm rot="16200000">
              <a:off x="2530934" y="3500529"/>
              <a:ext cx="824264" cy="187578"/>
            </a:xfrm>
            <a:prstGeom prst="rect">
              <a:avLst/>
            </a:prstGeom>
            <a:solidFill>
              <a:schemeClr val="bg1"/>
            </a:solidFill>
            <a:effectLst/>
          </p:spPr>
          <p:txBody>
            <a:bodyPr wrap="none" anchor="ctr">
              <a:noAutofit/>
            </a:bodyPr>
            <a:lstStyle/>
            <a:p>
              <a:pPr algn="ctr" defTabSz="914192">
                <a:defRPr/>
              </a:pPr>
              <a:r>
                <a:rPr lang="en-US" sz="1176" dirty="0">
                  <a:solidFill>
                    <a:srgbClr val="282828"/>
                  </a:solidFill>
                  <a:latin typeface="Segoe UI Semibold"/>
                  <a:cs typeface="Segoe UI Light"/>
                </a:rPr>
                <a:t>FIREWALL</a:t>
              </a:r>
              <a:endParaRPr lang="en-US" sz="1176" dirty="0">
                <a:solidFill>
                  <a:srgbClr val="282828"/>
                </a:solidFill>
                <a:latin typeface="Segoe UI Semibold"/>
              </a:endParaRPr>
            </a:p>
          </p:txBody>
        </p:sp>
      </p:grpSp>
      <p:sp>
        <p:nvSpPr>
          <p:cNvPr id="335" name="TextBox 334">
            <a:extLst>
              <a:ext uri="{FF2B5EF4-FFF2-40B4-BE49-F238E27FC236}">
                <a16:creationId xmlns:a16="http://schemas.microsoft.com/office/drawing/2014/main" id="{0F6B7389-2F10-4E81-865F-E3233E432866}"/>
              </a:ext>
            </a:extLst>
          </p:cNvPr>
          <p:cNvSpPr txBox="1"/>
          <p:nvPr/>
        </p:nvSpPr>
        <p:spPr>
          <a:xfrm>
            <a:off x="447271" y="979007"/>
            <a:ext cx="11177007" cy="1557893"/>
          </a:xfrm>
          <a:prstGeom prst="rect">
            <a:avLst/>
          </a:prstGeom>
          <a:noFill/>
        </p:spPr>
        <p:txBody>
          <a:bodyPr wrap="square" lIns="0" tIns="179285" rIns="179259" bIns="143407" rtlCol="0">
            <a:spAutoFit/>
          </a:bodyPr>
          <a:lstStyle/>
          <a:p>
            <a:pPr marL="268916" indent="-268916" defTabSz="914192">
              <a:spcAft>
                <a:spcPts val="196"/>
              </a:spcAft>
              <a:buFont typeface="+mj-lt"/>
              <a:buAutoNum type="arabicPeriod"/>
              <a:defRPr/>
            </a:pPr>
            <a:r>
              <a:rPr lang="en-US" sz="1372" dirty="0">
                <a:solidFill>
                  <a:srgbClr val="282828"/>
                </a:solidFill>
                <a:latin typeface="Segoe UI"/>
              </a:rPr>
              <a:t>User launches RD client which connects to Azure AD, user signs in, and Azure AD returns token</a:t>
            </a:r>
          </a:p>
          <a:p>
            <a:pPr marL="268916" indent="-268916" defTabSz="914192">
              <a:spcAft>
                <a:spcPts val="196"/>
              </a:spcAft>
              <a:buFont typeface="+mj-lt"/>
              <a:buAutoNum type="arabicPeriod"/>
              <a:defRPr/>
            </a:pPr>
            <a:r>
              <a:rPr lang="en-US" sz="1372" dirty="0">
                <a:solidFill>
                  <a:srgbClr val="282828"/>
                </a:solidFill>
                <a:latin typeface="Segoe UI"/>
              </a:rPr>
              <a:t>RD client presents token to Web Access, Broker queries DB to determine resources authorized for user</a:t>
            </a:r>
          </a:p>
          <a:p>
            <a:pPr marL="268916" indent="-268916" defTabSz="914192">
              <a:spcAft>
                <a:spcPts val="196"/>
              </a:spcAft>
              <a:buFont typeface="+mj-lt"/>
              <a:buAutoNum type="arabicPeriod"/>
              <a:defRPr/>
            </a:pPr>
            <a:r>
              <a:rPr lang="en-US" sz="1372" dirty="0">
                <a:solidFill>
                  <a:srgbClr val="282828"/>
                </a:solidFill>
                <a:latin typeface="Segoe UI"/>
              </a:rPr>
              <a:t>User selects resource, RD client connects to Gateway</a:t>
            </a:r>
          </a:p>
          <a:p>
            <a:pPr marL="268916" indent="-268916" defTabSz="914192">
              <a:spcAft>
                <a:spcPts val="196"/>
              </a:spcAft>
              <a:buFont typeface="+mj-lt"/>
              <a:buAutoNum type="arabicPeriod"/>
              <a:defRPr/>
            </a:pPr>
            <a:r>
              <a:rPr lang="en-US" sz="1372" dirty="0">
                <a:solidFill>
                  <a:srgbClr val="282828"/>
                </a:solidFill>
                <a:latin typeface="Segoe UI"/>
              </a:rPr>
              <a:t>Broker orchestrates connection from host agent to Gateway</a:t>
            </a:r>
          </a:p>
          <a:p>
            <a:pPr defTabSz="914192">
              <a:spcBef>
                <a:spcPts val="588"/>
              </a:spcBef>
              <a:defRPr/>
            </a:pPr>
            <a:r>
              <a:rPr lang="en-US" sz="1372" dirty="0">
                <a:solidFill>
                  <a:srgbClr val="282828"/>
                </a:solidFill>
                <a:latin typeface="Segoe UI"/>
              </a:rPr>
              <a:t>RDP traffic now flows between RD client and session host VM over connections 3 and 4</a:t>
            </a:r>
          </a:p>
        </p:txBody>
      </p:sp>
      <p:sp>
        <p:nvSpPr>
          <p:cNvPr id="336" name="Oval 335">
            <a:extLst>
              <a:ext uri="{FF2B5EF4-FFF2-40B4-BE49-F238E27FC236}">
                <a16:creationId xmlns:a16="http://schemas.microsoft.com/office/drawing/2014/main" id="{42AF3BB6-B4D1-429E-887B-568262621CF7}"/>
              </a:ext>
            </a:extLst>
          </p:cNvPr>
          <p:cNvSpPr/>
          <p:nvPr/>
        </p:nvSpPr>
        <p:spPr bwMode="auto">
          <a:xfrm>
            <a:off x="426425" y="1161485"/>
            <a:ext cx="197213" cy="197213"/>
          </a:xfrm>
          <a:prstGeom prst="ellipse">
            <a:avLst/>
          </a:prstGeom>
          <a:solidFill>
            <a:schemeClr val="accent2"/>
          </a:solidFill>
          <a:ln w="10795" cap="flat" cmpd="sng" algn="ctr">
            <a:noFill/>
            <a:prstDash val="solid"/>
          </a:ln>
          <a:effectLst>
            <a:outerShdw blurRad="76200" dist="25400" dir="2700000" algn="tl" rotWithShape="0">
              <a:prstClr val="black">
                <a:alpha val="23000"/>
              </a:prstClr>
            </a:outerShdw>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114" fontAlgn="base">
              <a:spcBef>
                <a:spcPct val="0"/>
              </a:spcBef>
              <a:spcAft>
                <a:spcPct val="0"/>
              </a:spcAft>
              <a:defRPr/>
            </a:pPr>
            <a:r>
              <a:rPr lang="en-US" sz="980">
                <a:solidFill>
                  <a:srgbClr val="FFFFFF"/>
                </a:solidFill>
                <a:latin typeface="Segoe Pro Semibold" panose="020B0702040504020203" pitchFamily="34" charset="0"/>
                <a:cs typeface="Segoe UI Light"/>
              </a:rPr>
              <a:t>1</a:t>
            </a:r>
          </a:p>
        </p:txBody>
      </p:sp>
      <p:sp>
        <p:nvSpPr>
          <p:cNvPr id="337" name="Oval 336">
            <a:extLst>
              <a:ext uri="{FF2B5EF4-FFF2-40B4-BE49-F238E27FC236}">
                <a16:creationId xmlns:a16="http://schemas.microsoft.com/office/drawing/2014/main" id="{EAAE21DF-DD46-471B-A470-FE3F9E0D70F6}"/>
              </a:ext>
            </a:extLst>
          </p:cNvPr>
          <p:cNvSpPr/>
          <p:nvPr/>
        </p:nvSpPr>
        <p:spPr bwMode="auto">
          <a:xfrm>
            <a:off x="426425" y="1396682"/>
            <a:ext cx="197213" cy="197213"/>
          </a:xfrm>
          <a:prstGeom prst="ellipse">
            <a:avLst/>
          </a:prstGeom>
          <a:solidFill>
            <a:schemeClr val="accent2"/>
          </a:solidFill>
          <a:ln w="10795" cap="flat" cmpd="sng" algn="ctr">
            <a:noFill/>
            <a:prstDash val="solid"/>
          </a:ln>
          <a:effectLst>
            <a:outerShdw blurRad="76200" dist="25400" dir="2700000" algn="tl" rotWithShape="0">
              <a:prstClr val="black">
                <a:alpha val="23000"/>
              </a:prstClr>
            </a:outerShdw>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114" fontAlgn="base">
              <a:spcBef>
                <a:spcPct val="0"/>
              </a:spcBef>
              <a:spcAft>
                <a:spcPct val="0"/>
              </a:spcAft>
              <a:defRPr/>
            </a:pPr>
            <a:r>
              <a:rPr lang="en-US" sz="980">
                <a:solidFill>
                  <a:srgbClr val="FFFFFF"/>
                </a:solidFill>
                <a:latin typeface="Segoe Pro Semibold" panose="020B0702040504020203" pitchFamily="34" charset="0"/>
                <a:cs typeface="Segoe UI Light"/>
              </a:rPr>
              <a:t>2</a:t>
            </a:r>
          </a:p>
        </p:txBody>
      </p:sp>
      <p:sp>
        <p:nvSpPr>
          <p:cNvPr id="338" name="Oval 337">
            <a:extLst>
              <a:ext uri="{FF2B5EF4-FFF2-40B4-BE49-F238E27FC236}">
                <a16:creationId xmlns:a16="http://schemas.microsoft.com/office/drawing/2014/main" id="{A080D6D9-A4F4-4469-B1B4-ED67E2AC724C}"/>
              </a:ext>
            </a:extLst>
          </p:cNvPr>
          <p:cNvSpPr/>
          <p:nvPr/>
        </p:nvSpPr>
        <p:spPr bwMode="auto">
          <a:xfrm>
            <a:off x="426425" y="1631880"/>
            <a:ext cx="197213" cy="197213"/>
          </a:xfrm>
          <a:prstGeom prst="ellipse">
            <a:avLst/>
          </a:prstGeom>
          <a:solidFill>
            <a:schemeClr val="accent2"/>
          </a:solidFill>
          <a:ln w="10795" cap="flat" cmpd="sng" algn="ctr">
            <a:noFill/>
            <a:prstDash val="solid"/>
          </a:ln>
          <a:effectLst>
            <a:outerShdw blurRad="76200" dist="25400" dir="2700000" algn="tl" rotWithShape="0">
              <a:prstClr val="black">
                <a:alpha val="23000"/>
              </a:prstClr>
            </a:outerShdw>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114" fontAlgn="base">
              <a:spcBef>
                <a:spcPct val="0"/>
              </a:spcBef>
              <a:spcAft>
                <a:spcPct val="0"/>
              </a:spcAft>
              <a:defRPr/>
            </a:pPr>
            <a:r>
              <a:rPr lang="en-US" sz="980">
                <a:solidFill>
                  <a:srgbClr val="FFFFFF"/>
                </a:solidFill>
                <a:latin typeface="Segoe Pro Semibold" panose="020B0702040504020203" pitchFamily="34" charset="0"/>
                <a:cs typeface="Segoe UI Light"/>
              </a:rPr>
              <a:t>3</a:t>
            </a:r>
          </a:p>
        </p:txBody>
      </p:sp>
      <p:sp>
        <p:nvSpPr>
          <p:cNvPr id="339" name="Oval 338">
            <a:extLst>
              <a:ext uri="{FF2B5EF4-FFF2-40B4-BE49-F238E27FC236}">
                <a16:creationId xmlns:a16="http://schemas.microsoft.com/office/drawing/2014/main" id="{8234E026-E1EA-4D81-A82B-D5F9548FCC59}"/>
              </a:ext>
            </a:extLst>
          </p:cNvPr>
          <p:cNvSpPr/>
          <p:nvPr/>
        </p:nvSpPr>
        <p:spPr bwMode="auto">
          <a:xfrm>
            <a:off x="426425" y="1867078"/>
            <a:ext cx="197213" cy="197213"/>
          </a:xfrm>
          <a:prstGeom prst="ellipse">
            <a:avLst/>
          </a:prstGeom>
          <a:solidFill>
            <a:schemeClr val="accent2"/>
          </a:solidFill>
          <a:ln w="10795" cap="flat" cmpd="sng" algn="ctr">
            <a:noFill/>
            <a:prstDash val="solid"/>
          </a:ln>
          <a:effectLst>
            <a:outerShdw blurRad="76200" dist="25400" dir="2700000" algn="tl" rotWithShape="0">
              <a:prstClr val="black">
                <a:alpha val="23000"/>
              </a:prstClr>
            </a:outerShdw>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114" fontAlgn="base">
              <a:spcBef>
                <a:spcPct val="0"/>
              </a:spcBef>
              <a:spcAft>
                <a:spcPct val="0"/>
              </a:spcAft>
              <a:defRPr/>
            </a:pPr>
            <a:r>
              <a:rPr lang="en-US" sz="980">
                <a:solidFill>
                  <a:srgbClr val="FFFFFF"/>
                </a:solidFill>
                <a:latin typeface="Segoe Pro Semibold" panose="020B0702040504020203" pitchFamily="34" charset="0"/>
                <a:cs typeface="Segoe UI Light"/>
              </a:rPr>
              <a:t>4</a:t>
            </a:r>
          </a:p>
        </p:txBody>
      </p:sp>
    </p:spTree>
    <p:extLst>
      <p:ext uri="{BB962C8B-B14F-4D97-AF65-F5344CB8AC3E}">
        <p14:creationId xmlns:p14="http://schemas.microsoft.com/office/powerpoint/2010/main" val="4110010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3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35">
                                            <p:txEl>
                                              <p:pRg st="0" end="0"/>
                                            </p:txEl>
                                          </p:spTgt>
                                        </p:tgtEl>
                                        <p:attrNameLst>
                                          <p:attrName>style.visibility</p:attrName>
                                        </p:attrNameLst>
                                      </p:cBhvr>
                                      <p:to>
                                        <p:strVal val="visible"/>
                                      </p:to>
                                    </p:set>
                                  </p:childTnLst>
                                </p:cTn>
                              </p:par>
                              <p:par>
                                <p:cTn id="11" presetID="1" presetClass="exit" presetSubtype="0" fill="hold" nodeType="withEffect">
                                  <p:stCondLst>
                                    <p:cond delay="0"/>
                                  </p:stCondLst>
                                  <p:childTnLst>
                                    <p:set>
                                      <p:cBhvr>
                                        <p:cTn id="12" dur="1" fill="hold">
                                          <p:stCondLst>
                                            <p:cond delay="0"/>
                                          </p:stCondLst>
                                        </p:cTn>
                                        <p:tgtEl>
                                          <p:spTgt spid="33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315"/>
                                        </p:tgtEl>
                                        <p:attrNameLst>
                                          <p:attrName>style.visibility</p:attrName>
                                        </p:attrNameLst>
                                      </p:cBhvr>
                                      <p:to>
                                        <p:strVal val="hidden"/>
                                      </p:to>
                                    </p:set>
                                  </p:childTnLst>
                                </p:cTn>
                              </p:par>
                              <p:par>
                                <p:cTn id="17" presetID="10" presetClass="entr" presetSubtype="0" fill="hold" nodeType="withEffect">
                                  <p:stCondLst>
                                    <p:cond delay="0"/>
                                  </p:stCondLst>
                                  <p:childTnLst>
                                    <p:set>
                                      <p:cBhvr>
                                        <p:cTn id="18" dur="1" fill="hold">
                                          <p:stCondLst>
                                            <p:cond delay="0"/>
                                          </p:stCondLst>
                                        </p:cTn>
                                        <p:tgtEl>
                                          <p:spTgt spid="323"/>
                                        </p:tgtEl>
                                        <p:attrNameLst>
                                          <p:attrName>style.visibility</p:attrName>
                                        </p:attrNameLst>
                                      </p:cBhvr>
                                      <p:to>
                                        <p:strVal val="visible"/>
                                      </p:to>
                                    </p:set>
                                    <p:animEffect transition="in" filter="fade">
                                      <p:cBhvr>
                                        <p:cTn id="19" dur="500"/>
                                        <p:tgtEl>
                                          <p:spTgt spid="323"/>
                                        </p:tgtEl>
                                      </p:cBhvr>
                                    </p:animEffect>
                                  </p:childTnLst>
                                </p:cTn>
                              </p:par>
                              <p:par>
                                <p:cTn id="20" presetID="1" presetClass="entr" presetSubtype="0" fill="hold" nodeType="withEffect">
                                  <p:stCondLst>
                                    <p:cond delay="0"/>
                                  </p:stCondLst>
                                  <p:childTnLst>
                                    <p:set>
                                      <p:cBhvr>
                                        <p:cTn id="21" dur="1" fill="hold">
                                          <p:stCondLst>
                                            <p:cond delay="0"/>
                                          </p:stCondLst>
                                        </p:cTn>
                                        <p:tgtEl>
                                          <p:spTgt spid="335">
                                            <p:txEl>
                                              <p:pRg st="1" end="1"/>
                                            </p:txEl>
                                          </p:spTgt>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337"/>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xit" presetSubtype="0" fill="hold" nodeType="clickEffect">
                                  <p:stCondLst>
                                    <p:cond delay="0"/>
                                  </p:stCondLst>
                                  <p:childTnLst>
                                    <p:set>
                                      <p:cBhvr>
                                        <p:cTn id="27" dur="1" fill="hold">
                                          <p:stCondLst>
                                            <p:cond delay="0"/>
                                          </p:stCondLst>
                                        </p:cTn>
                                        <p:tgtEl>
                                          <p:spTgt spid="323"/>
                                        </p:tgtEl>
                                        <p:attrNameLst>
                                          <p:attrName>style.visibility</p:attrName>
                                        </p:attrNameLst>
                                      </p:cBhvr>
                                      <p:to>
                                        <p:strVal val="hidden"/>
                                      </p:to>
                                    </p:set>
                                  </p:childTnLst>
                                </p:cTn>
                              </p:par>
                              <p:par>
                                <p:cTn id="28" presetID="10" presetClass="entr" presetSubtype="0" fill="hold" nodeType="withEffect">
                                  <p:stCondLst>
                                    <p:cond delay="0"/>
                                  </p:stCondLst>
                                  <p:childTnLst>
                                    <p:set>
                                      <p:cBhvr>
                                        <p:cTn id="29" dur="1" fill="hold">
                                          <p:stCondLst>
                                            <p:cond delay="0"/>
                                          </p:stCondLst>
                                        </p:cTn>
                                        <p:tgtEl>
                                          <p:spTgt spid="326"/>
                                        </p:tgtEl>
                                        <p:attrNameLst>
                                          <p:attrName>style.visibility</p:attrName>
                                        </p:attrNameLst>
                                      </p:cBhvr>
                                      <p:to>
                                        <p:strVal val="visible"/>
                                      </p:to>
                                    </p:set>
                                    <p:animEffect transition="in" filter="fade">
                                      <p:cBhvr>
                                        <p:cTn id="30" dur="500"/>
                                        <p:tgtEl>
                                          <p:spTgt spid="326"/>
                                        </p:tgtEl>
                                      </p:cBhvr>
                                    </p:animEffect>
                                  </p:childTnLst>
                                </p:cTn>
                              </p:par>
                              <p:par>
                                <p:cTn id="31" presetID="1" presetClass="entr" presetSubtype="0" fill="hold" nodeType="withEffect">
                                  <p:stCondLst>
                                    <p:cond delay="0"/>
                                  </p:stCondLst>
                                  <p:childTnLst>
                                    <p:set>
                                      <p:cBhvr>
                                        <p:cTn id="32" dur="1" fill="hold">
                                          <p:stCondLst>
                                            <p:cond delay="0"/>
                                          </p:stCondLst>
                                        </p:cTn>
                                        <p:tgtEl>
                                          <p:spTgt spid="335">
                                            <p:txEl>
                                              <p:pRg st="2" end="2"/>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3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29"/>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35">
                                            <p:txEl>
                                              <p:pRg st="3" end="3"/>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3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3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6" grpId="0" animBg="1"/>
      <p:bldP spid="337" grpId="0" animBg="1"/>
      <p:bldP spid="338" grpId="0" animBg="1"/>
      <p:bldP spid="339"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23DA3BEF-B8B2-47AE-B6BC-9B11EE9007C4}"/>
              </a:ext>
            </a:extLst>
          </p:cNvPr>
          <p:cNvGraphicFramePr>
            <a:graphicFrameLocks noChangeAspect="1"/>
          </p:cNvGraphicFramePr>
          <p:nvPr>
            <p:custDataLst>
              <p:tags r:id="rId2"/>
            </p:custDataLst>
          </p:nvPr>
        </p:nvGraphicFramePr>
        <p:xfrm>
          <a:off x="1557" y="2044"/>
          <a:ext cx="1557" cy="1557"/>
        </p:xfrm>
        <a:graphic>
          <a:graphicData uri="http://schemas.openxmlformats.org/presentationml/2006/ole">
            <mc:AlternateContent xmlns:mc="http://schemas.openxmlformats.org/markup-compatibility/2006">
              <mc:Choice xmlns:v="urn:schemas-microsoft-com:vml" Requires="v">
                <p:oleObj spid="_x0000_s21506" name="think-cell Slide" r:id="rId6" imgW="425" imgH="424" progId="TCLayout.ActiveDocument.1">
                  <p:embed/>
                </p:oleObj>
              </mc:Choice>
              <mc:Fallback>
                <p:oleObj name="think-cell Slide" r:id="rId6" imgW="425" imgH="424" progId="TCLayout.ActiveDocument.1">
                  <p:embed/>
                  <p:pic>
                    <p:nvPicPr>
                      <p:cNvPr id="4" name="Object 3" hidden="1">
                        <a:extLst>
                          <a:ext uri="{FF2B5EF4-FFF2-40B4-BE49-F238E27FC236}">
                            <a16:creationId xmlns:a16="http://schemas.microsoft.com/office/drawing/2014/main" id="{23DA3BEF-B8B2-47AE-B6BC-9B11EE9007C4}"/>
                          </a:ext>
                        </a:extLst>
                      </p:cNvPr>
                      <p:cNvPicPr/>
                      <p:nvPr/>
                    </p:nvPicPr>
                    <p:blipFill>
                      <a:blip r:embed="rId7"/>
                      <a:stretch>
                        <a:fillRect/>
                      </a:stretch>
                    </p:blipFill>
                    <p:spPr>
                      <a:xfrm>
                        <a:off x="1557" y="2044"/>
                        <a:ext cx="1557" cy="1557"/>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4A4ED029-4E40-4846-B3A0-EB7F68BD2ED5}"/>
              </a:ext>
            </a:extLst>
          </p:cNvPr>
          <p:cNvSpPr/>
          <p:nvPr>
            <p:custDataLst>
              <p:tags r:id="rId3"/>
            </p:custDataLst>
          </p:nvPr>
        </p:nvSpPr>
        <p:spPr bwMode="auto">
          <a:xfrm>
            <a:off x="1" y="487"/>
            <a:ext cx="155629" cy="15562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3136" dirty="0" err="1">
              <a:gradFill>
                <a:gsLst>
                  <a:gs pos="0">
                    <a:srgbClr val="FFFFFF"/>
                  </a:gs>
                  <a:gs pos="100000">
                    <a:srgbClr val="FFFFFF"/>
                  </a:gs>
                </a:gsLst>
                <a:lin ang="5400000" scaled="0"/>
              </a:gradFill>
              <a:latin typeface="Segoe UI Semibold" panose="020B0702040204020203" pitchFamily="34" charset="0"/>
              <a:cs typeface="Segoe UI" panose="020B0502040204020203" pitchFamily="34" charset="0"/>
              <a:sym typeface="Segoe UI Semibold" panose="020B0702040204020203" pitchFamily="34" charset="0"/>
            </a:endParaRPr>
          </a:p>
        </p:txBody>
      </p:sp>
      <p:sp>
        <p:nvSpPr>
          <p:cNvPr id="2" name="Title 1">
            <a:extLst>
              <a:ext uri="{FF2B5EF4-FFF2-40B4-BE49-F238E27FC236}">
                <a16:creationId xmlns:a16="http://schemas.microsoft.com/office/drawing/2014/main" id="{C4CFC2CD-C910-4E1C-92BA-C9DA8349D955}"/>
              </a:ext>
            </a:extLst>
          </p:cNvPr>
          <p:cNvSpPr>
            <a:spLocks noGrp="1"/>
          </p:cNvSpPr>
          <p:nvPr>
            <p:ph type="title"/>
          </p:nvPr>
        </p:nvSpPr>
        <p:spPr/>
        <p:txBody>
          <a:bodyPr/>
          <a:lstStyle/>
          <a:p>
            <a:r>
              <a:rPr lang="en-US"/>
              <a:t>Improved Isolation: Reverse Connect</a:t>
            </a:r>
          </a:p>
        </p:txBody>
      </p:sp>
      <p:sp>
        <p:nvSpPr>
          <p:cNvPr id="217" name="TextBox 216">
            <a:extLst>
              <a:ext uri="{FF2B5EF4-FFF2-40B4-BE49-F238E27FC236}">
                <a16:creationId xmlns:a16="http://schemas.microsoft.com/office/drawing/2014/main" id="{A852D315-07A1-43B9-BFC6-74F3D9EE62F5}"/>
              </a:ext>
            </a:extLst>
          </p:cNvPr>
          <p:cNvSpPr txBox="1"/>
          <p:nvPr/>
        </p:nvSpPr>
        <p:spPr>
          <a:xfrm>
            <a:off x="451514" y="1197880"/>
            <a:ext cx="10821770" cy="1161604"/>
          </a:xfrm>
          <a:prstGeom prst="rect">
            <a:avLst/>
          </a:prstGeom>
          <a:noFill/>
        </p:spPr>
        <p:txBody>
          <a:bodyPr wrap="square" lIns="0" tIns="143407" rIns="179259" bIns="143407" rtlCol="0" anchor="t">
            <a:spAutoFit/>
          </a:bodyPr>
          <a:lstStyle/>
          <a:p>
            <a:pPr defTabSz="914192">
              <a:lnSpc>
                <a:spcPct val="90000"/>
              </a:lnSpc>
              <a:spcAft>
                <a:spcPts val="1200"/>
              </a:spcAft>
              <a:defRPr/>
            </a:pPr>
            <a:r>
              <a:rPr lang="en-US" sz="1372" dirty="0">
                <a:solidFill>
                  <a:srgbClr val="282828"/>
                </a:solidFill>
                <a:latin typeface="Segoe UI"/>
              </a:rPr>
              <a:t>Outbound WebSocket connections from VMs to Broker and Gateway</a:t>
            </a:r>
          </a:p>
          <a:p>
            <a:pPr defTabSz="914192">
              <a:lnSpc>
                <a:spcPct val="90000"/>
              </a:lnSpc>
              <a:spcAft>
                <a:spcPts val="1200"/>
              </a:spcAft>
              <a:defRPr/>
            </a:pPr>
            <a:r>
              <a:rPr lang="en-US" sz="1372" dirty="0">
                <a:solidFill>
                  <a:srgbClr val="282828"/>
                </a:solidFill>
                <a:latin typeface="Segoe UI"/>
              </a:rPr>
              <a:t>Bidirectional communications between VMs and RD infra over https (443)</a:t>
            </a:r>
            <a:endParaRPr lang="en-US" sz="1372" dirty="0">
              <a:solidFill>
                <a:srgbClr val="282828"/>
              </a:solidFill>
              <a:latin typeface="Segoe UI"/>
              <a:cs typeface="Segoe UI"/>
            </a:endParaRPr>
          </a:p>
          <a:p>
            <a:pPr defTabSz="914192">
              <a:lnSpc>
                <a:spcPct val="90000"/>
              </a:lnSpc>
              <a:spcAft>
                <a:spcPts val="1200"/>
              </a:spcAft>
              <a:defRPr/>
            </a:pPr>
            <a:r>
              <a:rPr lang="en-US" sz="1372" dirty="0">
                <a:solidFill>
                  <a:srgbClr val="282828"/>
                </a:solidFill>
                <a:latin typeface="Segoe UI"/>
              </a:rPr>
              <a:t>No inbound ports need be opened on the VM.	</a:t>
            </a:r>
          </a:p>
        </p:txBody>
      </p:sp>
      <p:sp>
        <p:nvSpPr>
          <p:cNvPr id="103" name="Rectangle 102">
            <a:extLst>
              <a:ext uri="{FF2B5EF4-FFF2-40B4-BE49-F238E27FC236}">
                <a16:creationId xmlns:a16="http://schemas.microsoft.com/office/drawing/2014/main" id="{A949B8B0-73AB-421F-A429-FA9032BC9C2C}"/>
              </a:ext>
            </a:extLst>
          </p:cNvPr>
          <p:cNvSpPr/>
          <p:nvPr/>
        </p:nvSpPr>
        <p:spPr bwMode="auto">
          <a:xfrm>
            <a:off x="449866" y="2569558"/>
            <a:ext cx="2207855" cy="3809654"/>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54" tIns="179285" rIns="182854" bIns="46630" numCol="1" spcCol="0" rtlCol="0" fromWordArt="0" anchor="t" anchorCtr="0" forceAA="0" compatLnSpc="1">
            <a:prstTxWarp prst="textNoShape">
              <a:avLst/>
            </a:prstTxWarp>
            <a:noAutofit/>
          </a:bodyPr>
          <a:lstStyle/>
          <a:p>
            <a:pPr algn="ctr" defTabSz="860922">
              <a:lnSpc>
                <a:spcPct val="90000"/>
              </a:lnSpc>
              <a:defRPr/>
            </a:pPr>
            <a:endParaRPr lang="en-US" sz="1568" dirty="0">
              <a:solidFill>
                <a:srgbClr val="282828"/>
              </a:solidFill>
              <a:latin typeface="Segoe UI Semibold"/>
              <a:cs typeface="Segoe UI Light"/>
            </a:endParaRPr>
          </a:p>
        </p:txBody>
      </p:sp>
      <p:sp>
        <p:nvSpPr>
          <p:cNvPr id="104" name="Rectangle 103">
            <a:extLst>
              <a:ext uri="{FF2B5EF4-FFF2-40B4-BE49-F238E27FC236}">
                <a16:creationId xmlns:a16="http://schemas.microsoft.com/office/drawing/2014/main" id="{4CAC8D04-66BD-4C95-98DD-DB50243D8776}"/>
              </a:ext>
            </a:extLst>
          </p:cNvPr>
          <p:cNvSpPr/>
          <p:nvPr/>
        </p:nvSpPr>
        <p:spPr bwMode="auto">
          <a:xfrm>
            <a:off x="7472385" y="2569558"/>
            <a:ext cx="4300973" cy="3809654"/>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54" tIns="179285" rIns="182854" bIns="46630" numCol="1" spcCol="0" rtlCol="0" fromWordArt="0" anchor="t" anchorCtr="0" forceAA="0" compatLnSpc="1">
            <a:prstTxWarp prst="textNoShape">
              <a:avLst/>
            </a:prstTxWarp>
            <a:noAutofit/>
          </a:bodyPr>
          <a:lstStyle/>
          <a:p>
            <a:pPr algn="ctr" defTabSz="860922">
              <a:lnSpc>
                <a:spcPct val="90000"/>
              </a:lnSpc>
              <a:defRPr/>
            </a:pPr>
            <a:endParaRPr lang="en-US" sz="1568" dirty="0">
              <a:solidFill>
                <a:srgbClr val="282828"/>
              </a:solidFill>
              <a:latin typeface="Segoe UI Semibold"/>
              <a:cs typeface="Segoe UI Light"/>
            </a:endParaRPr>
          </a:p>
        </p:txBody>
      </p:sp>
      <p:sp>
        <p:nvSpPr>
          <p:cNvPr id="105" name="Rectangle 104">
            <a:extLst>
              <a:ext uri="{FF2B5EF4-FFF2-40B4-BE49-F238E27FC236}">
                <a16:creationId xmlns:a16="http://schemas.microsoft.com/office/drawing/2014/main" id="{7B09885E-29C7-4B40-8BA9-809F69C6C3AD}"/>
              </a:ext>
            </a:extLst>
          </p:cNvPr>
          <p:cNvSpPr/>
          <p:nvPr/>
        </p:nvSpPr>
        <p:spPr bwMode="auto">
          <a:xfrm>
            <a:off x="3110192" y="2569558"/>
            <a:ext cx="3909723" cy="3809654"/>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54" tIns="179285" rIns="182854" bIns="46630" numCol="1" spcCol="0" rtlCol="0" fromWordArt="0" anchor="t" anchorCtr="0" forceAA="0" compatLnSpc="1">
            <a:prstTxWarp prst="textNoShape">
              <a:avLst/>
            </a:prstTxWarp>
            <a:noAutofit/>
          </a:bodyPr>
          <a:lstStyle/>
          <a:p>
            <a:pPr algn="ctr" defTabSz="860922">
              <a:lnSpc>
                <a:spcPct val="90000"/>
              </a:lnSpc>
              <a:defRPr/>
            </a:pPr>
            <a:r>
              <a:rPr lang="en-US" sz="1568" dirty="0">
                <a:solidFill>
                  <a:srgbClr val="282828"/>
                </a:solidFill>
                <a:latin typeface="Segoe UI Semibold"/>
                <a:cs typeface="Segoe UI Light"/>
              </a:rPr>
              <a:t>Windows Virtual Desktop </a:t>
            </a:r>
            <a:br>
              <a:rPr lang="en-US" sz="1568" dirty="0">
                <a:solidFill>
                  <a:srgbClr val="282828"/>
                </a:solidFill>
                <a:latin typeface="Segoe UI Semibold"/>
                <a:cs typeface="Segoe UI Light"/>
              </a:rPr>
            </a:br>
            <a:r>
              <a:rPr lang="en-US" sz="1568" dirty="0">
                <a:solidFill>
                  <a:srgbClr val="282828"/>
                </a:solidFill>
                <a:latin typeface="Segoe UI Semibold"/>
                <a:cs typeface="Segoe UI Light"/>
              </a:rPr>
              <a:t>Microsoft-managed Azure services</a:t>
            </a:r>
          </a:p>
        </p:txBody>
      </p:sp>
      <p:sp>
        <p:nvSpPr>
          <p:cNvPr id="106" name="Rectangle 105">
            <a:extLst>
              <a:ext uri="{FF2B5EF4-FFF2-40B4-BE49-F238E27FC236}">
                <a16:creationId xmlns:a16="http://schemas.microsoft.com/office/drawing/2014/main" id="{05E0CF94-1BA0-4B7A-BC71-C978B811D47A}"/>
              </a:ext>
            </a:extLst>
          </p:cNvPr>
          <p:cNvSpPr/>
          <p:nvPr/>
        </p:nvSpPr>
        <p:spPr bwMode="auto">
          <a:xfrm>
            <a:off x="3094092" y="2512256"/>
            <a:ext cx="3909723" cy="3809654"/>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54" tIns="179285" rIns="182854" bIns="46630" numCol="1" spcCol="0" rtlCol="0" fromWordArt="0" anchor="t" anchorCtr="0" forceAA="0" compatLnSpc="1">
            <a:prstTxWarp prst="textNoShape">
              <a:avLst/>
            </a:prstTxWarp>
            <a:noAutofit/>
          </a:bodyPr>
          <a:lstStyle/>
          <a:p>
            <a:pPr algn="ctr" defTabSz="860922">
              <a:lnSpc>
                <a:spcPct val="90000"/>
              </a:lnSpc>
              <a:defRPr/>
            </a:pPr>
            <a:endParaRPr lang="en-US" sz="1568" dirty="0">
              <a:solidFill>
                <a:srgbClr val="282828"/>
              </a:solidFill>
              <a:latin typeface="Segoe UI Semibold"/>
              <a:cs typeface="Segoe UI Light"/>
            </a:endParaRPr>
          </a:p>
        </p:txBody>
      </p:sp>
      <p:sp>
        <p:nvSpPr>
          <p:cNvPr id="107" name="Rectangle 106">
            <a:extLst>
              <a:ext uri="{FF2B5EF4-FFF2-40B4-BE49-F238E27FC236}">
                <a16:creationId xmlns:a16="http://schemas.microsoft.com/office/drawing/2014/main" id="{939A98CA-6690-4521-8478-DE75DBE9008A}"/>
              </a:ext>
            </a:extLst>
          </p:cNvPr>
          <p:cNvSpPr/>
          <p:nvPr/>
        </p:nvSpPr>
        <p:spPr bwMode="auto">
          <a:xfrm>
            <a:off x="3208941" y="3511969"/>
            <a:ext cx="3680025" cy="2636647"/>
          </a:xfrm>
          <a:prstGeom prst="rect">
            <a:avLst/>
          </a:prstGeom>
          <a:solidFill>
            <a:schemeClr val="accent5"/>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548562" tIns="137141" rIns="0" bIns="46623" numCol="1" spcCol="0" rtlCol="0" fromWordArt="0" anchor="t" anchorCtr="0" forceAA="0" compatLnSpc="1">
            <a:prstTxWarp prst="textNoShape">
              <a:avLst/>
            </a:prstTxWarp>
            <a:noAutofit/>
          </a:bodyPr>
          <a:lstStyle/>
          <a:p>
            <a:pPr defTabSz="932114" fontAlgn="base">
              <a:spcBef>
                <a:spcPct val="0"/>
              </a:spcBef>
              <a:spcAft>
                <a:spcPct val="0"/>
              </a:spcAft>
              <a:defRPr/>
            </a:pPr>
            <a:endParaRPr lang="en-US" sz="1568">
              <a:solidFill>
                <a:srgbClr val="505050"/>
              </a:solidFill>
              <a:latin typeface="Segoe Pro Semibold" panose="020B0702040504020203" pitchFamily="34" charset="0"/>
              <a:cs typeface="Segoe UI Light"/>
            </a:endParaRPr>
          </a:p>
        </p:txBody>
      </p:sp>
      <p:grpSp>
        <p:nvGrpSpPr>
          <p:cNvPr id="108" name="Group 107">
            <a:extLst>
              <a:ext uri="{FF2B5EF4-FFF2-40B4-BE49-F238E27FC236}">
                <a16:creationId xmlns:a16="http://schemas.microsoft.com/office/drawing/2014/main" id="{DFD4A0C5-C5D7-4529-8B4F-0FBF811F0663}"/>
              </a:ext>
            </a:extLst>
          </p:cNvPr>
          <p:cNvGrpSpPr/>
          <p:nvPr/>
        </p:nvGrpSpPr>
        <p:grpSpPr>
          <a:xfrm>
            <a:off x="2790181" y="2572257"/>
            <a:ext cx="187551" cy="3804258"/>
            <a:chOff x="2849277" y="1648178"/>
            <a:chExt cx="187578" cy="3892279"/>
          </a:xfrm>
        </p:grpSpPr>
        <p:cxnSp>
          <p:nvCxnSpPr>
            <p:cNvPr id="109" name="Straight Connector 108">
              <a:extLst>
                <a:ext uri="{FF2B5EF4-FFF2-40B4-BE49-F238E27FC236}">
                  <a16:creationId xmlns:a16="http://schemas.microsoft.com/office/drawing/2014/main" id="{716E1E72-5D84-4A1D-862E-E9F3E0E4FA0E}"/>
                </a:ext>
              </a:extLst>
            </p:cNvPr>
            <p:cNvCxnSpPr>
              <a:cxnSpLocks/>
            </p:cNvCxnSpPr>
            <p:nvPr/>
          </p:nvCxnSpPr>
          <p:spPr>
            <a:xfrm flipV="1">
              <a:off x="2935296" y="1648178"/>
              <a:ext cx="14949" cy="3892279"/>
            </a:xfrm>
            <a:prstGeom prst="line">
              <a:avLst/>
            </a:prstGeom>
            <a:noFill/>
            <a:ln w="38100" cap="rnd" cmpd="sng">
              <a:solidFill>
                <a:srgbClr val="A5A5A5"/>
              </a:solid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
          <p:nvSpPr>
            <p:cNvPr id="110" name="Rectangle 109">
              <a:extLst>
                <a:ext uri="{FF2B5EF4-FFF2-40B4-BE49-F238E27FC236}">
                  <a16:creationId xmlns:a16="http://schemas.microsoft.com/office/drawing/2014/main" id="{66AE77C8-FFBD-42EA-ABCB-CC9DFB0BB892}"/>
                </a:ext>
              </a:extLst>
            </p:cNvPr>
            <p:cNvSpPr/>
            <p:nvPr/>
          </p:nvSpPr>
          <p:spPr>
            <a:xfrm rot="16200000">
              <a:off x="2530934" y="3500529"/>
              <a:ext cx="824264" cy="187578"/>
            </a:xfrm>
            <a:prstGeom prst="rect">
              <a:avLst/>
            </a:prstGeom>
            <a:solidFill>
              <a:schemeClr val="bg1"/>
            </a:solidFill>
            <a:effectLst/>
          </p:spPr>
          <p:txBody>
            <a:bodyPr wrap="none" anchor="ctr">
              <a:noAutofit/>
            </a:bodyPr>
            <a:lstStyle/>
            <a:p>
              <a:pPr algn="ctr" defTabSz="914192">
                <a:defRPr/>
              </a:pPr>
              <a:r>
                <a:rPr lang="en-US" sz="1176" dirty="0">
                  <a:solidFill>
                    <a:srgbClr val="282828"/>
                  </a:solidFill>
                  <a:latin typeface="Segoe UI Semibold"/>
                  <a:cs typeface="Segoe UI Light"/>
                </a:rPr>
                <a:t>FIREWALL</a:t>
              </a:r>
              <a:endParaRPr lang="en-US" sz="1176" dirty="0">
                <a:solidFill>
                  <a:srgbClr val="282828"/>
                </a:solidFill>
                <a:latin typeface="Segoe UI Semibold"/>
              </a:endParaRPr>
            </a:p>
          </p:txBody>
        </p:sp>
      </p:grpSp>
      <p:sp>
        <p:nvSpPr>
          <p:cNvPr id="111" name="Rectangle 110">
            <a:extLst>
              <a:ext uri="{FF2B5EF4-FFF2-40B4-BE49-F238E27FC236}">
                <a16:creationId xmlns:a16="http://schemas.microsoft.com/office/drawing/2014/main" id="{6DA84C37-C652-4924-B3CD-977C569AF5B1}"/>
              </a:ext>
            </a:extLst>
          </p:cNvPr>
          <p:cNvSpPr/>
          <p:nvPr/>
        </p:nvSpPr>
        <p:spPr bwMode="auto">
          <a:xfrm>
            <a:off x="7427598" y="2569557"/>
            <a:ext cx="4356827" cy="3751029"/>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179285" rIns="182854" bIns="46630" numCol="1" rtlCol="0" anchor="t" anchorCtr="0" compatLnSpc="1">
            <a:prstTxWarp prst="textNoShape">
              <a:avLst/>
            </a:prstTxWarp>
          </a:bodyPr>
          <a:lstStyle/>
          <a:p>
            <a:pPr algn="ctr" defTabSz="860922">
              <a:defRPr/>
            </a:pPr>
            <a:r>
              <a:rPr lang="en-US" sz="1568" dirty="0">
                <a:solidFill>
                  <a:srgbClr val="282828"/>
                </a:solidFill>
                <a:latin typeface="Segoe UI Semibold"/>
                <a:cs typeface="Segoe UI Light"/>
              </a:rPr>
              <a:t>Customer-managed</a:t>
            </a:r>
            <a:br>
              <a:rPr lang="en-US" sz="1568" dirty="0">
                <a:solidFill>
                  <a:srgbClr val="282828"/>
                </a:solidFill>
                <a:latin typeface="Segoe UI Semibold"/>
                <a:cs typeface="Segoe UI Light"/>
              </a:rPr>
            </a:br>
            <a:r>
              <a:rPr lang="en-US" sz="1568" dirty="0">
                <a:solidFill>
                  <a:srgbClr val="282828"/>
                </a:solidFill>
                <a:latin typeface="Segoe UI Semibold"/>
                <a:cs typeface="Segoe UI Light"/>
              </a:rPr>
              <a:t>Azure VMs &amp; services</a:t>
            </a:r>
          </a:p>
        </p:txBody>
      </p:sp>
      <p:sp>
        <p:nvSpPr>
          <p:cNvPr id="112" name="Rectangle 111">
            <a:extLst>
              <a:ext uri="{FF2B5EF4-FFF2-40B4-BE49-F238E27FC236}">
                <a16:creationId xmlns:a16="http://schemas.microsoft.com/office/drawing/2014/main" id="{4BB53C4F-D992-471B-9AB7-BF4069476F61}"/>
              </a:ext>
            </a:extLst>
          </p:cNvPr>
          <p:cNvSpPr/>
          <p:nvPr/>
        </p:nvSpPr>
        <p:spPr bwMode="auto">
          <a:xfrm>
            <a:off x="434207" y="2564185"/>
            <a:ext cx="2236101" cy="3757725"/>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54" tIns="179285" rIns="182854" bIns="46630" numCol="1" spcCol="0" rtlCol="0" fromWordArt="0" anchor="t" anchorCtr="0" forceAA="0" compatLnSpc="1">
            <a:prstTxWarp prst="textNoShape">
              <a:avLst/>
            </a:prstTxWarp>
            <a:noAutofit/>
          </a:bodyPr>
          <a:lstStyle/>
          <a:p>
            <a:pPr algn="ctr" defTabSz="860922">
              <a:lnSpc>
                <a:spcPct val="90000"/>
              </a:lnSpc>
              <a:defRPr/>
            </a:pPr>
            <a:r>
              <a:rPr lang="en-US" sz="1568" dirty="0">
                <a:solidFill>
                  <a:srgbClr val="282828"/>
                </a:solidFill>
                <a:latin typeface="Segoe UI Semibold"/>
                <a:cs typeface="Segoe UI Light"/>
              </a:rPr>
              <a:t> RD clients</a:t>
            </a:r>
          </a:p>
          <a:p>
            <a:pPr algn="ctr" defTabSz="860922">
              <a:lnSpc>
                <a:spcPct val="90000"/>
              </a:lnSpc>
              <a:defRPr/>
            </a:pPr>
            <a:r>
              <a:rPr lang="en-US" sz="1568" dirty="0">
                <a:solidFill>
                  <a:srgbClr val="282828"/>
                </a:solidFill>
                <a:latin typeface="Segoe UI Semibold"/>
                <a:cs typeface="Segoe UI Light"/>
              </a:rPr>
              <a:t>Customer-managed</a:t>
            </a:r>
          </a:p>
        </p:txBody>
      </p:sp>
      <p:grpSp>
        <p:nvGrpSpPr>
          <p:cNvPr id="113" name="Group 112">
            <a:extLst>
              <a:ext uri="{FF2B5EF4-FFF2-40B4-BE49-F238E27FC236}">
                <a16:creationId xmlns:a16="http://schemas.microsoft.com/office/drawing/2014/main" id="{6704DB5D-2388-4DC0-9E5D-3D0CAA06630E}"/>
              </a:ext>
            </a:extLst>
          </p:cNvPr>
          <p:cNvGrpSpPr/>
          <p:nvPr/>
        </p:nvGrpSpPr>
        <p:grpSpPr>
          <a:xfrm>
            <a:off x="5093504" y="3816331"/>
            <a:ext cx="1702827" cy="587598"/>
            <a:chOff x="4908037" y="3834996"/>
            <a:chExt cx="1703068" cy="587682"/>
          </a:xfrm>
        </p:grpSpPr>
        <p:sp>
          <p:nvSpPr>
            <p:cNvPr id="114" name="Rectangle: Rounded Corners 113">
              <a:extLst>
                <a:ext uri="{FF2B5EF4-FFF2-40B4-BE49-F238E27FC236}">
                  <a16:creationId xmlns:a16="http://schemas.microsoft.com/office/drawing/2014/main" id="{11A392B8-80B5-494D-B03B-2919CC12CD4D}"/>
                </a:ext>
              </a:extLst>
            </p:cNvPr>
            <p:cNvSpPr/>
            <p:nvPr/>
          </p:nvSpPr>
          <p:spPr bwMode="auto">
            <a:xfrm>
              <a:off x="4908037" y="3834996"/>
              <a:ext cx="1631150" cy="498768"/>
            </a:xfrm>
            <a:prstGeom prst="roundRect">
              <a:avLst/>
            </a:prstGeom>
            <a:solidFill>
              <a:schemeClr val="accent1">
                <a:lumMod val="50000"/>
              </a:schemeClr>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89642" tIns="46623" rIns="45713" bIns="46623" numCol="1" spcCol="0" rtlCol="0" fromWordArt="0" anchor="ctr" anchorCtr="0" forceAA="0" compatLnSpc="1">
              <a:prstTxWarp prst="textNoShape">
                <a:avLst/>
              </a:prstTxWarp>
              <a:noAutofit/>
            </a:bodyPr>
            <a:lstStyle/>
            <a:p>
              <a:pPr defTabSz="932114" fontAlgn="base">
                <a:lnSpc>
                  <a:spcPct val="80000"/>
                </a:lnSpc>
                <a:spcBef>
                  <a:spcPct val="0"/>
                </a:spcBef>
                <a:spcAft>
                  <a:spcPct val="0"/>
                </a:spcAft>
              </a:pPr>
              <a:endParaRPr lang="en-US" sz="1176" kern="0">
                <a:solidFill>
                  <a:srgbClr val="FFFFFF"/>
                </a:solidFill>
                <a:latin typeface="Segoe UI Semibold"/>
              </a:endParaRPr>
            </a:p>
          </p:txBody>
        </p:sp>
        <p:sp>
          <p:nvSpPr>
            <p:cNvPr id="115" name="Rectangle: Rounded Corners 114">
              <a:extLst>
                <a:ext uri="{FF2B5EF4-FFF2-40B4-BE49-F238E27FC236}">
                  <a16:creationId xmlns:a16="http://schemas.microsoft.com/office/drawing/2014/main" id="{2200BF8D-5728-4536-9AFD-8DCC05BB2D8C}"/>
                </a:ext>
              </a:extLst>
            </p:cNvPr>
            <p:cNvSpPr/>
            <p:nvPr/>
          </p:nvSpPr>
          <p:spPr bwMode="auto">
            <a:xfrm>
              <a:off x="4943996" y="3879453"/>
              <a:ext cx="1631150" cy="498768"/>
            </a:xfrm>
            <a:prstGeom prst="roundRect">
              <a:avLst/>
            </a:prstGeom>
            <a:solidFill>
              <a:schemeClr val="accent1">
                <a:lumMod val="75000"/>
              </a:schemeClr>
            </a:solidFill>
            <a:ln w="10795" cap="flat" cmpd="sng" algn="ctr">
              <a:noFill/>
              <a:prstDash val="solid"/>
            </a:ln>
            <a:effectLst>
              <a:outerShdw blurRad="190500" dist="38100" dir="2700000" algn="tl" rotWithShape="0">
                <a:prstClr val="black">
                  <a:alpha val="15000"/>
                </a:prstClr>
              </a:outerShdw>
            </a:effectLst>
          </p:spPr>
          <p:txBody>
            <a:bodyPr rot="0" spcFirstLastPara="0" vertOverflow="overflow" horzOverflow="overflow" vert="horz" wrap="square" lIns="89642" tIns="46623" rIns="45713" bIns="46623" numCol="1" spcCol="0" rtlCol="0" fromWordArt="0" anchor="ctr" anchorCtr="0" forceAA="0" compatLnSpc="1">
              <a:prstTxWarp prst="textNoShape">
                <a:avLst/>
              </a:prstTxWarp>
              <a:noAutofit/>
            </a:bodyPr>
            <a:lstStyle/>
            <a:p>
              <a:pPr defTabSz="932114" fontAlgn="base">
                <a:lnSpc>
                  <a:spcPct val="80000"/>
                </a:lnSpc>
                <a:spcBef>
                  <a:spcPct val="0"/>
                </a:spcBef>
                <a:spcAft>
                  <a:spcPct val="0"/>
                </a:spcAft>
              </a:pPr>
              <a:endParaRPr lang="en-US" sz="1176" kern="0">
                <a:solidFill>
                  <a:srgbClr val="FFFFFF"/>
                </a:solidFill>
                <a:latin typeface="Segoe UI Semibold"/>
              </a:endParaRPr>
            </a:p>
          </p:txBody>
        </p:sp>
        <p:sp>
          <p:nvSpPr>
            <p:cNvPr id="116" name="Rectangle: Rounded Corners 115">
              <a:extLst>
                <a:ext uri="{FF2B5EF4-FFF2-40B4-BE49-F238E27FC236}">
                  <a16:creationId xmlns:a16="http://schemas.microsoft.com/office/drawing/2014/main" id="{8D9787BF-118F-4F10-AB7A-712D82E2A501}"/>
                </a:ext>
              </a:extLst>
            </p:cNvPr>
            <p:cNvSpPr/>
            <p:nvPr/>
          </p:nvSpPr>
          <p:spPr bwMode="auto">
            <a:xfrm>
              <a:off x="4979955" y="3923910"/>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89642" tIns="46623" rIns="45713" bIns="46623" numCol="1" spcCol="0" rtlCol="0" fromWordArt="0" anchor="ctr" anchorCtr="0" forceAA="0" compatLnSpc="1">
              <a:prstTxWarp prst="textNoShape">
                <a:avLst/>
              </a:prstTxWarp>
              <a:noAutofit/>
            </a:bodyPr>
            <a:lstStyle/>
            <a:p>
              <a:pPr defTabSz="932114" fontAlgn="base">
                <a:lnSpc>
                  <a:spcPct val="80000"/>
                </a:lnSpc>
                <a:spcBef>
                  <a:spcPct val="0"/>
                </a:spcBef>
                <a:spcAft>
                  <a:spcPct val="0"/>
                </a:spcAft>
              </a:pPr>
              <a:r>
                <a:rPr lang="en-US" sz="1176" kern="0">
                  <a:solidFill>
                    <a:srgbClr val="FFFFFF"/>
                  </a:solidFill>
                  <a:latin typeface="Segoe UI Semibold"/>
                </a:rPr>
                <a:t>Diagnostics</a:t>
              </a:r>
            </a:p>
          </p:txBody>
        </p:sp>
        <p:sp>
          <p:nvSpPr>
            <p:cNvPr id="117" name="algorithm" title="Icon of a heartbeat">
              <a:extLst>
                <a:ext uri="{FF2B5EF4-FFF2-40B4-BE49-F238E27FC236}">
                  <a16:creationId xmlns:a16="http://schemas.microsoft.com/office/drawing/2014/main" id="{23065810-DD05-43EF-918A-4D38C049F47D}"/>
                </a:ext>
              </a:extLst>
            </p:cNvPr>
            <p:cNvSpPr>
              <a:spLocks noChangeAspect="1" noEditPoints="1"/>
            </p:cNvSpPr>
            <p:nvPr/>
          </p:nvSpPr>
          <p:spPr bwMode="auto">
            <a:xfrm>
              <a:off x="6155405" y="4046929"/>
              <a:ext cx="316179" cy="273715"/>
            </a:xfrm>
            <a:custGeom>
              <a:avLst/>
              <a:gdLst>
                <a:gd name="T0" fmla="*/ 0 w 349"/>
                <a:gd name="T1" fmla="*/ 148 h 302"/>
                <a:gd name="T2" fmla="*/ 78 w 349"/>
                <a:gd name="T3" fmla="*/ 148 h 302"/>
                <a:gd name="T4" fmla="*/ 127 w 349"/>
                <a:gd name="T5" fmla="*/ 0 h 302"/>
                <a:gd name="T6" fmla="*/ 204 w 349"/>
                <a:gd name="T7" fmla="*/ 302 h 302"/>
                <a:gd name="T8" fmla="*/ 265 w 349"/>
                <a:gd name="T9" fmla="*/ 50 h 302"/>
                <a:gd name="T10" fmla="*/ 288 w 349"/>
                <a:gd name="T11" fmla="*/ 148 h 302"/>
                <a:gd name="T12" fmla="*/ 335 w 349"/>
                <a:gd name="T13" fmla="*/ 148 h 302"/>
                <a:gd name="T14" fmla="*/ 335 w 349"/>
                <a:gd name="T15" fmla="*/ 148 h 302"/>
                <a:gd name="T16" fmla="*/ 342 w 349"/>
                <a:gd name="T17" fmla="*/ 155 h 302"/>
                <a:gd name="T18" fmla="*/ 349 w 349"/>
                <a:gd name="T19" fmla="*/ 148 h 302"/>
                <a:gd name="T20" fmla="*/ 342 w 349"/>
                <a:gd name="T21" fmla="*/ 140 h 302"/>
                <a:gd name="T22" fmla="*/ 335 w 349"/>
                <a:gd name="T23" fmla="*/ 148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9" h="302">
                  <a:moveTo>
                    <a:pt x="0" y="148"/>
                  </a:moveTo>
                  <a:cubicBezTo>
                    <a:pt x="78" y="148"/>
                    <a:pt x="78" y="148"/>
                    <a:pt x="78" y="148"/>
                  </a:cubicBezTo>
                  <a:cubicBezTo>
                    <a:pt x="127" y="0"/>
                    <a:pt x="127" y="0"/>
                    <a:pt x="127" y="0"/>
                  </a:cubicBezTo>
                  <a:cubicBezTo>
                    <a:pt x="204" y="302"/>
                    <a:pt x="204" y="302"/>
                    <a:pt x="204" y="302"/>
                  </a:cubicBezTo>
                  <a:cubicBezTo>
                    <a:pt x="265" y="50"/>
                    <a:pt x="265" y="50"/>
                    <a:pt x="265" y="50"/>
                  </a:cubicBezTo>
                  <a:cubicBezTo>
                    <a:pt x="288" y="148"/>
                    <a:pt x="288" y="148"/>
                    <a:pt x="288" y="148"/>
                  </a:cubicBezTo>
                  <a:cubicBezTo>
                    <a:pt x="335" y="148"/>
                    <a:pt x="335" y="148"/>
                    <a:pt x="335" y="148"/>
                  </a:cubicBezTo>
                  <a:moveTo>
                    <a:pt x="335" y="148"/>
                  </a:moveTo>
                  <a:cubicBezTo>
                    <a:pt x="335" y="152"/>
                    <a:pt x="338" y="155"/>
                    <a:pt x="342" y="155"/>
                  </a:cubicBezTo>
                  <a:cubicBezTo>
                    <a:pt x="346" y="155"/>
                    <a:pt x="349" y="152"/>
                    <a:pt x="349" y="148"/>
                  </a:cubicBezTo>
                  <a:cubicBezTo>
                    <a:pt x="349" y="144"/>
                    <a:pt x="346" y="140"/>
                    <a:pt x="342" y="140"/>
                  </a:cubicBezTo>
                  <a:cubicBezTo>
                    <a:pt x="338" y="140"/>
                    <a:pt x="335" y="144"/>
                    <a:pt x="335" y="148"/>
                  </a:cubicBez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04" rIns="89606" bIns="44804" numCol="1" anchor="t" anchorCtr="0" compatLnSpc="1">
              <a:prstTxWarp prst="textNoShape">
                <a:avLst/>
              </a:prstTxWarp>
            </a:bodyPr>
            <a:lstStyle/>
            <a:p>
              <a:pPr algn="ctr" defTabSz="896030" fontAlgn="base">
                <a:defRPr/>
              </a:pPr>
              <a:endParaRPr lang="en-US" sz="1176">
                <a:solidFill>
                  <a:srgbClr val="FFFFFF"/>
                </a:solidFill>
                <a:latin typeface="Segoe UI Semibold"/>
              </a:endParaRPr>
            </a:p>
          </p:txBody>
        </p:sp>
      </p:grpSp>
      <p:grpSp>
        <p:nvGrpSpPr>
          <p:cNvPr id="118" name="Group 117">
            <a:extLst>
              <a:ext uri="{FF2B5EF4-FFF2-40B4-BE49-F238E27FC236}">
                <a16:creationId xmlns:a16="http://schemas.microsoft.com/office/drawing/2014/main" id="{0D4C6756-99AD-4C62-A791-2617AA50CF2B}"/>
              </a:ext>
            </a:extLst>
          </p:cNvPr>
          <p:cNvGrpSpPr/>
          <p:nvPr/>
        </p:nvGrpSpPr>
        <p:grpSpPr>
          <a:xfrm>
            <a:off x="5093504" y="4681174"/>
            <a:ext cx="1702827" cy="587598"/>
            <a:chOff x="4908037" y="4699961"/>
            <a:chExt cx="1703068" cy="587682"/>
          </a:xfrm>
        </p:grpSpPr>
        <p:sp>
          <p:nvSpPr>
            <p:cNvPr id="119" name="Rectangle: Rounded Corners 118">
              <a:extLst>
                <a:ext uri="{FF2B5EF4-FFF2-40B4-BE49-F238E27FC236}">
                  <a16:creationId xmlns:a16="http://schemas.microsoft.com/office/drawing/2014/main" id="{C5D89B28-D3FE-4136-9113-77E61F769368}"/>
                </a:ext>
              </a:extLst>
            </p:cNvPr>
            <p:cNvSpPr/>
            <p:nvPr/>
          </p:nvSpPr>
          <p:spPr bwMode="auto">
            <a:xfrm>
              <a:off x="4908037" y="4699961"/>
              <a:ext cx="1631150" cy="498768"/>
            </a:xfrm>
            <a:prstGeom prst="roundRect">
              <a:avLst/>
            </a:prstGeom>
            <a:solidFill>
              <a:schemeClr val="accent1">
                <a:lumMod val="50000"/>
              </a:schemeClr>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89642" tIns="46623" rIns="45713" bIns="46623" numCol="1" spcCol="0" rtlCol="0" fromWordArt="0" anchor="ctr" anchorCtr="0" forceAA="0" compatLnSpc="1">
              <a:prstTxWarp prst="textNoShape">
                <a:avLst/>
              </a:prstTxWarp>
              <a:noAutofit/>
            </a:bodyPr>
            <a:lstStyle/>
            <a:p>
              <a:pPr defTabSz="932114" fontAlgn="base">
                <a:lnSpc>
                  <a:spcPct val="80000"/>
                </a:lnSpc>
                <a:spcBef>
                  <a:spcPct val="0"/>
                </a:spcBef>
                <a:spcAft>
                  <a:spcPct val="0"/>
                </a:spcAft>
              </a:pPr>
              <a:endParaRPr lang="en-US" sz="1176" kern="0">
                <a:solidFill>
                  <a:srgbClr val="FFFFFF"/>
                </a:solidFill>
                <a:latin typeface="Segoe UI Semibold"/>
              </a:endParaRPr>
            </a:p>
          </p:txBody>
        </p:sp>
        <p:sp>
          <p:nvSpPr>
            <p:cNvPr id="120" name="Rectangle: Rounded Corners 119">
              <a:extLst>
                <a:ext uri="{FF2B5EF4-FFF2-40B4-BE49-F238E27FC236}">
                  <a16:creationId xmlns:a16="http://schemas.microsoft.com/office/drawing/2014/main" id="{64AFA9F6-A9F1-4999-982B-8250E76E86A3}"/>
                </a:ext>
              </a:extLst>
            </p:cNvPr>
            <p:cNvSpPr/>
            <p:nvPr/>
          </p:nvSpPr>
          <p:spPr bwMode="auto">
            <a:xfrm>
              <a:off x="4943996" y="4744418"/>
              <a:ext cx="1631150" cy="498768"/>
            </a:xfrm>
            <a:prstGeom prst="roundRect">
              <a:avLst/>
            </a:prstGeom>
            <a:solidFill>
              <a:schemeClr val="accent1">
                <a:lumMod val="75000"/>
              </a:schemeClr>
            </a:solidFill>
            <a:ln w="10795" cap="flat" cmpd="sng" algn="ctr">
              <a:noFill/>
              <a:prstDash val="solid"/>
            </a:ln>
            <a:effectLst>
              <a:outerShdw blurRad="190500" dist="38100" dir="2700000" algn="tl" rotWithShape="0">
                <a:prstClr val="black">
                  <a:alpha val="15000"/>
                </a:prstClr>
              </a:outerShdw>
            </a:effectLst>
          </p:spPr>
          <p:txBody>
            <a:bodyPr rot="0" spcFirstLastPara="0" vertOverflow="overflow" horzOverflow="overflow" vert="horz" wrap="square" lIns="89642" tIns="46623" rIns="45713" bIns="46623" numCol="1" spcCol="0" rtlCol="0" fromWordArt="0" anchor="ctr" anchorCtr="0" forceAA="0" compatLnSpc="1">
              <a:prstTxWarp prst="textNoShape">
                <a:avLst/>
              </a:prstTxWarp>
              <a:noAutofit/>
            </a:bodyPr>
            <a:lstStyle/>
            <a:p>
              <a:pPr defTabSz="932114" fontAlgn="base">
                <a:lnSpc>
                  <a:spcPct val="80000"/>
                </a:lnSpc>
                <a:spcBef>
                  <a:spcPct val="0"/>
                </a:spcBef>
                <a:spcAft>
                  <a:spcPct val="0"/>
                </a:spcAft>
              </a:pPr>
              <a:endParaRPr lang="en-US" sz="1176" kern="0">
                <a:solidFill>
                  <a:srgbClr val="FFFFFF"/>
                </a:solidFill>
                <a:latin typeface="Segoe UI Semibold"/>
              </a:endParaRPr>
            </a:p>
          </p:txBody>
        </p:sp>
        <p:sp>
          <p:nvSpPr>
            <p:cNvPr id="121" name="Rectangle: Rounded Corners 120">
              <a:extLst>
                <a:ext uri="{FF2B5EF4-FFF2-40B4-BE49-F238E27FC236}">
                  <a16:creationId xmlns:a16="http://schemas.microsoft.com/office/drawing/2014/main" id="{6393DD81-AA7A-4860-80F4-C9BD98558CA8}"/>
                </a:ext>
              </a:extLst>
            </p:cNvPr>
            <p:cNvSpPr/>
            <p:nvPr/>
          </p:nvSpPr>
          <p:spPr bwMode="auto">
            <a:xfrm>
              <a:off x="4979955" y="4788875"/>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89642" tIns="46623" rIns="45713" bIns="46623" numCol="1" spcCol="0" rtlCol="0" fromWordArt="0" anchor="ctr" anchorCtr="0" forceAA="0" compatLnSpc="1">
              <a:prstTxWarp prst="textNoShape">
                <a:avLst/>
              </a:prstTxWarp>
              <a:noAutofit/>
            </a:bodyPr>
            <a:lstStyle/>
            <a:p>
              <a:pPr defTabSz="932114" fontAlgn="base">
                <a:lnSpc>
                  <a:spcPct val="80000"/>
                </a:lnSpc>
                <a:spcBef>
                  <a:spcPct val="0"/>
                </a:spcBef>
                <a:spcAft>
                  <a:spcPct val="0"/>
                </a:spcAft>
              </a:pPr>
              <a:r>
                <a:rPr lang="en-US" sz="1176" kern="0">
                  <a:solidFill>
                    <a:srgbClr val="FFFFFF"/>
                  </a:solidFill>
                  <a:latin typeface="Segoe UI Semibold"/>
                </a:rPr>
                <a:t>Broker</a:t>
              </a:r>
            </a:p>
          </p:txBody>
        </p:sp>
        <p:cxnSp>
          <p:nvCxnSpPr>
            <p:cNvPr id="122" name="Straight Connector 121">
              <a:extLst>
                <a:ext uri="{FF2B5EF4-FFF2-40B4-BE49-F238E27FC236}">
                  <a16:creationId xmlns:a16="http://schemas.microsoft.com/office/drawing/2014/main" id="{482529F9-4500-49E9-840C-78450339AAB1}"/>
                </a:ext>
              </a:extLst>
            </p:cNvPr>
            <p:cNvCxnSpPr>
              <a:cxnSpLocks/>
            </p:cNvCxnSpPr>
            <p:nvPr/>
          </p:nvCxnSpPr>
          <p:spPr>
            <a:xfrm>
              <a:off x="6171692" y="5021999"/>
              <a:ext cx="283604" cy="0"/>
            </a:xfrm>
            <a:prstGeom prst="line">
              <a:avLst/>
            </a:prstGeom>
            <a:ln w="12700">
              <a:solidFill>
                <a:schemeClr val="bg1"/>
              </a:solidFill>
              <a:headEnd type="oval" w="sm" len="sm"/>
              <a:tailEnd type="arrow" w="sm" len="sm"/>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5AEBE5FC-2A68-47B3-BADE-56845640C32D}"/>
                </a:ext>
              </a:extLst>
            </p:cNvPr>
            <p:cNvCxnSpPr>
              <a:cxnSpLocks/>
            </p:cNvCxnSpPr>
            <p:nvPr/>
          </p:nvCxnSpPr>
          <p:spPr>
            <a:xfrm flipV="1">
              <a:off x="6237818" y="4870627"/>
              <a:ext cx="113442" cy="147818"/>
            </a:xfrm>
            <a:prstGeom prst="line">
              <a:avLst/>
            </a:prstGeom>
            <a:ln w="12700">
              <a:solidFill>
                <a:schemeClr val="bg1"/>
              </a:solidFill>
              <a:headEnd type="none" w="sm" len="sm"/>
              <a:tailEnd type="arrow" w="sm" len="sm"/>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159E1D8C-0772-4144-96B3-D344E1CAB201}"/>
                </a:ext>
              </a:extLst>
            </p:cNvPr>
            <p:cNvCxnSpPr>
              <a:cxnSpLocks/>
            </p:cNvCxnSpPr>
            <p:nvPr/>
          </p:nvCxnSpPr>
          <p:spPr>
            <a:xfrm>
              <a:off x="6239170" y="5025554"/>
              <a:ext cx="113442" cy="147818"/>
            </a:xfrm>
            <a:prstGeom prst="line">
              <a:avLst/>
            </a:prstGeom>
            <a:ln w="12700">
              <a:solidFill>
                <a:schemeClr val="bg1"/>
              </a:solidFill>
              <a:headEnd type="none" w="sm" len="sm"/>
              <a:tailEnd type="arrow" w="sm" len="sm"/>
            </a:ln>
          </p:spPr>
          <p:style>
            <a:lnRef idx="1">
              <a:schemeClr val="accent1"/>
            </a:lnRef>
            <a:fillRef idx="0">
              <a:schemeClr val="accent1"/>
            </a:fillRef>
            <a:effectRef idx="0">
              <a:schemeClr val="accent1"/>
            </a:effectRef>
            <a:fontRef idx="minor">
              <a:schemeClr val="tx1"/>
            </a:fontRef>
          </p:style>
        </p:cxnSp>
      </p:grpSp>
      <p:grpSp>
        <p:nvGrpSpPr>
          <p:cNvPr id="125" name="Group 124">
            <a:extLst>
              <a:ext uri="{FF2B5EF4-FFF2-40B4-BE49-F238E27FC236}">
                <a16:creationId xmlns:a16="http://schemas.microsoft.com/office/drawing/2014/main" id="{0AF9E2B9-B0B6-437E-8F2F-B82158001560}"/>
              </a:ext>
            </a:extLst>
          </p:cNvPr>
          <p:cNvGrpSpPr/>
          <p:nvPr/>
        </p:nvGrpSpPr>
        <p:grpSpPr>
          <a:xfrm>
            <a:off x="664493" y="3298753"/>
            <a:ext cx="1626190" cy="2908190"/>
            <a:chOff x="899303" y="2229846"/>
            <a:chExt cx="1626420" cy="2908602"/>
          </a:xfrm>
        </p:grpSpPr>
        <p:sp>
          <p:nvSpPr>
            <p:cNvPr id="126" name="Oval 125">
              <a:extLst>
                <a:ext uri="{FF2B5EF4-FFF2-40B4-BE49-F238E27FC236}">
                  <a16:creationId xmlns:a16="http://schemas.microsoft.com/office/drawing/2014/main" id="{4E637CDB-D29B-4720-8200-2B0A3BBCAC20}"/>
                </a:ext>
              </a:extLst>
            </p:cNvPr>
            <p:cNvSpPr/>
            <p:nvPr/>
          </p:nvSpPr>
          <p:spPr bwMode="auto">
            <a:xfrm>
              <a:off x="899303" y="2229846"/>
              <a:ext cx="835378" cy="835378"/>
            </a:xfrm>
            <a:prstGeom prst="ellipse">
              <a:avLst/>
            </a:prstGeom>
            <a:solidFill>
              <a:schemeClr val="accent1"/>
            </a:solidFill>
            <a:ln w="10795" cap="flat" cmpd="sng" algn="ctr">
              <a:noFill/>
              <a:prstDash val="solid"/>
            </a:ln>
            <a:effectLst>
              <a:outerShdw blurRad="190500" dist="38100" dir="2700000" algn="tl" rotWithShape="0">
                <a:prstClr val="black">
                  <a:alpha val="15000"/>
                </a:prstClr>
              </a:outerShdw>
            </a:effectLst>
          </p:spPr>
          <p:txBody>
            <a:bodyPr rot="0" spcFirstLastPara="0" vertOverflow="overflow" horzOverflow="overflow" vert="horz" wrap="square" lIns="548562" tIns="137141" rIns="0" bIns="46623" numCol="1" spcCol="0" rtlCol="0" fromWordArt="0" anchor="t" anchorCtr="0" forceAA="0" compatLnSpc="1">
              <a:prstTxWarp prst="textNoShape">
                <a:avLst/>
              </a:prstTxWarp>
              <a:noAutofit/>
            </a:bodyPr>
            <a:lstStyle/>
            <a:p>
              <a:pPr defTabSz="932114" fontAlgn="base">
                <a:spcBef>
                  <a:spcPct val="0"/>
                </a:spcBef>
                <a:spcAft>
                  <a:spcPct val="0"/>
                </a:spcAft>
              </a:pPr>
              <a:endParaRPr lang="en-US" sz="1372">
                <a:solidFill>
                  <a:srgbClr val="505050"/>
                </a:solidFill>
                <a:latin typeface="Segoe Pro Semibold" panose="020B0702040504020203" pitchFamily="34" charset="0"/>
                <a:cs typeface="Segoe UI Light"/>
              </a:endParaRPr>
            </a:p>
          </p:txBody>
        </p:sp>
        <p:sp>
          <p:nvSpPr>
            <p:cNvPr id="133" name="Oval 132">
              <a:extLst>
                <a:ext uri="{FF2B5EF4-FFF2-40B4-BE49-F238E27FC236}">
                  <a16:creationId xmlns:a16="http://schemas.microsoft.com/office/drawing/2014/main" id="{2EE7BFB6-3D8D-4687-9AB6-928EC2C4A684}"/>
                </a:ext>
              </a:extLst>
            </p:cNvPr>
            <p:cNvSpPr/>
            <p:nvPr/>
          </p:nvSpPr>
          <p:spPr bwMode="auto">
            <a:xfrm>
              <a:off x="899303" y="3266458"/>
              <a:ext cx="835378" cy="835378"/>
            </a:xfrm>
            <a:prstGeom prst="ellipse">
              <a:avLst/>
            </a:prstGeom>
            <a:solidFill>
              <a:schemeClr val="accent1"/>
            </a:solidFill>
            <a:ln w="10795" cap="flat" cmpd="sng" algn="ctr">
              <a:noFill/>
              <a:prstDash val="solid"/>
            </a:ln>
            <a:effectLst>
              <a:outerShdw blurRad="190500" dist="38100" dir="2700000" algn="tl" rotWithShape="0">
                <a:prstClr val="black">
                  <a:alpha val="15000"/>
                </a:prstClr>
              </a:outerShdw>
            </a:effectLst>
          </p:spPr>
          <p:txBody>
            <a:bodyPr rot="0" spcFirstLastPara="0" vertOverflow="overflow" horzOverflow="overflow" vert="horz" wrap="square" lIns="548562" tIns="137141" rIns="0" bIns="46623" numCol="1" spcCol="0" rtlCol="0" fromWordArt="0" anchor="t" anchorCtr="0" forceAA="0" compatLnSpc="1">
              <a:prstTxWarp prst="textNoShape">
                <a:avLst/>
              </a:prstTxWarp>
              <a:noAutofit/>
            </a:bodyPr>
            <a:lstStyle/>
            <a:p>
              <a:pPr defTabSz="932114" fontAlgn="base">
                <a:spcBef>
                  <a:spcPct val="0"/>
                </a:spcBef>
                <a:spcAft>
                  <a:spcPct val="0"/>
                </a:spcAft>
              </a:pPr>
              <a:endParaRPr lang="en-US" sz="1372">
                <a:solidFill>
                  <a:srgbClr val="505050"/>
                </a:solidFill>
                <a:latin typeface="Segoe Pro Semibold" panose="020B0702040504020203" pitchFamily="34" charset="0"/>
                <a:cs typeface="Segoe UI Light"/>
              </a:endParaRPr>
            </a:p>
          </p:txBody>
        </p:sp>
        <p:sp>
          <p:nvSpPr>
            <p:cNvPr id="135" name="Oval 134">
              <a:extLst>
                <a:ext uri="{FF2B5EF4-FFF2-40B4-BE49-F238E27FC236}">
                  <a16:creationId xmlns:a16="http://schemas.microsoft.com/office/drawing/2014/main" id="{9AB11F53-B1E7-417F-8E88-0A10DD08A186}"/>
                </a:ext>
              </a:extLst>
            </p:cNvPr>
            <p:cNvSpPr/>
            <p:nvPr/>
          </p:nvSpPr>
          <p:spPr bwMode="auto">
            <a:xfrm>
              <a:off x="899303" y="4303070"/>
              <a:ext cx="835378" cy="835378"/>
            </a:xfrm>
            <a:prstGeom prst="ellipse">
              <a:avLst/>
            </a:prstGeom>
            <a:solidFill>
              <a:schemeClr val="accent1"/>
            </a:solidFill>
            <a:ln w="10795" cap="flat" cmpd="sng" algn="ctr">
              <a:noFill/>
              <a:prstDash val="solid"/>
            </a:ln>
            <a:effectLst>
              <a:outerShdw blurRad="190500" dist="38100" dir="2700000" algn="tl" rotWithShape="0">
                <a:prstClr val="black">
                  <a:alpha val="15000"/>
                </a:prstClr>
              </a:outerShdw>
            </a:effectLst>
          </p:spPr>
          <p:txBody>
            <a:bodyPr rot="0" spcFirstLastPara="0" vertOverflow="overflow" horzOverflow="overflow" vert="horz" wrap="square" lIns="548562" tIns="137141" rIns="0" bIns="46623" numCol="1" spcCol="0" rtlCol="0" fromWordArt="0" anchor="t" anchorCtr="0" forceAA="0" compatLnSpc="1">
              <a:prstTxWarp prst="textNoShape">
                <a:avLst/>
              </a:prstTxWarp>
              <a:noAutofit/>
            </a:bodyPr>
            <a:lstStyle/>
            <a:p>
              <a:pPr defTabSz="932114" fontAlgn="base">
                <a:spcBef>
                  <a:spcPct val="0"/>
                </a:spcBef>
                <a:spcAft>
                  <a:spcPct val="0"/>
                </a:spcAft>
              </a:pPr>
              <a:endParaRPr lang="en-US" sz="1372">
                <a:solidFill>
                  <a:srgbClr val="505050"/>
                </a:solidFill>
                <a:latin typeface="Segoe Pro Semibold" panose="020B0702040504020203" pitchFamily="34" charset="0"/>
                <a:cs typeface="Segoe UI Light"/>
              </a:endParaRPr>
            </a:p>
          </p:txBody>
        </p:sp>
        <p:grpSp>
          <p:nvGrpSpPr>
            <p:cNvPr id="137" name="Group 136">
              <a:extLst>
                <a:ext uri="{FF2B5EF4-FFF2-40B4-BE49-F238E27FC236}">
                  <a16:creationId xmlns:a16="http://schemas.microsoft.com/office/drawing/2014/main" id="{49BDF913-2F79-4FB5-8C87-FA246A9D3971}"/>
                </a:ext>
              </a:extLst>
            </p:cNvPr>
            <p:cNvGrpSpPr/>
            <p:nvPr/>
          </p:nvGrpSpPr>
          <p:grpSpPr>
            <a:xfrm>
              <a:off x="2043658" y="2532747"/>
              <a:ext cx="482065" cy="2255907"/>
              <a:chOff x="2224274" y="2338191"/>
              <a:chExt cx="482065" cy="2255907"/>
            </a:xfrm>
          </p:grpSpPr>
          <p:grpSp>
            <p:nvGrpSpPr>
              <p:cNvPr id="143" name="Group 142">
                <a:extLst>
                  <a:ext uri="{FF2B5EF4-FFF2-40B4-BE49-F238E27FC236}">
                    <a16:creationId xmlns:a16="http://schemas.microsoft.com/office/drawing/2014/main" id="{FD7DDD3F-F6C1-4C02-B0B0-C874E316E4DB}"/>
                  </a:ext>
                </a:extLst>
              </p:cNvPr>
              <p:cNvGrpSpPr/>
              <p:nvPr/>
            </p:nvGrpSpPr>
            <p:grpSpPr>
              <a:xfrm>
                <a:off x="2281302" y="3639439"/>
                <a:ext cx="319498" cy="414180"/>
                <a:chOff x="5866856" y="4829242"/>
                <a:chExt cx="702675" cy="865083"/>
              </a:xfrm>
            </p:grpSpPr>
            <p:sp>
              <p:nvSpPr>
                <p:cNvPr id="151" name="Freeform 12">
                  <a:extLst>
                    <a:ext uri="{FF2B5EF4-FFF2-40B4-BE49-F238E27FC236}">
                      <a16:creationId xmlns:a16="http://schemas.microsoft.com/office/drawing/2014/main" id="{0233851C-ABF2-4858-A3C3-995246F699A5}"/>
                    </a:ext>
                  </a:extLst>
                </p:cNvPr>
                <p:cNvSpPr>
                  <a:spLocks/>
                </p:cNvSpPr>
                <p:nvPr/>
              </p:nvSpPr>
              <p:spPr bwMode="auto">
                <a:xfrm>
                  <a:off x="5866856" y="5025048"/>
                  <a:ext cx="702675" cy="669277"/>
                </a:xfrm>
                <a:custGeom>
                  <a:avLst/>
                  <a:gdLst>
                    <a:gd name="T0" fmla="*/ 379 w 454"/>
                    <a:gd name="T1" fmla="*/ 174 h 432"/>
                    <a:gd name="T2" fmla="*/ 440 w 454"/>
                    <a:gd name="T3" fmla="*/ 60 h 432"/>
                    <a:gd name="T4" fmla="*/ 412 w 454"/>
                    <a:gd name="T5" fmla="*/ 33 h 432"/>
                    <a:gd name="T6" fmla="*/ 275 w 454"/>
                    <a:gd name="T7" fmla="*/ 18 h 432"/>
                    <a:gd name="T8" fmla="*/ 187 w 454"/>
                    <a:gd name="T9" fmla="*/ 18 h 432"/>
                    <a:gd name="T10" fmla="*/ 96 w 454"/>
                    <a:gd name="T11" fmla="*/ 16 h 432"/>
                    <a:gd name="T12" fmla="*/ 3 w 454"/>
                    <a:gd name="T13" fmla="*/ 154 h 432"/>
                    <a:gd name="T14" fmla="*/ 32 w 454"/>
                    <a:gd name="T15" fmla="*/ 304 h 432"/>
                    <a:gd name="T16" fmla="*/ 101 w 454"/>
                    <a:gd name="T17" fmla="*/ 405 h 432"/>
                    <a:gd name="T18" fmla="*/ 170 w 454"/>
                    <a:gd name="T19" fmla="*/ 421 h 432"/>
                    <a:gd name="T20" fmla="*/ 193 w 454"/>
                    <a:gd name="T21" fmla="*/ 413 h 432"/>
                    <a:gd name="T22" fmla="*/ 285 w 454"/>
                    <a:gd name="T23" fmla="*/ 413 h 432"/>
                    <a:gd name="T24" fmla="*/ 307 w 454"/>
                    <a:gd name="T25" fmla="*/ 421 h 432"/>
                    <a:gd name="T26" fmla="*/ 374 w 454"/>
                    <a:gd name="T27" fmla="*/ 406 h 432"/>
                    <a:gd name="T28" fmla="*/ 426 w 454"/>
                    <a:gd name="T29" fmla="*/ 338 h 432"/>
                    <a:gd name="T30" fmla="*/ 454 w 454"/>
                    <a:gd name="T31" fmla="*/ 280 h 432"/>
                    <a:gd name="T32" fmla="*/ 379 w 454"/>
                    <a:gd name="T33" fmla="*/ 174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54" h="432">
                      <a:moveTo>
                        <a:pt x="379" y="174"/>
                      </a:moveTo>
                      <a:cubicBezTo>
                        <a:pt x="375" y="125"/>
                        <a:pt x="397" y="88"/>
                        <a:pt x="440" y="60"/>
                      </a:cubicBezTo>
                      <a:cubicBezTo>
                        <a:pt x="430" y="51"/>
                        <a:pt x="422" y="40"/>
                        <a:pt x="412" y="33"/>
                      </a:cubicBezTo>
                      <a:cubicBezTo>
                        <a:pt x="369" y="2"/>
                        <a:pt x="323" y="0"/>
                        <a:pt x="275" y="18"/>
                      </a:cubicBezTo>
                      <a:cubicBezTo>
                        <a:pt x="224" y="36"/>
                        <a:pt x="239" y="37"/>
                        <a:pt x="187" y="18"/>
                      </a:cubicBezTo>
                      <a:cubicBezTo>
                        <a:pt x="156" y="6"/>
                        <a:pt x="126" y="4"/>
                        <a:pt x="96" y="16"/>
                      </a:cubicBezTo>
                      <a:cubicBezTo>
                        <a:pt x="36" y="39"/>
                        <a:pt x="7" y="96"/>
                        <a:pt x="3" y="154"/>
                      </a:cubicBezTo>
                      <a:cubicBezTo>
                        <a:pt x="0" y="207"/>
                        <a:pt x="11" y="256"/>
                        <a:pt x="32" y="304"/>
                      </a:cubicBezTo>
                      <a:cubicBezTo>
                        <a:pt x="49" y="342"/>
                        <a:pt x="71" y="376"/>
                        <a:pt x="101" y="405"/>
                      </a:cubicBezTo>
                      <a:cubicBezTo>
                        <a:pt x="121" y="424"/>
                        <a:pt x="143" y="432"/>
                        <a:pt x="170" y="421"/>
                      </a:cubicBezTo>
                      <a:cubicBezTo>
                        <a:pt x="178" y="418"/>
                        <a:pt x="186" y="416"/>
                        <a:pt x="193" y="413"/>
                      </a:cubicBezTo>
                      <a:cubicBezTo>
                        <a:pt x="224" y="400"/>
                        <a:pt x="254" y="400"/>
                        <a:pt x="285" y="413"/>
                      </a:cubicBezTo>
                      <a:cubicBezTo>
                        <a:pt x="292" y="417"/>
                        <a:pt x="300" y="419"/>
                        <a:pt x="307" y="421"/>
                      </a:cubicBezTo>
                      <a:cubicBezTo>
                        <a:pt x="332" y="428"/>
                        <a:pt x="355" y="424"/>
                        <a:pt x="374" y="406"/>
                      </a:cubicBezTo>
                      <a:cubicBezTo>
                        <a:pt x="396" y="387"/>
                        <a:pt x="412" y="363"/>
                        <a:pt x="426" y="338"/>
                      </a:cubicBezTo>
                      <a:cubicBezTo>
                        <a:pt x="437" y="319"/>
                        <a:pt x="445" y="299"/>
                        <a:pt x="454" y="280"/>
                      </a:cubicBezTo>
                      <a:cubicBezTo>
                        <a:pt x="409" y="257"/>
                        <a:pt x="382" y="223"/>
                        <a:pt x="379" y="174"/>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4705">
                    <a:solidFill>
                      <a:srgbClr val="505050"/>
                    </a:solidFill>
                    <a:latin typeface="Segoe UI"/>
                  </a:endParaRPr>
                </a:p>
              </p:txBody>
            </p:sp>
            <p:sp>
              <p:nvSpPr>
                <p:cNvPr id="152" name="Freeform 13">
                  <a:extLst>
                    <a:ext uri="{FF2B5EF4-FFF2-40B4-BE49-F238E27FC236}">
                      <a16:creationId xmlns:a16="http://schemas.microsoft.com/office/drawing/2014/main" id="{A64DFD7D-25A2-4573-8BF8-71AD2609D6CF}"/>
                    </a:ext>
                  </a:extLst>
                </p:cNvPr>
                <p:cNvSpPr>
                  <a:spLocks/>
                </p:cNvSpPr>
                <p:nvPr/>
              </p:nvSpPr>
              <p:spPr bwMode="auto">
                <a:xfrm>
                  <a:off x="6211971" y="4829242"/>
                  <a:ext cx="185983" cy="203008"/>
                </a:xfrm>
                <a:custGeom>
                  <a:avLst/>
                  <a:gdLst>
                    <a:gd name="T0" fmla="*/ 115 w 120"/>
                    <a:gd name="T1" fmla="*/ 0 h 131"/>
                    <a:gd name="T2" fmla="*/ 38 w 120"/>
                    <a:gd name="T3" fmla="*/ 36 h 131"/>
                    <a:gd name="T4" fmla="*/ 4 w 120"/>
                    <a:gd name="T5" fmla="*/ 126 h 131"/>
                    <a:gd name="T6" fmla="*/ 115 w 120"/>
                    <a:gd name="T7" fmla="*/ 0 h 131"/>
                  </a:gdLst>
                  <a:ahLst/>
                  <a:cxnLst>
                    <a:cxn ang="0">
                      <a:pos x="T0" y="T1"/>
                    </a:cxn>
                    <a:cxn ang="0">
                      <a:pos x="T2" y="T3"/>
                    </a:cxn>
                    <a:cxn ang="0">
                      <a:pos x="T4" y="T5"/>
                    </a:cxn>
                    <a:cxn ang="0">
                      <a:pos x="T6" y="T7"/>
                    </a:cxn>
                  </a:cxnLst>
                  <a:rect l="0" t="0" r="r" b="b"/>
                  <a:pathLst>
                    <a:path w="120" h="131">
                      <a:moveTo>
                        <a:pt x="115" y="0"/>
                      </a:moveTo>
                      <a:cubicBezTo>
                        <a:pt x="84" y="2"/>
                        <a:pt x="59" y="15"/>
                        <a:pt x="38" y="36"/>
                      </a:cubicBezTo>
                      <a:cubicBezTo>
                        <a:pt x="14" y="61"/>
                        <a:pt x="0" y="90"/>
                        <a:pt x="4" y="126"/>
                      </a:cubicBezTo>
                      <a:cubicBezTo>
                        <a:pt x="64" y="131"/>
                        <a:pt x="120" y="68"/>
                        <a:pt x="11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4705">
                    <a:solidFill>
                      <a:srgbClr val="505050"/>
                    </a:solidFill>
                    <a:latin typeface="Segoe UI"/>
                  </a:endParaRPr>
                </a:p>
              </p:txBody>
            </p:sp>
          </p:grpSp>
          <p:grpSp>
            <p:nvGrpSpPr>
              <p:cNvPr id="144" name="Group 143">
                <a:extLst>
                  <a:ext uri="{FF2B5EF4-FFF2-40B4-BE49-F238E27FC236}">
                    <a16:creationId xmlns:a16="http://schemas.microsoft.com/office/drawing/2014/main" id="{CEB79FA2-3341-4039-AA5F-F863E14E8F84}"/>
                  </a:ext>
                </a:extLst>
              </p:cNvPr>
              <p:cNvGrpSpPr/>
              <p:nvPr/>
            </p:nvGrpSpPr>
            <p:grpSpPr>
              <a:xfrm>
                <a:off x="2286418" y="3019895"/>
                <a:ext cx="335350" cy="419905"/>
                <a:chOff x="13987161" y="3323588"/>
                <a:chExt cx="2047876" cy="2435225"/>
              </a:xfrm>
              <a:solidFill>
                <a:schemeClr val="bg1"/>
              </a:solidFill>
            </p:grpSpPr>
            <p:sp>
              <p:nvSpPr>
                <p:cNvPr id="147" name="Freeform 50">
                  <a:extLst>
                    <a:ext uri="{FF2B5EF4-FFF2-40B4-BE49-F238E27FC236}">
                      <a16:creationId xmlns:a16="http://schemas.microsoft.com/office/drawing/2014/main" id="{32BBB440-F1BB-4A35-8C07-25DB383DA1EA}"/>
                    </a:ext>
                  </a:extLst>
                </p:cNvPr>
                <p:cNvSpPr>
                  <a:spLocks/>
                </p:cNvSpPr>
                <p:nvPr/>
              </p:nvSpPr>
              <p:spPr bwMode="auto">
                <a:xfrm>
                  <a:off x="14341178" y="4145911"/>
                  <a:ext cx="1344611" cy="1612902"/>
                </a:xfrm>
                <a:custGeom>
                  <a:avLst/>
                  <a:gdLst>
                    <a:gd name="T0" fmla="*/ 0 w 358"/>
                    <a:gd name="T1" fmla="*/ 6 h 429"/>
                    <a:gd name="T2" fmla="*/ 0 w 358"/>
                    <a:gd name="T3" fmla="*/ 258 h 429"/>
                    <a:gd name="T4" fmla="*/ 44 w 358"/>
                    <a:gd name="T5" fmla="*/ 302 h 429"/>
                    <a:gd name="T6" fmla="*/ 72 w 358"/>
                    <a:gd name="T7" fmla="*/ 302 h 429"/>
                    <a:gd name="T8" fmla="*/ 72 w 358"/>
                    <a:gd name="T9" fmla="*/ 388 h 429"/>
                    <a:gd name="T10" fmla="*/ 112 w 358"/>
                    <a:gd name="T11" fmla="*/ 429 h 429"/>
                    <a:gd name="T12" fmla="*/ 152 w 358"/>
                    <a:gd name="T13" fmla="*/ 388 h 429"/>
                    <a:gd name="T14" fmla="*/ 152 w 358"/>
                    <a:gd name="T15" fmla="*/ 313 h 429"/>
                    <a:gd name="T16" fmla="*/ 152 w 358"/>
                    <a:gd name="T17" fmla="*/ 303 h 429"/>
                    <a:gd name="T18" fmla="*/ 205 w 358"/>
                    <a:gd name="T19" fmla="*/ 303 h 429"/>
                    <a:gd name="T20" fmla="*/ 205 w 358"/>
                    <a:gd name="T21" fmla="*/ 317 h 429"/>
                    <a:gd name="T22" fmla="*/ 205 w 358"/>
                    <a:gd name="T23" fmla="*/ 388 h 429"/>
                    <a:gd name="T24" fmla="*/ 246 w 358"/>
                    <a:gd name="T25" fmla="*/ 429 h 429"/>
                    <a:gd name="T26" fmla="*/ 285 w 358"/>
                    <a:gd name="T27" fmla="*/ 388 h 429"/>
                    <a:gd name="T28" fmla="*/ 285 w 358"/>
                    <a:gd name="T29" fmla="*/ 332 h 429"/>
                    <a:gd name="T30" fmla="*/ 285 w 358"/>
                    <a:gd name="T31" fmla="*/ 302 h 429"/>
                    <a:gd name="T32" fmla="*/ 307 w 358"/>
                    <a:gd name="T33" fmla="*/ 302 h 429"/>
                    <a:gd name="T34" fmla="*/ 358 w 358"/>
                    <a:gd name="T35" fmla="*/ 251 h 429"/>
                    <a:gd name="T36" fmla="*/ 358 w 358"/>
                    <a:gd name="T37" fmla="*/ 12 h 429"/>
                    <a:gd name="T38" fmla="*/ 358 w 358"/>
                    <a:gd name="T39" fmla="*/ 0 h 429"/>
                    <a:gd name="T40" fmla="*/ 1 w 358"/>
                    <a:gd name="T41" fmla="*/ 0 h 429"/>
                    <a:gd name="T42" fmla="*/ 0 w 358"/>
                    <a:gd name="T43" fmla="*/ 6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 h="429">
                      <a:moveTo>
                        <a:pt x="0" y="6"/>
                      </a:moveTo>
                      <a:cubicBezTo>
                        <a:pt x="0" y="90"/>
                        <a:pt x="0" y="174"/>
                        <a:pt x="0" y="258"/>
                      </a:cubicBezTo>
                      <a:cubicBezTo>
                        <a:pt x="0" y="284"/>
                        <a:pt x="18" y="301"/>
                        <a:pt x="44" y="302"/>
                      </a:cubicBezTo>
                      <a:cubicBezTo>
                        <a:pt x="53" y="302"/>
                        <a:pt x="62" y="302"/>
                        <a:pt x="72" y="302"/>
                      </a:cubicBezTo>
                      <a:cubicBezTo>
                        <a:pt x="72" y="332"/>
                        <a:pt x="72" y="360"/>
                        <a:pt x="72" y="388"/>
                      </a:cubicBezTo>
                      <a:cubicBezTo>
                        <a:pt x="72" y="412"/>
                        <a:pt x="90" y="429"/>
                        <a:pt x="112" y="429"/>
                      </a:cubicBezTo>
                      <a:cubicBezTo>
                        <a:pt x="135" y="429"/>
                        <a:pt x="152" y="412"/>
                        <a:pt x="152" y="388"/>
                      </a:cubicBezTo>
                      <a:cubicBezTo>
                        <a:pt x="152" y="363"/>
                        <a:pt x="152" y="338"/>
                        <a:pt x="152" y="313"/>
                      </a:cubicBezTo>
                      <a:cubicBezTo>
                        <a:pt x="152" y="309"/>
                        <a:pt x="152" y="306"/>
                        <a:pt x="152" y="303"/>
                      </a:cubicBezTo>
                      <a:cubicBezTo>
                        <a:pt x="171" y="303"/>
                        <a:pt x="188" y="303"/>
                        <a:pt x="205" y="303"/>
                      </a:cubicBezTo>
                      <a:cubicBezTo>
                        <a:pt x="205" y="308"/>
                        <a:pt x="205" y="313"/>
                        <a:pt x="205" y="317"/>
                      </a:cubicBezTo>
                      <a:cubicBezTo>
                        <a:pt x="205" y="341"/>
                        <a:pt x="205" y="364"/>
                        <a:pt x="205" y="388"/>
                      </a:cubicBezTo>
                      <a:cubicBezTo>
                        <a:pt x="206" y="412"/>
                        <a:pt x="223" y="429"/>
                        <a:pt x="246" y="429"/>
                      </a:cubicBezTo>
                      <a:cubicBezTo>
                        <a:pt x="269" y="428"/>
                        <a:pt x="285" y="411"/>
                        <a:pt x="285" y="388"/>
                      </a:cubicBezTo>
                      <a:cubicBezTo>
                        <a:pt x="285" y="369"/>
                        <a:pt x="285" y="350"/>
                        <a:pt x="285" y="332"/>
                      </a:cubicBezTo>
                      <a:cubicBezTo>
                        <a:pt x="285" y="322"/>
                        <a:pt x="285" y="312"/>
                        <a:pt x="285" y="302"/>
                      </a:cubicBezTo>
                      <a:cubicBezTo>
                        <a:pt x="293" y="302"/>
                        <a:pt x="300" y="302"/>
                        <a:pt x="307" y="302"/>
                      </a:cubicBezTo>
                      <a:cubicBezTo>
                        <a:pt x="342" y="302"/>
                        <a:pt x="358" y="285"/>
                        <a:pt x="358" y="251"/>
                      </a:cubicBezTo>
                      <a:cubicBezTo>
                        <a:pt x="358" y="171"/>
                        <a:pt x="358" y="91"/>
                        <a:pt x="358" y="12"/>
                      </a:cubicBezTo>
                      <a:cubicBezTo>
                        <a:pt x="358" y="8"/>
                        <a:pt x="358" y="4"/>
                        <a:pt x="358" y="0"/>
                      </a:cubicBezTo>
                      <a:cubicBezTo>
                        <a:pt x="238" y="0"/>
                        <a:pt x="119" y="0"/>
                        <a:pt x="1" y="0"/>
                      </a:cubicBezTo>
                      <a:cubicBezTo>
                        <a:pt x="0" y="3"/>
                        <a:pt x="0" y="5"/>
                        <a:pt x="0" y="6"/>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4705">
                    <a:solidFill>
                      <a:srgbClr val="505050"/>
                    </a:solidFill>
                    <a:latin typeface="Segoe UI"/>
                  </a:endParaRPr>
                </a:p>
              </p:txBody>
            </p:sp>
            <p:sp>
              <p:nvSpPr>
                <p:cNvPr id="148" name="Freeform 51">
                  <a:extLst>
                    <a:ext uri="{FF2B5EF4-FFF2-40B4-BE49-F238E27FC236}">
                      <a16:creationId xmlns:a16="http://schemas.microsoft.com/office/drawing/2014/main" id="{387517C7-29EC-4C2A-BFBB-19DDA84617B1}"/>
                    </a:ext>
                  </a:extLst>
                </p:cNvPr>
                <p:cNvSpPr>
                  <a:spLocks noEditPoints="1"/>
                </p:cNvSpPr>
                <p:nvPr/>
              </p:nvSpPr>
              <p:spPr bwMode="auto">
                <a:xfrm>
                  <a:off x="14341178" y="3323588"/>
                  <a:ext cx="1344611" cy="766765"/>
                </a:xfrm>
                <a:custGeom>
                  <a:avLst/>
                  <a:gdLst>
                    <a:gd name="T0" fmla="*/ 267 w 358"/>
                    <a:gd name="T1" fmla="*/ 61 h 204"/>
                    <a:gd name="T2" fmla="*/ 273 w 358"/>
                    <a:gd name="T3" fmla="*/ 49 h 204"/>
                    <a:gd name="T4" fmla="*/ 293 w 358"/>
                    <a:gd name="T5" fmla="*/ 12 h 204"/>
                    <a:gd name="T6" fmla="*/ 293 w 358"/>
                    <a:gd name="T7" fmla="*/ 4 h 204"/>
                    <a:gd name="T8" fmla="*/ 284 w 358"/>
                    <a:gd name="T9" fmla="*/ 7 h 204"/>
                    <a:gd name="T10" fmla="*/ 280 w 358"/>
                    <a:gd name="T11" fmla="*/ 14 h 204"/>
                    <a:gd name="T12" fmla="*/ 256 w 358"/>
                    <a:gd name="T13" fmla="*/ 56 h 204"/>
                    <a:gd name="T14" fmla="*/ 179 w 358"/>
                    <a:gd name="T15" fmla="*/ 40 h 204"/>
                    <a:gd name="T16" fmla="*/ 101 w 358"/>
                    <a:gd name="T17" fmla="*/ 56 h 204"/>
                    <a:gd name="T18" fmla="*/ 77 w 358"/>
                    <a:gd name="T19" fmla="*/ 12 h 204"/>
                    <a:gd name="T20" fmla="*/ 66 w 358"/>
                    <a:gd name="T21" fmla="*/ 4 h 204"/>
                    <a:gd name="T22" fmla="*/ 67 w 358"/>
                    <a:gd name="T23" fmla="*/ 18 h 204"/>
                    <a:gd name="T24" fmla="*/ 91 w 358"/>
                    <a:gd name="T25" fmla="*/ 61 h 204"/>
                    <a:gd name="T26" fmla="*/ 0 w 358"/>
                    <a:gd name="T27" fmla="*/ 204 h 204"/>
                    <a:gd name="T28" fmla="*/ 358 w 358"/>
                    <a:gd name="T29" fmla="*/ 204 h 204"/>
                    <a:gd name="T30" fmla="*/ 267 w 358"/>
                    <a:gd name="T31" fmla="*/ 61 h 204"/>
                    <a:gd name="T32" fmla="*/ 98 w 358"/>
                    <a:gd name="T33" fmla="*/ 140 h 204"/>
                    <a:gd name="T34" fmla="*/ 82 w 358"/>
                    <a:gd name="T35" fmla="*/ 124 h 204"/>
                    <a:gd name="T36" fmla="*/ 98 w 358"/>
                    <a:gd name="T37" fmla="*/ 110 h 204"/>
                    <a:gd name="T38" fmla="*/ 112 w 358"/>
                    <a:gd name="T39" fmla="*/ 125 h 204"/>
                    <a:gd name="T40" fmla="*/ 98 w 358"/>
                    <a:gd name="T41" fmla="*/ 140 h 204"/>
                    <a:gd name="T42" fmla="*/ 261 w 358"/>
                    <a:gd name="T43" fmla="*/ 140 h 204"/>
                    <a:gd name="T44" fmla="*/ 245 w 358"/>
                    <a:gd name="T45" fmla="*/ 126 h 204"/>
                    <a:gd name="T46" fmla="*/ 259 w 358"/>
                    <a:gd name="T47" fmla="*/ 110 h 204"/>
                    <a:gd name="T48" fmla="*/ 275 w 358"/>
                    <a:gd name="T49" fmla="*/ 125 h 204"/>
                    <a:gd name="T50" fmla="*/ 261 w 358"/>
                    <a:gd name="T51" fmla="*/ 14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58" h="204">
                      <a:moveTo>
                        <a:pt x="267" y="61"/>
                      </a:moveTo>
                      <a:cubicBezTo>
                        <a:pt x="269" y="57"/>
                        <a:pt x="271" y="53"/>
                        <a:pt x="273" y="49"/>
                      </a:cubicBezTo>
                      <a:cubicBezTo>
                        <a:pt x="280" y="37"/>
                        <a:pt x="287" y="25"/>
                        <a:pt x="293" y="12"/>
                      </a:cubicBezTo>
                      <a:cubicBezTo>
                        <a:pt x="294" y="10"/>
                        <a:pt x="293" y="7"/>
                        <a:pt x="293" y="4"/>
                      </a:cubicBezTo>
                      <a:cubicBezTo>
                        <a:pt x="290" y="5"/>
                        <a:pt x="286" y="6"/>
                        <a:pt x="284" y="7"/>
                      </a:cubicBezTo>
                      <a:cubicBezTo>
                        <a:pt x="282" y="8"/>
                        <a:pt x="281" y="11"/>
                        <a:pt x="280" y="14"/>
                      </a:cubicBezTo>
                      <a:cubicBezTo>
                        <a:pt x="272" y="28"/>
                        <a:pt x="264" y="42"/>
                        <a:pt x="256" y="56"/>
                      </a:cubicBezTo>
                      <a:cubicBezTo>
                        <a:pt x="231" y="45"/>
                        <a:pt x="205" y="41"/>
                        <a:pt x="179" y="40"/>
                      </a:cubicBezTo>
                      <a:cubicBezTo>
                        <a:pt x="152" y="40"/>
                        <a:pt x="126" y="46"/>
                        <a:pt x="101" y="56"/>
                      </a:cubicBezTo>
                      <a:cubicBezTo>
                        <a:pt x="93" y="41"/>
                        <a:pt x="85" y="27"/>
                        <a:pt x="77" y="12"/>
                      </a:cubicBezTo>
                      <a:cubicBezTo>
                        <a:pt x="74" y="8"/>
                        <a:pt x="73" y="0"/>
                        <a:pt x="66" y="4"/>
                      </a:cubicBezTo>
                      <a:cubicBezTo>
                        <a:pt x="58" y="8"/>
                        <a:pt x="65" y="14"/>
                        <a:pt x="67" y="18"/>
                      </a:cubicBezTo>
                      <a:cubicBezTo>
                        <a:pt x="75" y="32"/>
                        <a:pt x="83" y="46"/>
                        <a:pt x="91" y="61"/>
                      </a:cubicBezTo>
                      <a:cubicBezTo>
                        <a:pt x="35" y="94"/>
                        <a:pt x="2" y="139"/>
                        <a:pt x="0" y="204"/>
                      </a:cubicBezTo>
                      <a:cubicBezTo>
                        <a:pt x="120" y="204"/>
                        <a:pt x="239" y="204"/>
                        <a:pt x="358" y="204"/>
                      </a:cubicBezTo>
                      <a:cubicBezTo>
                        <a:pt x="355" y="139"/>
                        <a:pt x="322" y="93"/>
                        <a:pt x="267" y="61"/>
                      </a:cubicBezTo>
                      <a:close/>
                      <a:moveTo>
                        <a:pt x="98" y="140"/>
                      </a:moveTo>
                      <a:cubicBezTo>
                        <a:pt x="89" y="140"/>
                        <a:pt x="82" y="133"/>
                        <a:pt x="82" y="124"/>
                      </a:cubicBezTo>
                      <a:cubicBezTo>
                        <a:pt x="83" y="116"/>
                        <a:pt x="89" y="110"/>
                        <a:pt x="98" y="110"/>
                      </a:cubicBezTo>
                      <a:cubicBezTo>
                        <a:pt x="106" y="111"/>
                        <a:pt x="112" y="117"/>
                        <a:pt x="112" y="125"/>
                      </a:cubicBezTo>
                      <a:cubicBezTo>
                        <a:pt x="112" y="133"/>
                        <a:pt x="105" y="140"/>
                        <a:pt x="98" y="140"/>
                      </a:cubicBezTo>
                      <a:close/>
                      <a:moveTo>
                        <a:pt x="261" y="140"/>
                      </a:moveTo>
                      <a:cubicBezTo>
                        <a:pt x="253" y="140"/>
                        <a:pt x="246" y="134"/>
                        <a:pt x="245" y="126"/>
                      </a:cubicBezTo>
                      <a:cubicBezTo>
                        <a:pt x="245" y="118"/>
                        <a:pt x="251" y="111"/>
                        <a:pt x="259" y="110"/>
                      </a:cubicBezTo>
                      <a:cubicBezTo>
                        <a:pt x="268" y="110"/>
                        <a:pt x="275" y="116"/>
                        <a:pt x="275" y="125"/>
                      </a:cubicBezTo>
                      <a:cubicBezTo>
                        <a:pt x="275" y="133"/>
                        <a:pt x="269" y="140"/>
                        <a:pt x="261" y="14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4705">
                    <a:solidFill>
                      <a:srgbClr val="505050"/>
                    </a:solidFill>
                    <a:latin typeface="Segoe UI"/>
                  </a:endParaRPr>
                </a:p>
              </p:txBody>
            </p:sp>
            <p:sp>
              <p:nvSpPr>
                <p:cNvPr id="149" name="Freeform 52">
                  <a:extLst>
                    <a:ext uri="{FF2B5EF4-FFF2-40B4-BE49-F238E27FC236}">
                      <a16:creationId xmlns:a16="http://schemas.microsoft.com/office/drawing/2014/main" id="{E8DB93EC-75B6-4B46-940F-9BB5B4FF6DB8}"/>
                    </a:ext>
                  </a:extLst>
                </p:cNvPr>
                <p:cNvSpPr>
                  <a:spLocks/>
                </p:cNvSpPr>
                <p:nvPr/>
              </p:nvSpPr>
              <p:spPr bwMode="auto">
                <a:xfrm>
                  <a:off x="13987161" y="4117341"/>
                  <a:ext cx="300035" cy="927097"/>
                </a:xfrm>
                <a:custGeom>
                  <a:avLst/>
                  <a:gdLst>
                    <a:gd name="T0" fmla="*/ 40 w 80"/>
                    <a:gd name="T1" fmla="*/ 247 h 247"/>
                    <a:gd name="T2" fmla="*/ 80 w 80"/>
                    <a:gd name="T3" fmla="*/ 205 h 247"/>
                    <a:gd name="T4" fmla="*/ 80 w 80"/>
                    <a:gd name="T5" fmla="*/ 124 h 247"/>
                    <a:gd name="T6" fmla="*/ 80 w 80"/>
                    <a:gd name="T7" fmla="*/ 42 h 247"/>
                    <a:gd name="T8" fmla="*/ 40 w 80"/>
                    <a:gd name="T9" fmla="*/ 0 h 247"/>
                    <a:gd name="T10" fmla="*/ 0 w 80"/>
                    <a:gd name="T11" fmla="*/ 42 h 247"/>
                    <a:gd name="T12" fmla="*/ 0 w 80"/>
                    <a:gd name="T13" fmla="*/ 206 h 247"/>
                    <a:gd name="T14" fmla="*/ 40 w 80"/>
                    <a:gd name="T15" fmla="*/ 247 h 2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247">
                      <a:moveTo>
                        <a:pt x="40" y="247"/>
                      </a:moveTo>
                      <a:cubicBezTo>
                        <a:pt x="63" y="247"/>
                        <a:pt x="80" y="229"/>
                        <a:pt x="80" y="205"/>
                      </a:cubicBezTo>
                      <a:cubicBezTo>
                        <a:pt x="80" y="178"/>
                        <a:pt x="80" y="151"/>
                        <a:pt x="80" y="124"/>
                      </a:cubicBezTo>
                      <a:cubicBezTo>
                        <a:pt x="80" y="97"/>
                        <a:pt x="80" y="70"/>
                        <a:pt x="80" y="42"/>
                      </a:cubicBezTo>
                      <a:cubicBezTo>
                        <a:pt x="80" y="18"/>
                        <a:pt x="63" y="0"/>
                        <a:pt x="40" y="0"/>
                      </a:cubicBezTo>
                      <a:cubicBezTo>
                        <a:pt x="17" y="0"/>
                        <a:pt x="1" y="18"/>
                        <a:pt x="0" y="42"/>
                      </a:cubicBezTo>
                      <a:cubicBezTo>
                        <a:pt x="0" y="96"/>
                        <a:pt x="0" y="151"/>
                        <a:pt x="0" y="206"/>
                      </a:cubicBezTo>
                      <a:cubicBezTo>
                        <a:pt x="1" y="230"/>
                        <a:pt x="18" y="247"/>
                        <a:pt x="40" y="247"/>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4705">
                    <a:solidFill>
                      <a:srgbClr val="505050"/>
                    </a:solidFill>
                    <a:latin typeface="Segoe UI"/>
                  </a:endParaRPr>
                </a:p>
              </p:txBody>
            </p:sp>
            <p:sp>
              <p:nvSpPr>
                <p:cNvPr id="150" name="Freeform 53">
                  <a:extLst>
                    <a:ext uri="{FF2B5EF4-FFF2-40B4-BE49-F238E27FC236}">
                      <a16:creationId xmlns:a16="http://schemas.microsoft.com/office/drawing/2014/main" id="{93FEC2A6-79C4-4F90-8945-732962DB10C7}"/>
                    </a:ext>
                  </a:extLst>
                </p:cNvPr>
                <p:cNvSpPr>
                  <a:spLocks/>
                </p:cNvSpPr>
                <p:nvPr/>
              </p:nvSpPr>
              <p:spPr bwMode="auto">
                <a:xfrm>
                  <a:off x="15733414" y="4117341"/>
                  <a:ext cx="301623" cy="931866"/>
                </a:xfrm>
                <a:custGeom>
                  <a:avLst/>
                  <a:gdLst>
                    <a:gd name="T0" fmla="*/ 41 w 80"/>
                    <a:gd name="T1" fmla="*/ 247 h 248"/>
                    <a:gd name="T2" fmla="*/ 80 w 80"/>
                    <a:gd name="T3" fmla="*/ 206 h 248"/>
                    <a:gd name="T4" fmla="*/ 80 w 80"/>
                    <a:gd name="T5" fmla="*/ 124 h 248"/>
                    <a:gd name="T6" fmla="*/ 80 w 80"/>
                    <a:gd name="T7" fmla="*/ 42 h 248"/>
                    <a:gd name="T8" fmla="*/ 42 w 80"/>
                    <a:gd name="T9" fmla="*/ 0 h 248"/>
                    <a:gd name="T10" fmla="*/ 0 w 80"/>
                    <a:gd name="T11" fmla="*/ 40 h 248"/>
                    <a:gd name="T12" fmla="*/ 0 w 80"/>
                    <a:gd name="T13" fmla="*/ 208 h 248"/>
                    <a:gd name="T14" fmla="*/ 41 w 80"/>
                    <a:gd name="T15" fmla="*/ 247 h 2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248">
                      <a:moveTo>
                        <a:pt x="41" y="247"/>
                      </a:moveTo>
                      <a:cubicBezTo>
                        <a:pt x="63" y="247"/>
                        <a:pt x="80" y="229"/>
                        <a:pt x="80" y="206"/>
                      </a:cubicBezTo>
                      <a:cubicBezTo>
                        <a:pt x="80" y="179"/>
                        <a:pt x="80" y="151"/>
                        <a:pt x="80" y="124"/>
                      </a:cubicBezTo>
                      <a:cubicBezTo>
                        <a:pt x="80" y="96"/>
                        <a:pt x="80" y="69"/>
                        <a:pt x="80" y="42"/>
                      </a:cubicBezTo>
                      <a:cubicBezTo>
                        <a:pt x="80" y="18"/>
                        <a:pt x="64" y="1"/>
                        <a:pt x="42" y="0"/>
                      </a:cubicBezTo>
                      <a:cubicBezTo>
                        <a:pt x="19" y="0"/>
                        <a:pt x="1" y="17"/>
                        <a:pt x="0" y="40"/>
                      </a:cubicBezTo>
                      <a:cubicBezTo>
                        <a:pt x="0" y="96"/>
                        <a:pt x="0" y="152"/>
                        <a:pt x="0" y="208"/>
                      </a:cubicBezTo>
                      <a:cubicBezTo>
                        <a:pt x="1" y="230"/>
                        <a:pt x="19" y="248"/>
                        <a:pt x="41" y="247"/>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4705">
                    <a:solidFill>
                      <a:srgbClr val="505050"/>
                    </a:solidFill>
                    <a:latin typeface="Segoe UI"/>
                  </a:endParaRPr>
                </a:p>
              </p:txBody>
            </p:sp>
          </p:grpSp>
          <p:pic>
            <p:nvPicPr>
              <p:cNvPr id="145" name="Picture 144">
                <a:extLst>
                  <a:ext uri="{FF2B5EF4-FFF2-40B4-BE49-F238E27FC236}">
                    <a16:creationId xmlns:a16="http://schemas.microsoft.com/office/drawing/2014/main" id="{988E8DE8-54A9-4CDD-8EEF-B39952197276}"/>
                  </a:ext>
                </a:extLst>
              </p:cNvPr>
              <p:cNvPicPr>
                <a:picLocks noChangeAspect="1"/>
              </p:cNvPicPr>
              <p:nvPr/>
            </p:nvPicPr>
            <p:blipFill rotWithShape="1">
              <a:blip r:embed="rId8" cstate="print">
                <a:duotone>
                  <a:prstClr val="black"/>
                  <a:schemeClr val="tx1">
                    <a:tint val="45000"/>
                    <a:satMod val="400000"/>
                  </a:schemeClr>
                </a:duotone>
                <a:extLst>
                  <a:ext uri="{BEBA8EAE-BF5A-486C-A8C5-ECC9F3942E4B}">
                    <a14:imgProps xmlns:a14="http://schemas.microsoft.com/office/drawing/2010/main">
                      <a14:imgLayer r:embed="rId9">
                        <a14:imgEffect>
                          <a14:brightnessContrast bright="-100000"/>
                        </a14:imgEffect>
                      </a14:imgLayer>
                    </a14:imgProps>
                  </a:ext>
                  <a:ext uri="{28A0092B-C50C-407E-A947-70E740481C1C}">
                    <a14:useLocalDpi xmlns:a14="http://schemas.microsoft.com/office/drawing/2010/main" val="0"/>
                  </a:ext>
                </a:extLst>
              </a:blip>
              <a:srcRect/>
              <a:stretch/>
            </p:blipFill>
            <p:spPr>
              <a:xfrm>
                <a:off x="2286418" y="4253257"/>
                <a:ext cx="364301" cy="340841"/>
              </a:xfrm>
              <a:prstGeom prst="rect">
                <a:avLst/>
              </a:prstGeom>
            </p:spPr>
          </p:pic>
          <p:pic>
            <p:nvPicPr>
              <p:cNvPr id="146" name="Picture 145">
                <a:extLst>
                  <a:ext uri="{FF2B5EF4-FFF2-40B4-BE49-F238E27FC236}">
                    <a16:creationId xmlns:a16="http://schemas.microsoft.com/office/drawing/2014/main" id="{24470957-98EE-4979-83E6-D29A9E665179}"/>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224274" y="2338191"/>
                <a:ext cx="482065" cy="482065"/>
              </a:xfrm>
              <a:prstGeom prst="rect">
                <a:avLst/>
              </a:prstGeom>
            </p:spPr>
          </p:pic>
        </p:grpSp>
        <p:sp>
          <p:nvSpPr>
            <p:cNvPr id="139" name="CellPhone_E8EA" title="Icon of a cellphone">
              <a:extLst>
                <a:ext uri="{FF2B5EF4-FFF2-40B4-BE49-F238E27FC236}">
                  <a16:creationId xmlns:a16="http://schemas.microsoft.com/office/drawing/2014/main" id="{0B5BA07E-8801-4BC0-A84F-0262CD21AE63}"/>
                </a:ext>
              </a:extLst>
            </p:cNvPr>
            <p:cNvSpPr>
              <a:spLocks noChangeAspect="1" noEditPoints="1"/>
            </p:cNvSpPr>
            <p:nvPr/>
          </p:nvSpPr>
          <p:spPr bwMode="auto">
            <a:xfrm>
              <a:off x="1219008" y="2484255"/>
              <a:ext cx="195968" cy="326561"/>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6" tIns="44804" rIns="89606" bIns="44804" numCol="1" anchor="t" anchorCtr="0" compatLnSpc="1">
              <a:prstTxWarp prst="textNoShape">
                <a:avLst/>
              </a:prstTxWarp>
            </a:bodyPr>
            <a:lstStyle/>
            <a:p>
              <a:pPr algn="ctr" defTabSz="896030" fontAlgn="base">
                <a:defRPr/>
              </a:pPr>
              <a:endParaRPr lang="en-US" sz="882">
                <a:gradFill>
                  <a:gsLst>
                    <a:gs pos="0">
                      <a:srgbClr val="505050"/>
                    </a:gs>
                    <a:gs pos="100000">
                      <a:srgbClr val="505050"/>
                    </a:gs>
                  </a:gsLst>
                </a:gradFill>
                <a:latin typeface="Segoe UI"/>
              </a:endParaRPr>
            </a:p>
          </p:txBody>
        </p:sp>
        <p:sp>
          <p:nvSpPr>
            <p:cNvPr id="140" name="Laptop_E770" title="Icon of a laptop">
              <a:extLst>
                <a:ext uri="{FF2B5EF4-FFF2-40B4-BE49-F238E27FC236}">
                  <a16:creationId xmlns:a16="http://schemas.microsoft.com/office/drawing/2014/main" id="{6103CDD8-11B9-413D-9136-1C4DBD990D73}"/>
                </a:ext>
              </a:extLst>
            </p:cNvPr>
            <p:cNvSpPr>
              <a:spLocks noChangeAspect="1" noEditPoints="1"/>
            </p:cNvSpPr>
            <p:nvPr/>
          </p:nvSpPr>
          <p:spPr bwMode="auto">
            <a:xfrm>
              <a:off x="1037087" y="4533985"/>
              <a:ext cx="559811" cy="373549"/>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6" tIns="44804" rIns="89606" bIns="44804" numCol="1" anchor="t" anchorCtr="0" compatLnSpc="1">
              <a:prstTxWarp prst="textNoShape">
                <a:avLst/>
              </a:prstTxWarp>
            </a:bodyPr>
            <a:lstStyle/>
            <a:p>
              <a:pPr algn="ctr" defTabSz="896030" fontAlgn="base">
                <a:defRPr/>
              </a:pPr>
              <a:endParaRPr lang="en-US" sz="882">
                <a:gradFill>
                  <a:gsLst>
                    <a:gs pos="0">
                      <a:srgbClr val="505050"/>
                    </a:gs>
                    <a:gs pos="100000">
                      <a:srgbClr val="505050"/>
                    </a:gs>
                  </a:gsLst>
                </a:gradFill>
                <a:latin typeface="Segoe UI"/>
              </a:endParaRPr>
            </a:p>
          </p:txBody>
        </p:sp>
        <p:sp>
          <p:nvSpPr>
            <p:cNvPr id="141" name="Tablet_E70A" title="Icon of a tablet">
              <a:extLst>
                <a:ext uri="{FF2B5EF4-FFF2-40B4-BE49-F238E27FC236}">
                  <a16:creationId xmlns:a16="http://schemas.microsoft.com/office/drawing/2014/main" id="{6A992ABB-9793-4178-82CE-2520B708EF84}"/>
                </a:ext>
              </a:extLst>
            </p:cNvPr>
            <p:cNvSpPr>
              <a:spLocks noChangeAspect="1" noEditPoints="1"/>
            </p:cNvSpPr>
            <p:nvPr/>
          </p:nvSpPr>
          <p:spPr bwMode="auto">
            <a:xfrm>
              <a:off x="1079292" y="3509652"/>
              <a:ext cx="475400" cy="348990"/>
            </a:xfrm>
            <a:custGeom>
              <a:avLst/>
              <a:gdLst>
                <a:gd name="T0" fmla="*/ 3748 w 3748"/>
                <a:gd name="T1" fmla="*/ 2562 h 2749"/>
                <a:gd name="T2" fmla="*/ 3561 w 3748"/>
                <a:gd name="T3" fmla="*/ 2749 h 2749"/>
                <a:gd name="T4" fmla="*/ 187 w 3748"/>
                <a:gd name="T5" fmla="*/ 2749 h 2749"/>
                <a:gd name="T6" fmla="*/ 0 w 3748"/>
                <a:gd name="T7" fmla="*/ 2562 h 2749"/>
                <a:gd name="T8" fmla="*/ 0 w 3748"/>
                <a:gd name="T9" fmla="*/ 187 h 2749"/>
                <a:gd name="T10" fmla="*/ 187 w 3748"/>
                <a:gd name="T11" fmla="*/ 0 h 2749"/>
                <a:gd name="T12" fmla="*/ 3561 w 3748"/>
                <a:gd name="T13" fmla="*/ 0 h 2749"/>
                <a:gd name="T14" fmla="*/ 3748 w 3748"/>
                <a:gd name="T15" fmla="*/ 187 h 2749"/>
                <a:gd name="T16" fmla="*/ 3748 w 3748"/>
                <a:gd name="T17" fmla="*/ 2562 h 2749"/>
                <a:gd name="T18" fmla="*/ 2124 w 3748"/>
                <a:gd name="T19" fmla="*/ 2249 h 2749"/>
                <a:gd name="T20" fmla="*/ 1624 w 3748"/>
                <a:gd name="T21" fmla="*/ 2249 h 2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48" h="2749">
                  <a:moveTo>
                    <a:pt x="3748" y="2562"/>
                  </a:moveTo>
                  <a:cubicBezTo>
                    <a:pt x="3748" y="2665"/>
                    <a:pt x="3665" y="2749"/>
                    <a:pt x="3561" y="2749"/>
                  </a:cubicBezTo>
                  <a:cubicBezTo>
                    <a:pt x="187" y="2749"/>
                    <a:pt x="187" y="2749"/>
                    <a:pt x="187" y="2749"/>
                  </a:cubicBezTo>
                  <a:cubicBezTo>
                    <a:pt x="83" y="2749"/>
                    <a:pt x="0" y="2665"/>
                    <a:pt x="0" y="2562"/>
                  </a:cubicBezTo>
                  <a:cubicBezTo>
                    <a:pt x="0" y="187"/>
                    <a:pt x="0" y="187"/>
                    <a:pt x="0" y="187"/>
                  </a:cubicBezTo>
                  <a:cubicBezTo>
                    <a:pt x="0" y="84"/>
                    <a:pt x="83" y="0"/>
                    <a:pt x="187" y="0"/>
                  </a:cubicBezTo>
                  <a:cubicBezTo>
                    <a:pt x="3561" y="0"/>
                    <a:pt x="3561" y="0"/>
                    <a:pt x="3561" y="0"/>
                  </a:cubicBezTo>
                  <a:cubicBezTo>
                    <a:pt x="3665" y="0"/>
                    <a:pt x="3748" y="84"/>
                    <a:pt x="3748" y="187"/>
                  </a:cubicBezTo>
                  <a:lnTo>
                    <a:pt x="3748" y="2562"/>
                  </a:lnTo>
                  <a:close/>
                  <a:moveTo>
                    <a:pt x="2124" y="2249"/>
                  </a:moveTo>
                  <a:cubicBezTo>
                    <a:pt x="1624" y="2249"/>
                    <a:pt x="1624" y="2249"/>
                    <a:pt x="1624" y="2249"/>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6" tIns="44804" rIns="89606" bIns="44804" numCol="1" anchor="t" anchorCtr="0" compatLnSpc="1">
              <a:prstTxWarp prst="textNoShape">
                <a:avLst/>
              </a:prstTxWarp>
            </a:bodyPr>
            <a:lstStyle/>
            <a:p>
              <a:pPr algn="ctr" defTabSz="896030" fontAlgn="base">
                <a:defRPr/>
              </a:pPr>
              <a:endParaRPr lang="en-US" sz="882">
                <a:gradFill>
                  <a:gsLst>
                    <a:gs pos="0">
                      <a:srgbClr val="505050"/>
                    </a:gs>
                    <a:gs pos="100000">
                      <a:srgbClr val="505050"/>
                    </a:gs>
                  </a:gsLst>
                </a:gradFill>
                <a:latin typeface="Segoe UI"/>
              </a:endParaRPr>
            </a:p>
          </p:txBody>
        </p:sp>
      </p:grpSp>
      <p:sp>
        <p:nvSpPr>
          <p:cNvPr id="153" name="Right Bracket 152">
            <a:extLst>
              <a:ext uri="{FF2B5EF4-FFF2-40B4-BE49-F238E27FC236}">
                <a16:creationId xmlns:a16="http://schemas.microsoft.com/office/drawing/2014/main" id="{05551C5D-8A97-4BA3-92D3-677F731879EB}"/>
              </a:ext>
            </a:extLst>
          </p:cNvPr>
          <p:cNvSpPr/>
          <p:nvPr/>
        </p:nvSpPr>
        <p:spPr>
          <a:xfrm>
            <a:off x="2286177" y="3568665"/>
            <a:ext cx="126489" cy="2407398"/>
          </a:xfrm>
          <a:prstGeom prst="rightBracket">
            <a:avLst>
              <a:gd name="adj" fmla="val 0"/>
            </a:avLst>
          </a:prstGeom>
          <a:ln w="12700" cap="rnd">
            <a:solidFill>
              <a:schemeClr val="tx1">
                <a:lumMod val="50000"/>
                <a:lumOff val="50000"/>
              </a:schemeClr>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89617" tIns="44808" rIns="89617" bIns="44808" numCol="1" spcCol="0" rtlCol="0" fromWordArt="0" anchor="ctr" anchorCtr="0" forceAA="0" compatLnSpc="1">
            <a:prstTxWarp prst="textNoShape">
              <a:avLst/>
            </a:prstTxWarp>
            <a:noAutofit/>
          </a:bodyPr>
          <a:lstStyle/>
          <a:p>
            <a:pPr algn="ctr" defTabSz="914016">
              <a:defRPr/>
            </a:pPr>
            <a:endParaRPr lang="en-US" sz="13528">
              <a:solidFill>
                <a:srgbClr val="505050"/>
              </a:solidFill>
              <a:latin typeface="Segoe UI"/>
            </a:endParaRPr>
          </a:p>
        </p:txBody>
      </p:sp>
      <p:grpSp>
        <p:nvGrpSpPr>
          <p:cNvPr id="154" name="Group 153">
            <a:extLst>
              <a:ext uri="{FF2B5EF4-FFF2-40B4-BE49-F238E27FC236}">
                <a16:creationId xmlns:a16="http://schemas.microsoft.com/office/drawing/2014/main" id="{EAD1D1C7-45E3-4621-B4DD-18706FD5B140}"/>
              </a:ext>
            </a:extLst>
          </p:cNvPr>
          <p:cNvGrpSpPr/>
          <p:nvPr/>
        </p:nvGrpSpPr>
        <p:grpSpPr>
          <a:xfrm>
            <a:off x="3293622" y="4681174"/>
            <a:ext cx="1702827" cy="587598"/>
            <a:chOff x="3204969" y="4699961"/>
            <a:chExt cx="1703068" cy="587682"/>
          </a:xfrm>
        </p:grpSpPr>
        <p:sp>
          <p:nvSpPr>
            <p:cNvPr id="155" name="Rectangle: Rounded Corners 154">
              <a:extLst>
                <a:ext uri="{FF2B5EF4-FFF2-40B4-BE49-F238E27FC236}">
                  <a16:creationId xmlns:a16="http://schemas.microsoft.com/office/drawing/2014/main" id="{C76BC4E5-40D6-4B36-B761-21A6ADDE4FC6}"/>
                </a:ext>
              </a:extLst>
            </p:cNvPr>
            <p:cNvSpPr/>
            <p:nvPr/>
          </p:nvSpPr>
          <p:spPr bwMode="auto">
            <a:xfrm>
              <a:off x="3204969" y="4699961"/>
              <a:ext cx="1631150" cy="498768"/>
            </a:xfrm>
            <a:prstGeom prst="roundRect">
              <a:avLst/>
            </a:prstGeom>
            <a:solidFill>
              <a:schemeClr val="accent1">
                <a:lumMod val="50000"/>
              </a:schemeClr>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89642" tIns="46623" rIns="45713" bIns="46623" numCol="1" spcCol="0" rtlCol="0" fromWordArt="0" anchor="ctr" anchorCtr="0" forceAA="0" compatLnSpc="1">
              <a:prstTxWarp prst="textNoShape">
                <a:avLst/>
              </a:prstTxWarp>
              <a:noAutofit/>
            </a:bodyPr>
            <a:lstStyle/>
            <a:p>
              <a:pPr defTabSz="932114" fontAlgn="base">
                <a:lnSpc>
                  <a:spcPct val="80000"/>
                </a:lnSpc>
                <a:spcBef>
                  <a:spcPct val="0"/>
                </a:spcBef>
                <a:spcAft>
                  <a:spcPct val="0"/>
                </a:spcAft>
              </a:pPr>
              <a:endParaRPr lang="en-US" sz="1176" kern="0">
                <a:solidFill>
                  <a:srgbClr val="FFFFFF"/>
                </a:solidFill>
                <a:latin typeface="Segoe UI Semibold"/>
              </a:endParaRPr>
            </a:p>
          </p:txBody>
        </p:sp>
        <p:sp>
          <p:nvSpPr>
            <p:cNvPr id="160" name="Rectangle: Rounded Corners 159">
              <a:extLst>
                <a:ext uri="{FF2B5EF4-FFF2-40B4-BE49-F238E27FC236}">
                  <a16:creationId xmlns:a16="http://schemas.microsoft.com/office/drawing/2014/main" id="{2F5C8490-5F12-4E36-8225-0FCCD90D6889}"/>
                </a:ext>
              </a:extLst>
            </p:cNvPr>
            <p:cNvSpPr/>
            <p:nvPr/>
          </p:nvSpPr>
          <p:spPr bwMode="auto">
            <a:xfrm>
              <a:off x="3240928" y="4744418"/>
              <a:ext cx="1631150" cy="498768"/>
            </a:xfrm>
            <a:prstGeom prst="roundRect">
              <a:avLst/>
            </a:prstGeom>
            <a:solidFill>
              <a:schemeClr val="accent1">
                <a:lumMod val="75000"/>
              </a:schemeClr>
            </a:solidFill>
            <a:ln w="10795" cap="flat" cmpd="sng" algn="ctr">
              <a:noFill/>
              <a:prstDash val="solid"/>
            </a:ln>
            <a:effectLst>
              <a:outerShdw blurRad="190500" dist="38100" dir="2700000" algn="tl" rotWithShape="0">
                <a:prstClr val="black">
                  <a:alpha val="15000"/>
                </a:prstClr>
              </a:outerShdw>
            </a:effectLst>
          </p:spPr>
          <p:txBody>
            <a:bodyPr rot="0" spcFirstLastPara="0" vertOverflow="overflow" horzOverflow="overflow" vert="horz" wrap="square" lIns="89642" tIns="46623" rIns="45713" bIns="46623" numCol="1" spcCol="0" rtlCol="0" fromWordArt="0" anchor="ctr" anchorCtr="0" forceAA="0" compatLnSpc="1">
              <a:prstTxWarp prst="textNoShape">
                <a:avLst/>
              </a:prstTxWarp>
              <a:noAutofit/>
            </a:bodyPr>
            <a:lstStyle/>
            <a:p>
              <a:pPr defTabSz="932114" fontAlgn="base">
                <a:lnSpc>
                  <a:spcPct val="80000"/>
                </a:lnSpc>
                <a:spcBef>
                  <a:spcPct val="0"/>
                </a:spcBef>
                <a:spcAft>
                  <a:spcPct val="0"/>
                </a:spcAft>
              </a:pPr>
              <a:endParaRPr lang="en-US" sz="1176" kern="0">
                <a:solidFill>
                  <a:srgbClr val="FFFFFF"/>
                </a:solidFill>
                <a:latin typeface="Segoe UI Semibold"/>
              </a:endParaRPr>
            </a:p>
          </p:txBody>
        </p:sp>
        <p:sp>
          <p:nvSpPr>
            <p:cNvPr id="161" name="Rectangle: Rounded Corners 160">
              <a:extLst>
                <a:ext uri="{FF2B5EF4-FFF2-40B4-BE49-F238E27FC236}">
                  <a16:creationId xmlns:a16="http://schemas.microsoft.com/office/drawing/2014/main" id="{A9E51CF9-AE9B-4B20-A2B8-64E654E556F2}"/>
                </a:ext>
              </a:extLst>
            </p:cNvPr>
            <p:cNvSpPr/>
            <p:nvPr/>
          </p:nvSpPr>
          <p:spPr bwMode="auto">
            <a:xfrm>
              <a:off x="3276887" y="4788875"/>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89642" tIns="46623" rIns="45713" bIns="46623" numCol="1" spcCol="0" rtlCol="0" fromWordArt="0" anchor="ctr" anchorCtr="0" forceAA="0" compatLnSpc="1">
              <a:prstTxWarp prst="textNoShape">
                <a:avLst/>
              </a:prstTxWarp>
              <a:noAutofit/>
            </a:bodyPr>
            <a:lstStyle/>
            <a:p>
              <a:pPr defTabSz="932114" fontAlgn="base">
                <a:lnSpc>
                  <a:spcPct val="80000"/>
                </a:lnSpc>
                <a:spcBef>
                  <a:spcPct val="0"/>
                </a:spcBef>
                <a:spcAft>
                  <a:spcPct val="0"/>
                </a:spcAft>
              </a:pPr>
              <a:r>
                <a:rPr lang="en-US" sz="1176" kern="0">
                  <a:solidFill>
                    <a:srgbClr val="FFFFFF"/>
                  </a:solidFill>
                  <a:latin typeface="Segoe UI Semibold"/>
                </a:rPr>
                <a:t>Gateway</a:t>
              </a:r>
            </a:p>
          </p:txBody>
        </p:sp>
        <p:sp>
          <p:nvSpPr>
            <p:cNvPr id="166" name="Move_E7C2" title="Icon of four arrows pointing away from eachother">
              <a:extLst>
                <a:ext uri="{FF2B5EF4-FFF2-40B4-BE49-F238E27FC236}">
                  <a16:creationId xmlns:a16="http://schemas.microsoft.com/office/drawing/2014/main" id="{6949797A-1F72-4826-975D-154711EF6D8B}"/>
                </a:ext>
              </a:extLst>
            </p:cNvPr>
            <p:cNvSpPr>
              <a:spLocks noChangeAspect="1" noEditPoints="1"/>
            </p:cNvSpPr>
            <p:nvPr/>
          </p:nvSpPr>
          <p:spPr bwMode="auto">
            <a:xfrm>
              <a:off x="4431005" y="4891891"/>
              <a:ext cx="273646" cy="273715"/>
            </a:xfrm>
            <a:custGeom>
              <a:avLst/>
              <a:gdLst>
                <a:gd name="T0" fmla="*/ 736 w 3999"/>
                <a:gd name="T1" fmla="*/ 2737 h 4000"/>
                <a:gd name="T2" fmla="*/ 0 w 3999"/>
                <a:gd name="T3" fmla="*/ 2001 h 4000"/>
                <a:gd name="T4" fmla="*/ 736 w 3999"/>
                <a:gd name="T5" fmla="*/ 1264 h 4000"/>
                <a:gd name="T6" fmla="*/ 86 w 3999"/>
                <a:gd name="T7" fmla="*/ 2001 h 4000"/>
                <a:gd name="T8" fmla="*/ 1264 w 3999"/>
                <a:gd name="T9" fmla="*/ 2001 h 4000"/>
                <a:gd name="T10" fmla="*/ 1264 w 3999"/>
                <a:gd name="T11" fmla="*/ 3265 h 4000"/>
                <a:gd name="T12" fmla="*/ 2000 w 3999"/>
                <a:gd name="T13" fmla="*/ 4000 h 4000"/>
                <a:gd name="T14" fmla="*/ 2735 w 3999"/>
                <a:gd name="T15" fmla="*/ 3265 h 4000"/>
                <a:gd name="T16" fmla="*/ 2000 w 3999"/>
                <a:gd name="T17" fmla="*/ 3915 h 4000"/>
                <a:gd name="T18" fmla="*/ 2000 w 3999"/>
                <a:gd name="T19" fmla="*/ 2737 h 4000"/>
                <a:gd name="T20" fmla="*/ 3264 w 3999"/>
                <a:gd name="T21" fmla="*/ 2737 h 4000"/>
                <a:gd name="T22" fmla="*/ 3999 w 3999"/>
                <a:gd name="T23" fmla="*/ 2001 h 4000"/>
                <a:gd name="T24" fmla="*/ 3264 w 3999"/>
                <a:gd name="T25" fmla="*/ 1264 h 4000"/>
                <a:gd name="T26" fmla="*/ 3913 w 3999"/>
                <a:gd name="T27" fmla="*/ 2001 h 4000"/>
                <a:gd name="T28" fmla="*/ 2735 w 3999"/>
                <a:gd name="T29" fmla="*/ 2001 h 4000"/>
                <a:gd name="T30" fmla="*/ 2735 w 3999"/>
                <a:gd name="T31" fmla="*/ 736 h 4000"/>
                <a:gd name="T32" fmla="*/ 2000 w 3999"/>
                <a:gd name="T33" fmla="*/ 0 h 4000"/>
                <a:gd name="T34" fmla="*/ 1264 w 3999"/>
                <a:gd name="T35" fmla="*/ 736 h 4000"/>
                <a:gd name="T36" fmla="*/ 2000 w 3999"/>
                <a:gd name="T37" fmla="*/ 86 h 4000"/>
                <a:gd name="T38" fmla="*/ 2000 w 3999"/>
                <a:gd name="T39" fmla="*/ 1264 h 4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99" h="4000">
                  <a:moveTo>
                    <a:pt x="736" y="2737"/>
                  </a:moveTo>
                  <a:lnTo>
                    <a:pt x="0" y="2001"/>
                  </a:lnTo>
                  <a:lnTo>
                    <a:pt x="736" y="1264"/>
                  </a:lnTo>
                  <a:moveTo>
                    <a:pt x="86" y="2001"/>
                  </a:moveTo>
                  <a:lnTo>
                    <a:pt x="1264" y="2001"/>
                  </a:lnTo>
                  <a:moveTo>
                    <a:pt x="1264" y="3265"/>
                  </a:moveTo>
                  <a:lnTo>
                    <a:pt x="2000" y="4000"/>
                  </a:lnTo>
                  <a:lnTo>
                    <a:pt x="2735" y="3265"/>
                  </a:lnTo>
                  <a:moveTo>
                    <a:pt x="2000" y="3915"/>
                  </a:moveTo>
                  <a:lnTo>
                    <a:pt x="2000" y="2737"/>
                  </a:lnTo>
                  <a:moveTo>
                    <a:pt x="3264" y="2737"/>
                  </a:moveTo>
                  <a:lnTo>
                    <a:pt x="3999" y="2001"/>
                  </a:lnTo>
                  <a:lnTo>
                    <a:pt x="3264" y="1264"/>
                  </a:lnTo>
                  <a:moveTo>
                    <a:pt x="3913" y="2001"/>
                  </a:moveTo>
                  <a:lnTo>
                    <a:pt x="2735" y="2001"/>
                  </a:lnTo>
                  <a:moveTo>
                    <a:pt x="2735" y="736"/>
                  </a:moveTo>
                  <a:lnTo>
                    <a:pt x="2000" y="0"/>
                  </a:lnTo>
                  <a:lnTo>
                    <a:pt x="1264" y="736"/>
                  </a:lnTo>
                  <a:moveTo>
                    <a:pt x="2000" y="86"/>
                  </a:moveTo>
                  <a:lnTo>
                    <a:pt x="2000" y="1264"/>
                  </a:lnTo>
                </a:path>
              </a:pathLst>
            </a:custGeom>
            <a:noFill/>
            <a:ln w="15875" cap="sq">
              <a:solidFill>
                <a:schemeClr val="bg1"/>
              </a:solidFill>
              <a:prstDash val="solid"/>
              <a:miter lim="800000"/>
              <a:headEnd/>
              <a:tailEnd/>
            </a:ln>
          </p:spPr>
          <p:txBody>
            <a:bodyPr vert="horz" wrap="square" lIns="89642" tIns="44804" rIns="89606" bIns="44804" numCol="1" anchor="t" anchorCtr="0" compatLnSpc="1">
              <a:prstTxWarp prst="textNoShape">
                <a:avLst/>
              </a:prstTxWarp>
            </a:bodyPr>
            <a:lstStyle/>
            <a:p>
              <a:pPr algn="ctr" defTabSz="896030" fontAlgn="base">
                <a:defRPr/>
              </a:pPr>
              <a:endParaRPr lang="en-US" sz="1176">
                <a:solidFill>
                  <a:srgbClr val="FFFFFF"/>
                </a:solidFill>
                <a:latin typeface="Segoe UI Semibold"/>
              </a:endParaRPr>
            </a:p>
          </p:txBody>
        </p:sp>
      </p:grpSp>
      <p:grpSp>
        <p:nvGrpSpPr>
          <p:cNvPr id="169" name="Group 168">
            <a:extLst>
              <a:ext uri="{FF2B5EF4-FFF2-40B4-BE49-F238E27FC236}">
                <a16:creationId xmlns:a16="http://schemas.microsoft.com/office/drawing/2014/main" id="{0127EE9F-4FC0-4328-B067-7941498D5CF7}"/>
              </a:ext>
            </a:extLst>
          </p:cNvPr>
          <p:cNvGrpSpPr/>
          <p:nvPr/>
        </p:nvGrpSpPr>
        <p:grpSpPr>
          <a:xfrm>
            <a:off x="3293622" y="3816331"/>
            <a:ext cx="1702827" cy="587598"/>
            <a:chOff x="3204969" y="3834996"/>
            <a:chExt cx="1703068" cy="587682"/>
          </a:xfrm>
        </p:grpSpPr>
        <p:sp>
          <p:nvSpPr>
            <p:cNvPr id="171" name="Rectangle: Rounded Corners 170">
              <a:extLst>
                <a:ext uri="{FF2B5EF4-FFF2-40B4-BE49-F238E27FC236}">
                  <a16:creationId xmlns:a16="http://schemas.microsoft.com/office/drawing/2014/main" id="{59FBB450-280A-480A-95DA-D73F0DA555F9}"/>
                </a:ext>
              </a:extLst>
            </p:cNvPr>
            <p:cNvSpPr/>
            <p:nvPr/>
          </p:nvSpPr>
          <p:spPr bwMode="auto">
            <a:xfrm>
              <a:off x="3204969" y="3834996"/>
              <a:ext cx="1631150" cy="498768"/>
            </a:xfrm>
            <a:prstGeom prst="roundRect">
              <a:avLst/>
            </a:prstGeom>
            <a:solidFill>
              <a:schemeClr val="accent1">
                <a:lumMod val="50000"/>
              </a:schemeClr>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89642" tIns="46623" rIns="45713" bIns="46623" numCol="1" spcCol="0" rtlCol="0" fromWordArt="0" anchor="ctr" anchorCtr="0" forceAA="0" compatLnSpc="1">
              <a:prstTxWarp prst="textNoShape">
                <a:avLst/>
              </a:prstTxWarp>
              <a:noAutofit/>
            </a:bodyPr>
            <a:lstStyle/>
            <a:p>
              <a:pPr defTabSz="932114" fontAlgn="base">
                <a:lnSpc>
                  <a:spcPct val="80000"/>
                </a:lnSpc>
                <a:spcBef>
                  <a:spcPct val="0"/>
                </a:spcBef>
                <a:spcAft>
                  <a:spcPct val="0"/>
                </a:spcAft>
              </a:pPr>
              <a:endParaRPr lang="en-US" sz="1176" kern="0">
                <a:solidFill>
                  <a:srgbClr val="FFFFFF"/>
                </a:solidFill>
                <a:latin typeface="Segoe UI Semibold"/>
              </a:endParaRPr>
            </a:p>
          </p:txBody>
        </p:sp>
        <p:sp>
          <p:nvSpPr>
            <p:cNvPr id="185" name="Rectangle: Rounded Corners 184">
              <a:extLst>
                <a:ext uri="{FF2B5EF4-FFF2-40B4-BE49-F238E27FC236}">
                  <a16:creationId xmlns:a16="http://schemas.microsoft.com/office/drawing/2014/main" id="{146A7448-D535-485C-8458-0F12E515EDE4}"/>
                </a:ext>
              </a:extLst>
            </p:cNvPr>
            <p:cNvSpPr/>
            <p:nvPr/>
          </p:nvSpPr>
          <p:spPr bwMode="auto">
            <a:xfrm>
              <a:off x="3240928" y="3879453"/>
              <a:ext cx="1631150" cy="498768"/>
            </a:xfrm>
            <a:prstGeom prst="roundRect">
              <a:avLst/>
            </a:prstGeom>
            <a:solidFill>
              <a:schemeClr val="accent1">
                <a:lumMod val="75000"/>
              </a:schemeClr>
            </a:solidFill>
            <a:ln w="10795" cap="flat" cmpd="sng" algn="ctr">
              <a:noFill/>
              <a:prstDash val="solid"/>
            </a:ln>
            <a:effectLst>
              <a:outerShdw blurRad="190500" dist="38100" dir="2700000" algn="tl" rotWithShape="0">
                <a:prstClr val="black">
                  <a:alpha val="15000"/>
                </a:prstClr>
              </a:outerShdw>
            </a:effectLst>
          </p:spPr>
          <p:txBody>
            <a:bodyPr rot="0" spcFirstLastPara="0" vertOverflow="overflow" horzOverflow="overflow" vert="horz" wrap="square" lIns="89642" tIns="46623" rIns="45713" bIns="46623" numCol="1" spcCol="0" rtlCol="0" fromWordArt="0" anchor="ctr" anchorCtr="0" forceAA="0" compatLnSpc="1">
              <a:prstTxWarp prst="textNoShape">
                <a:avLst/>
              </a:prstTxWarp>
              <a:noAutofit/>
            </a:bodyPr>
            <a:lstStyle/>
            <a:p>
              <a:pPr defTabSz="932114" fontAlgn="base">
                <a:lnSpc>
                  <a:spcPct val="80000"/>
                </a:lnSpc>
                <a:spcBef>
                  <a:spcPct val="0"/>
                </a:spcBef>
                <a:spcAft>
                  <a:spcPct val="0"/>
                </a:spcAft>
              </a:pPr>
              <a:endParaRPr lang="en-US" sz="1176" kern="0">
                <a:solidFill>
                  <a:srgbClr val="FFFFFF"/>
                </a:solidFill>
                <a:latin typeface="Segoe UI Semibold"/>
              </a:endParaRPr>
            </a:p>
          </p:txBody>
        </p:sp>
        <p:sp>
          <p:nvSpPr>
            <p:cNvPr id="187" name="Rectangle: Rounded Corners 186">
              <a:extLst>
                <a:ext uri="{FF2B5EF4-FFF2-40B4-BE49-F238E27FC236}">
                  <a16:creationId xmlns:a16="http://schemas.microsoft.com/office/drawing/2014/main" id="{477F3C1C-2014-4694-82DA-BC5B326211BE}"/>
                </a:ext>
              </a:extLst>
            </p:cNvPr>
            <p:cNvSpPr/>
            <p:nvPr/>
          </p:nvSpPr>
          <p:spPr bwMode="auto">
            <a:xfrm>
              <a:off x="3276887" y="3923910"/>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89642" tIns="46623" rIns="45713" bIns="46623" numCol="1" spcCol="0" rtlCol="0" fromWordArt="0" anchor="ctr" anchorCtr="0" forceAA="0" compatLnSpc="1">
              <a:prstTxWarp prst="textNoShape">
                <a:avLst/>
              </a:prstTxWarp>
              <a:noAutofit/>
            </a:bodyPr>
            <a:lstStyle/>
            <a:p>
              <a:pPr defTabSz="932114" fontAlgn="base">
                <a:lnSpc>
                  <a:spcPct val="80000"/>
                </a:lnSpc>
                <a:spcBef>
                  <a:spcPct val="0"/>
                </a:spcBef>
                <a:spcAft>
                  <a:spcPct val="0"/>
                </a:spcAft>
              </a:pPr>
              <a:r>
                <a:rPr lang="en-US" sz="1176" kern="0">
                  <a:solidFill>
                    <a:srgbClr val="FFFFFF"/>
                  </a:solidFill>
                  <a:latin typeface="Segoe UI Semibold"/>
                </a:rPr>
                <a:t>Web Access</a:t>
              </a:r>
            </a:p>
          </p:txBody>
        </p:sp>
        <p:sp>
          <p:nvSpPr>
            <p:cNvPr id="193" name="globe_2" title="Icon of a sphere made of lines">
              <a:extLst>
                <a:ext uri="{FF2B5EF4-FFF2-40B4-BE49-F238E27FC236}">
                  <a16:creationId xmlns:a16="http://schemas.microsoft.com/office/drawing/2014/main" id="{872742F3-8773-4DB5-9063-2386912F9F03}"/>
                </a:ext>
              </a:extLst>
            </p:cNvPr>
            <p:cNvSpPr>
              <a:spLocks noChangeAspect="1" noEditPoints="1"/>
            </p:cNvSpPr>
            <p:nvPr/>
          </p:nvSpPr>
          <p:spPr bwMode="auto">
            <a:xfrm>
              <a:off x="4419468" y="4027324"/>
              <a:ext cx="296721" cy="296721"/>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04" rIns="89606" bIns="44804" numCol="1" anchor="t" anchorCtr="0" compatLnSpc="1">
              <a:prstTxWarp prst="textNoShape">
                <a:avLst/>
              </a:prstTxWarp>
            </a:bodyPr>
            <a:lstStyle/>
            <a:p>
              <a:pPr algn="ctr" defTabSz="896030" fontAlgn="base">
                <a:defRPr/>
              </a:pPr>
              <a:endParaRPr lang="en-US" sz="1176">
                <a:solidFill>
                  <a:srgbClr val="FFFFFF"/>
                </a:solidFill>
                <a:latin typeface="Segoe UI Semibold"/>
              </a:endParaRPr>
            </a:p>
          </p:txBody>
        </p:sp>
      </p:grpSp>
      <p:sp>
        <p:nvSpPr>
          <p:cNvPr id="194" name="Rectangle 193">
            <a:extLst>
              <a:ext uri="{FF2B5EF4-FFF2-40B4-BE49-F238E27FC236}">
                <a16:creationId xmlns:a16="http://schemas.microsoft.com/office/drawing/2014/main" id="{ACC49600-A398-4E67-9952-FBE1315D793D}"/>
              </a:ext>
            </a:extLst>
          </p:cNvPr>
          <p:cNvSpPr/>
          <p:nvPr/>
        </p:nvSpPr>
        <p:spPr bwMode="auto">
          <a:xfrm>
            <a:off x="7574090" y="3424332"/>
            <a:ext cx="4101843" cy="2527918"/>
          </a:xfrm>
          <a:prstGeom prst="rect">
            <a:avLst/>
          </a:prstGeom>
          <a:solidFill>
            <a:schemeClr val="bg1"/>
          </a:solidFill>
          <a:ln w="10795" cap="flat" cmpd="sng" algn="ctr">
            <a:noFill/>
            <a:prstDash val="solid"/>
          </a:ln>
          <a:effectLst/>
        </p:spPr>
        <p:txBody>
          <a:bodyPr rot="0" spcFirstLastPara="0" vertOverflow="overflow" horzOverflow="overflow" vert="horz" wrap="square" lIns="548562" tIns="137141" rIns="0" bIns="46623" numCol="1" spcCol="0" rtlCol="0" fromWordArt="0" anchor="t" anchorCtr="0" forceAA="0" compatLnSpc="1">
            <a:prstTxWarp prst="textNoShape">
              <a:avLst/>
            </a:prstTxWarp>
            <a:noAutofit/>
          </a:bodyPr>
          <a:lstStyle/>
          <a:p>
            <a:pPr defTabSz="932114" fontAlgn="base">
              <a:spcBef>
                <a:spcPct val="0"/>
              </a:spcBef>
              <a:spcAft>
                <a:spcPct val="0"/>
              </a:spcAft>
            </a:pPr>
            <a:endParaRPr lang="en-US" sz="1372">
              <a:solidFill>
                <a:srgbClr val="505050"/>
              </a:solidFill>
              <a:latin typeface="Segoe Pro Semibold" panose="020B0702040504020203" pitchFamily="34" charset="0"/>
              <a:cs typeface="Segoe UI Light"/>
            </a:endParaRPr>
          </a:p>
        </p:txBody>
      </p:sp>
      <p:sp>
        <p:nvSpPr>
          <p:cNvPr id="195" name="Rectangle 194">
            <a:extLst>
              <a:ext uri="{FF2B5EF4-FFF2-40B4-BE49-F238E27FC236}">
                <a16:creationId xmlns:a16="http://schemas.microsoft.com/office/drawing/2014/main" id="{BEECED44-F325-4B9A-816E-C71ADF304DB7}"/>
              </a:ext>
            </a:extLst>
          </p:cNvPr>
          <p:cNvSpPr/>
          <p:nvPr/>
        </p:nvSpPr>
        <p:spPr>
          <a:xfrm>
            <a:off x="10808221" y="3615155"/>
            <a:ext cx="592810" cy="331899"/>
          </a:xfrm>
          <a:prstGeom prst="rect">
            <a:avLst/>
          </a:prstGeom>
        </p:spPr>
        <p:txBody>
          <a:bodyPr wrap="square" anchor="ctr">
            <a:spAutoFit/>
          </a:bodyPr>
          <a:lstStyle/>
          <a:p>
            <a:pPr algn="r" defTabSz="860922">
              <a:defRPr/>
            </a:pPr>
            <a:r>
              <a:rPr lang="en-US" sz="1568" dirty="0">
                <a:solidFill>
                  <a:srgbClr val="282828"/>
                </a:solidFill>
                <a:latin typeface="Segoe UI Semibold"/>
                <a:cs typeface="Segoe UI Light"/>
              </a:rPr>
              <a:t>VMs</a:t>
            </a:r>
          </a:p>
        </p:txBody>
      </p:sp>
      <p:sp>
        <p:nvSpPr>
          <p:cNvPr id="196" name="TextBox 195">
            <a:extLst>
              <a:ext uri="{FF2B5EF4-FFF2-40B4-BE49-F238E27FC236}">
                <a16:creationId xmlns:a16="http://schemas.microsoft.com/office/drawing/2014/main" id="{B1D34EA5-E1D4-4EC6-A430-6E508786741D}"/>
              </a:ext>
            </a:extLst>
          </p:cNvPr>
          <p:cNvSpPr txBox="1"/>
          <p:nvPr/>
        </p:nvSpPr>
        <p:spPr>
          <a:xfrm>
            <a:off x="7893261" y="3660415"/>
            <a:ext cx="1219027" cy="241381"/>
          </a:xfrm>
          <a:prstGeom prst="rect">
            <a:avLst/>
          </a:prstGeom>
          <a:noFill/>
        </p:spPr>
        <p:txBody>
          <a:bodyPr wrap="square" lIns="0" tIns="0" rIns="0" bIns="0" rtlCol="0">
            <a:spAutoFit/>
          </a:bodyPr>
          <a:lstStyle/>
          <a:p>
            <a:pPr defTabSz="914192">
              <a:defRPr/>
            </a:pPr>
            <a:r>
              <a:rPr lang="en-US" sz="1568" dirty="0">
                <a:solidFill>
                  <a:srgbClr val="282828"/>
                </a:solidFill>
                <a:latin typeface="Segoe UI Semibold"/>
                <a:cs typeface="Segoe UI Light"/>
              </a:rPr>
              <a:t>Azure AD</a:t>
            </a:r>
          </a:p>
        </p:txBody>
      </p:sp>
      <p:grpSp>
        <p:nvGrpSpPr>
          <p:cNvPr id="197" name="Group 196">
            <a:extLst>
              <a:ext uri="{FF2B5EF4-FFF2-40B4-BE49-F238E27FC236}">
                <a16:creationId xmlns:a16="http://schemas.microsoft.com/office/drawing/2014/main" id="{DA91497F-08EC-40AF-9380-1B21B0912679}"/>
              </a:ext>
            </a:extLst>
          </p:cNvPr>
          <p:cNvGrpSpPr/>
          <p:nvPr/>
        </p:nvGrpSpPr>
        <p:grpSpPr>
          <a:xfrm>
            <a:off x="7854523" y="3996135"/>
            <a:ext cx="3539629" cy="587598"/>
            <a:chOff x="3385136" y="2542018"/>
            <a:chExt cx="3540131" cy="587682"/>
          </a:xfrm>
        </p:grpSpPr>
        <p:grpSp>
          <p:nvGrpSpPr>
            <p:cNvPr id="198" name="Group 197">
              <a:extLst>
                <a:ext uri="{FF2B5EF4-FFF2-40B4-BE49-F238E27FC236}">
                  <a16:creationId xmlns:a16="http://schemas.microsoft.com/office/drawing/2014/main" id="{7FE55A8A-C067-40DC-BA50-28FFB0D1FBB8}"/>
                </a:ext>
              </a:extLst>
            </p:cNvPr>
            <p:cNvGrpSpPr/>
            <p:nvPr/>
          </p:nvGrpSpPr>
          <p:grpSpPr>
            <a:xfrm>
              <a:off x="3385136" y="2542018"/>
              <a:ext cx="3468213" cy="498768"/>
              <a:chOff x="7703975" y="2542018"/>
              <a:chExt cx="3468213" cy="498768"/>
            </a:xfrm>
          </p:grpSpPr>
          <p:sp>
            <p:nvSpPr>
              <p:cNvPr id="210" name="Rectangle: Rounded Corners 209">
                <a:extLst>
                  <a:ext uri="{FF2B5EF4-FFF2-40B4-BE49-F238E27FC236}">
                    <a16:creationId xmlns:a16="http://schemas.microsoft.com/office/drawing/2014/main" id="{7478AA5A-392E-46C7-95A9-9E8956166DA1}"/>
                  </a:ext>
                </a:extLst>
              </p:cNvPr>
              <p:cNvSpPr/>
              <p:nvPr/>
            </p:nvSpPr>
            <p:spPr bwMode="auto">
              <a:xfrm>
                <a:off x="7703975" y="2542018"/>
                <a:ext cx="1631150" cy="498768"/>
              </a:xfrm>
              <a:prstGeom prst="roundRect">
                <a:avLst/>
              </a:prstGeom>
              <a:solidFill>
                <a:schemeClr val="accent1">
                  <a:lumMod val="50000"/>
                </a:schemeClr>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89642" tIns="46623" rIns="45713" bIns="46623" numCol="1" spcCol="0" rtlCol="0" fromWordArt="0" anchor="ctr" anchorCtr="0" forceAA="0" compatLnSpc="1">
                <a:prstTxWarp prst="textNoShape">
                  <a:avLst/>
                </a:prstTxWarp>
                <a:noAutofit/>
              </a:bodyPr>
              <a:lstStyle/>
              <a:p>
                <a:pPr defTabSz="932114" fontAlgn="base">
                  <a:lnSpc>
                    <a:spcPct val="80000"/>
                  </a:lnSpc>
                  <a:spcBef>
                    <a:spcPct val="0"/>
                  </a:spcBef>
                  <a:spcAft>
                    <a:spcPct val="0"/>
                  </a:spcAft>
                </a:pPr>
                <a:endParaRPr lang="en-US" sz="1176" kern="0" dirty="0">
                  <a:solidFill>
                    <a:srgbClr val="FFFFFF"/>
                  </a:solidFill>
                  <a:latin typeface="Segoe UI Semibold"/>
                </a:endParaRPr>
              </a:p>
            </p:txBody>
          </p:sp>
          <p:sp>
            <p:nvSpPr>
              <p:cNvPr id="211" name="Rectangle: Rounded Corners 210">
                <a:extLst>
                  <a:ext uri="{FF2B5EF4-FFF2-40B4-BE49-F238E27FC236}">
                    <a16:creationId xmlns:a16="http://schemas.microsoft.com/office/drawing/2014/main" id="{301064E2-ED56-46E1-8803-A3E44BC8F297}"/>
                  </a:ext>
                </a:extLst>
              </p:cNvPr>
              <p:cNvSpPr/>
              <p:nvPr/>
            </p:nvSpPr>
            <p:spPr bwMode="auto">
              <a:xfrm>
                <a:off x="9541038" y="2542018"/>
                <a:ext cx="1631150" cy="498768"/>
              </a:xfrm>
              <a:prstGeom prst="roundRect">
                <a:avLst/>
              </a:prstGeom>
              <a:solidFill>
                <a:schemeClr val="accent1">
                  <a:lumMod val="50000"/>
                </a:schemeClr>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89642" tIns="46623" rIns="45713" bIns="46623" numCol="1" spcCol="0" rtlCol="0" fromWordArt="0" anchor="ctr" anchorCtr="0" forceAA="0" compatLnSpc="1">
                <a:prstTxWarp prst="textNoShape">
                  <a:avLst/>
                </a:prstTxWarp>
                <a:noAutofit/>
              </a:bodyPr>
              <a:lstStyle/>
              <a:p>
                <a:pPr defTabSz="932114" fontAlgn="base">
                  <a:lnSpc>
                    <a:spcPct val="80000"/>
                  </a:lnSpc>
                  <a:spcBef>
                    <a:spcPct val="0"/>
                  </a:spcBef>
                  <a:spcAft>
                    <a:spcPct val="0"/>
                  </a:spcAft>
                </a:pPr>
                <a:endParaRPr lang="en-US" sz="1176" kern="0" dirty="0">
                  <a:solidFill>
                    <a:srgbClr val="FFFFFF"/>
                  </a:solidFill>
                  <a:latin typeface="Segoe UI Semibold"/>
                </a:endParaRPr>
              </a:p>
            </p:txBody>
          </p:sp>
        </p:grpSp>
        <p:grpSp>
          <p:nvGrpSpPr>
            <p:cNvPr id="199" name="Group 198">
              <a:extLst>
                <a:ext uri="{FF2B5EF4-FFF2-40B4-BE49-F238E27FC236}">
                  <a16:creationId xmlns:a16="http://schemas.microsoft.com/office/drawing/2014/main" id="{46BCCDF4-0924-45A3-9275-874042674167}"/>
                </a:ext>
              </a:extLst>
            </p:cNvPr>
            <p:cNvGrpSpPr/>
            <p:nvPr/>
          </p:nvGrpSpPr>
          <p:grpSpPr>
            <a:xfrm>
              <a:off x="3421094" y="2586475"/>
              <a:ext cx="3468214" cy="498768"/>
              <a:chOff x="7703974" y="2542018"/>
              <a:chExt cx="3468214" cy="498768"/>
            </a:xfrm>
          </p:grpSpPr>
          <p:sp>
            <p:nvSpPr>
              <p:cNvPr id="208" name="Rectangle: Rounded Corners 207">
                <a:extLst>
                  <a:ext uri="{FF2B5EF4-FFF2-40B4-BE49-F238E27FC236}">
                    <a16:creationId xmlns:a16="http://schemas.microsoft.com/office/drawing/2014/main" id="{2FE2BDDF-C63A-4CE4-B00B-77B74C3DAA9B}"/>
                  </a:ext>
                </a:extLst>
              </p:cNvPr>
              <p:cNvSpPr/>
              <p:nvPr/>
            </p:nvSpPr>
            <p:spPr bwMode="auto">
              <a:xfrm>
                <a:off x="7703974" y="2542018"/>
                <a:ext cx="1631150" cy="498768"/>
              </a:xfrm>
              <a:prstGeom prst="roundRect">
                <a:avLst/>
              </a:prstGeom>
              <a:solidFill>
                <a:schemeClr val="accent1">
                  <a:lumMod val="75000"/>
                </a:schemeClr>
              </a:solidFill>
              <a:ln w="10795" cap="flat" cmpd="sng" algn="ctr">
                <a:noFill/>
                <a:prstDash val="solid"/>
              </a:ln>
              <a:effectLst>
                <a:outerShdw blurRad="190500" dist="38100" dir="2700000" algn="tl" rotWithShape="0">
                  <a:prstClr val="black">
                    <a:alpha val="15000"/>
                  </a:prstClr>
                </a:outerShdw>
              </a:effectLst>
            </p:spPr>
            <p:txBody>
              <a:bodyPr rot="0" spcFirstLastPara="0" vertOverflow="overflow" horzOverflow="overflow" vert="horz" wrap="square" lIns="89642" tIns="46623" rIns="45713" bIns="46623" numCol="1" spcCol="0" rtlCol="0" fromWordArt="0" anchor="ctr" anchorCtr="0" forceAA="0" compatLnSpc="1">
                <a:prstTxWarp prst="textNoShape">
                  <a:avLst/>
                </a:prstTxWarp>
                <a:noAutofit/>
              </a:bodyPr>
              <a:lstStyle/>
              <a:p>
                <a:pPr defTabSz="932114" fontAlgn="base">
                  <a:lnSpc>
                    <a:spcPct val="80000"/>
                  </a:lnSpc>
                  <a:spcBef>
                    <a:spcPct val="0"/>
                  </a:spcBef>
                  <a:spcAft>
                    <a:spcPct val="0"/>
                  </a:spcAft>
                </a:pPr>
                <a:endParaRPr lang="en-US" sz="1176" kern="0">
                  <a:solidFill>
                    <a:srgbClr val="FFFFFF"/>
                  </a:solidFill>
                  <a:latin typeface="Segoe UI Semibold"/>
                </a:endParaRPr>
              </a:p>
            </p:txBody>
          </p:sp>
          <p:sp>
            <p:nvSpPr>
              <p:cNvPr id="209" name="Rectangle: Rounded Corners 208">
                <a:extLst>
                  <a:ext uri="{FF2B5EF4-FFF2-40B4-BE49-F238E27FC236}">
                    <a16:creationId xmlns:a16="http://schemas.microsoft.com/office/drawing/2014/main" id="{8CC66B49-DD9A-4C61-9DC1-2BA833AA77C9}"/>
                  </a:ext>
                </a:extLst>
              </p:cNvPr>
              <p:cNvSpPr/>
              <p:nvPr/>
            </p:nvSpPr>
            <p:spPr bwMode="auto">
              <a:xfrm>
                <a:off x="9541038" y="2542018"/>
                <a:ext cx="1631150" cy="498768"/>
              </a:xfrm>
              <a:prstGeom prst="roundRect">
                <a:avLst/>
              </a:prstGeom>
              <a:solidFill>
                <a:schemeClr val="accent1">
                  <a:lumMod val="75000"/>
                </a:schemeClr>
              </a:solidFill>
              <a:ln w="10795" cap="flat" cmpd="sng" algn="ctr">
                <a:noFill/>
                <a:prstDash val="solid"/>
              </a:ln>
              <a:effectLst>
                <a:outerShdw blurRad="190500" dist="38100" dir="2700000" algn="tl" rotWithShape="0">
                  <a:prstClr val="black">
                    <a:alpha val="15000"/>
                  </a:prstClr>
                </a:outerShdw>
              </a:effectLst>
            </p:spPr>
            <p:txBody>
              <a:bodyPr rot="0" spcFirstLastPara="0" vertOverflow="overflow" horzOverflow="overflow" vert="horz" wrap="square" lIns="89642" tIns="46623" rIns="45713" bIns="46623" numCol="1" spcCol="0" rtlCol="0" fromWordArt="0" anchor="ctr" anchorCtr="0" forceAA="0" compatLnSpc="1">
                <a:prstTxWarp prst="textNoShape">
                  <a:avLst/>
                </a:prstTxWarp>
                <a:noAutofit/>
              </a:bodyPr>
              <a:lstStyle/>
              <a:p>
                <a:pPr defTabSz="932114" fontAlgn="base">
                  <a:lnSpc>
                    <a:spcPct val="80000"/>
                  </a:lnSpc>
                  <a:spcBef>
                    <a:spcPct val="0"/>
                  </a:spcBef>
                  <a:spcAft>
                    <a:spcPct val="0"/>
                  </a:spcAft>
                </a:pPr>
                <a:endParaRPr lang="en-US" sz="1176" kern="0">
                  <a:solidFill>
                    <a:srgbClr val="FFFFFF"/>
                  </a:solidFill>
                  <a:latin typeface="Segoe UI Semibold"/>
                </a:endParaRPr>
              </a:p>
            </p:txBody>
          </p:sp>
        </p:grpSp>
        <p:grpSp>
          <p:nvGrpSpPr>
            <p:cNvPr id="203" name="Group 202">
              <a:extLst>
                <a:ext uri="{FF2B5EF4-FFF2-40B4-BE49-F238E27FC236}">
                  <a16:creationId xmlns:a16="http://schemas.microsoft.com/office/drawing/2014/main" id="{40702EF8-FCF6-470D-A509-33FB5E6F020A}"/>
                </a:ext>
              </a:extLst>
            </p:cNvPr>
            <p:cNvGrpSpPr/>
            <p:nvPr/>
          </p:nvGrpSpPr>
          <p:grpSpPr>
            <a:xfrm>
              <a:off x="3457053" y="2630932"/>
              <a:ext cx="3468214" cy="498768"/>
              <a:chOff x="7703974" y="2542018"/>
              <a:chExt cx="3468214" cy="498768"/>
            </a:xfrm>
          </p:grpSpPr>
          <p:sp>
            <p:nvSpPr>
              <p:cNvPr id="206" name="Rectangle: Rounded Corners 205">
                <a:extLst>
                  <a:ext uri="{FF2B5EF4-FFF2-40B4-BE49-F238E27FC236}">
                    <a16:creationId xmlns:a16="http://schemas.microsoft.com/office/drawing/2014/main" id="{F289E59D-4EAF-44A0-8AB9-09D9513691FE}"/>
                  </a:ext>
                </a:extLst>
              </p:cNvPr>
              <p:cNvSpPr/>
              <p:nvPr/>
            </p:nvSpPr>
            <p:spPr bwMode="auto">
              <a:xfrm>
                <a:off x="7703974"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89642" tIns="46623" rIns="45713" bIns="46623" numCol="1" spcCol="0" rtlCol="0" fromWordArt="0" anchor="ctr" anchorCtr="0" forceAA="0" compatLnSpc="1">
                <a:prstTxWarp prst="textNoShape">
                  <a:avLst/>
                </a:prstTxWarp>
                <a:noAutofit/>
              </a:bodyPr>
              <a:lstStyle/>
              <a:p>
                <a:pPr defTabSz="932114" fontAlgn="base">
                  <a:lnSpc>
                    <a:spcPct val="80000"/>
                  </a:lnSpc>
                  <a:spcBef>
                    <a:spcPct val="0"/>
                  </a:spcBef>
                  <a:spcAft>
                    <a:spcPct val="0"/>
                  </a:spcAft>
                  <a:defRPr/>
                </a:pPr>
                <a:r>
                  <a:rPr lang="en-US" sz="1176" kern="0" dirty="0">
                    <a:solidFill>
                      <a:srgbClr val="FFFFFF"/>
                    </a:solidFill>
                    <a:latin typeface="Segoe UI Semibold"/>
                  </a:rPr>
                  <a:t>Desktops</a:t>
                </a:r>
              </a:p>
            </p:txBody>
          </p:sp>
          <p:sp>
            <p:nvSpPr>
              <p:cNvPr id="207" name="Rectangle: Rounded Corners 206">
                <a:extLst>
                  <a:ext uri="{FF2B5EF4-FFF2-40B4-BE49-F238E27FC236}">
                    <a16:creationId xmlns:a16="http://schemas.microsoft.com/office/drawing/2014/main" id="{AA2BBE78-9502-4C76-92C0-C839ECF40FBB}"/>
                  </a:ext>
                </a:extLst>
              </p:cNvPr>
              <p:cNvSpPr/>
              <p:nvPr/>
            </p:nvSpPr>
            <p:spPr bwMode="auto">
              <a:xfrm>
                <a:off x="9541038"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89642" tIns="46623" rIns="45713" bIns="46623" numCol="1" spcCol="0" rtlCol="0" fromWordArt="0" anchor="ctr" anchorCtr="0" forceAA="0" compatLnSpc="1">
                <a:prstTxWarp prst="textNoShape">
                  <a:avLst/>
                </a:prstTxWarp>
                <a:noAutofit/>
              </a:bodyPr>
              <a:lstStyle/>
              <a:p>
                <a:pPr defTabSz="932114" fontAlgn="base">
                  <a:lnSpc>
                    <a:spcPct val="80000"/>
                  </a:lnSpc>
                  <a:spcBef>
                    <a:spcPct val="0"/>
                  </a:spcBef>
                  <a:spcAft>
                    <a:spcPct val="0"/>
                  </a:spcAft>
                  <a:defRPr/>
                </a:pPr>
                <a:r>
                  <a:rPr lang="en-US" sz="1176" kern="0">
                    <a:solidFill>
                      <a:srgbClr val="FFFFFF"/>
                    </a:solidFill>
                    <a:latin typeface="Segoe UI Semibold"/>
                  </a:rPr>
                  <a:t>Apps</a:t>
                </a:r>
              </a:p>
            </p:txBody>
          </p:sp>
        </p:grpSp>
      </p:grpSp>
      <p:sp>
        <p:nvSpPr>
          <p:cNvPr id="212" name="desktop" title="a desktop PC">
            <a:extLst>
              <a:ext uri="{FF2B5EF4-FFF2-40B4-BE49-F238E27FC236}">
                <a16:creationId xmlns:a16="http://schemas.microsoft.com/office/drawing/2014/main" id="{A5A79B6F-E156-4DA8-AA35-3790E8F48BE2}"/>
              </a:ext>
            </a:extLst>
          </p:cNvPr>
          <p:cNvSpPr>
            <a:spLocks noChangeAspect="1" noEditPoints="1"/>
          </p:cNvSpPr>
          <p:nvPr/>
        </p:nvSpPr>
        <p:spPr bwMode="auto">
          <a:xfrm>
            <a:off x="9004458" y="4184393"/>
            <a:ext cx="291943" cy="287177"/>
          </a:xfrm>
          <a:custGeom>
            <a:avLst/>
            <a:gdLst>
              <a:gd name="T0" fmla="*/ 245 w 245"/>
              <a:gd name="T1" fmla="*/ 67 h 241"/>
              <a:gd name="T2" fmla="*/ 245 w 245"/>
              <a:gd name="T3" fmla="*/ 138 h 241"/>
              <a:gd name="T4" fmla="*/ 0 w 245"/>
              <a:gd name="T5" fmla="*/ 138 h 241"/>
              <a:gd name="T6" fmla="*/ 0 w 245"/>
              <a:gd name="T7" fmla="*/ 0 h 241"/>
              <a:gd name="T8" fmla="*/ 245 w 245"/>
              <a:gd name="T9" fmla="*/ 0 h 241"/>
              <a:gd name="T10" fmla="*/ 245 w 245"/>
              <a:gd name="T11" fmla="*/ 67 h 241"/>
              <a:gd name="T12" fmla="*/ 224 w 245"/>
              <a:gd name="T13" fmla="*/ 222 h 241"/>
              <a:gd name="T14" fmla="*/ 212 w 245"/>
              <a:gd name="T15" fmla="*/ 204 h 241"/>
              <a:gd name="T16" fmla="*/ 33 w 245"/>
              <a:gd name="T17" fmla="*/ 204 h 241"/>
              <a:gd name="T18" fmla="*/ 7 w 245"/>
              <a:gd name="T19" fmla="*/ 241 h 241"/>
              <a:gd name="T20" fmla="*/ 238 w 245"/>
              <a:gd name="T21" fmla="*/ 241 h 241"/>
              <a:gd name="T22" fmla="*/ 224 w 245"/>
              <a:gd name="T23" fmla="*/ 222 h 241"/>
              <a:gd name="T24" fmla="*/ 79 w 245"/>
              <a:gd name="T25" fmla="*/ 172 h 241"/>
              <a:gd name="T26" fmla="*/ 165 w 245"/>
              <a:gd name="T27" fmla="*/ 172 h 241"/>
              <a:gd name="T28" fmla="*/ 123 w 245"/>
              <a:gd name="T29" fmla="*/ 139 h 241"/>
              <a:gd name="T30" fmla="*/ 123 w 245"/>
              <a:gd name="T31" fmla="*/ 17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5" h="241">
                <a:moveTo>
                  <a:pt x="245" y="67"/>
                </a:moveTo>
                <a:lnTo>
                  <a:pt x="245" y="138"/>
                </a:lnTo>
                <a:lnTo>
                  <a:pt x="0" y="138"/>
                </a:lnTo>
                <a:lnTo>
                  <a:pt x="0" y="0"/>
                </a:lnTo>
                <a:lnTo>
                  <a:pt x="245" y="0"/>
                </a:lnTo>
                <a:lnTo>
                  <a:pt x="245" y="67"/>
                </a:lnTo>
                <a:moveTo>
                  <a:pt x="224" y="222"/>
                </a:moveTo>
                <a:lnTo>
                  <a:pt x="212" y="204"/>
                </a:lnTo>
                <a:lnTo>
                  <a:pt x="33" y="204"/>
                </a:lnTo>
                <a:lnTo>
                  <a:pt x="7" y="241"/>
                </a:lnTo>
                <a:lnTo>
                  <a:pt x="238" y="241"/>
                </a:lnTo>
                <a:lnTo>
                  <a:pt x="224" y="222"/>
                </a:lnTo>
                <a:moveTo>
                  <a:pt x="79" y="172"/>
                </a:moveTo>
                <a:lnTo>
                  <a:pt x="165" y="172"/>
                </a:lnTo>
                <a:moveTo>
                  <a:pt x="123" y="139"/>
                </a:moveTo>
                <a:lnTo>
                  <a:pt x="123" y="171"/>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6" tIns="44804" rIns="89606" bIns="44804" numCol="1" anchor="t" anchorCtr="0" compatLnSpc="1">
            <a:prstTxWarp prst="textNoShape">
              <a:avLst/>
            </a:prstTxWarp>
          </a:bodyPr>
          <a:lstStyle/>
          <a:p>
            <a:pPr algn="ctr" defTabSz="896030" fontAlgn="base">
              <a:defRPr/>
            </a:pPr>
            <a:endParaRPr lang="en-US" sz="1765">
              <a:gradFill>
                <a:gsLst>
                  <a:gs pos="0">
                    <a:srgbClr val="505050"/>
                  </a:gs>
                  <a:gs pos="100000">
                    <a:srgbClr val="505050"/>
                  </a:gs>
                </a:gsLst>
              </a:gradFill>
              <a:latin typeface="Segoe UI"/>
            </a:endParaRPr>
          </a:p>
        </p:txBody>
      </p:sp>
      <p:sp>
        <p:nvSpPr>
          <p:cNvPr id="213" name="GenericApp_EB3B" title="Icon of an app window">
            <a:extLst>
              <a:ext uri="{FF2B5EF4-FFF2-40B4-BE49-F238E27FC236}">
                <a16:creationId xmlns:a16="http://schemas.microsoft.com/office/drawing/2014/main" id="{3D4EF2B5-67E6-457B-BA59-22A8DEBA8BA5}"/>
              </a:ext>
            </a:extLst>
          </p:cNvPr>
          <p:cNvSpPr>
            <a:spLocks noChangeAspect="1" noEditPoints="1"/>
          </p:cNvSpPr>
          <p:nvPr/>
        </p:nvSpPr>
        <p:spPr bwMode="auto">
          <a:xfrm>
            <a:off x="10762051" y="4194194"/>
            <a:ext cx="350340" cy="280383"/>
          </a:xfrm>
          <a:custGeom>
            <a:avLst/>
            <a:gdLst>
              <a:gd name="T0" fmla="*/ 5088 w 5088"/>
              <a:gd name="T1" fmla="*/ 4072 h 4072"/>
              <a:gd name="T2" fmla="*/ 0 w 5088"/>
              <a:gd name="T3" fmla="*/ 4072 h 4072"/>
              <a:gd name="T4" fmla="*/ 0 w 5088"/>
              <a:gd name="T5" fmla="*/ 0 h 4072"/>
              <a:gd name="T6" fmla="*/ 5088 w 5088"/>
              <a:gd name="T7" fmla="*/ 0 h 4072"/>
              <a:gd name="T8" fmla="*/ 5088 w 5088"/>
              <a:gd name="T9" fmla="*/ 4072 h 4072"/>
              <a:gd name="T10" fmla="*/ 0 w 5088"/>
              <a:gd name="T11" fmla="*/ 1018 h 4072"/>
              <a:gd name="T12" fmla="*/ 5004 w 5088"/>
              <a:gd name="T13" fmla="*/ 1018 h 4072"/>
              <a:gd name="T14" fmla="*/ 2035 w 5088"/>
              <a:gd name="T15" fmla="*/ 1697 h 4072"/>
              <a:gd name="T16" fmla="*/ 678 w 5088"/>
              <a:gd name="T17" fmla="*/ 1697 h 4072"/>
              <a:gd name="T18" fmla="*/ 678 w 5088"/>
              <a:gd name="T19" fmla="*/ 3393 h 4072"/>
              <a:gd name="T20" fmla="*/ 2035 w 5088"/>
              <a:gd name="T21" fmla="*/ 3393 h 4072"/>
              <a:gd name="T22" fmla="*/ 2035 w 5088"/>
              <a:gd name="T23" fmla="*/ 1697 h 4072"/>
              <a:gd name="T24" fmla="*/ 2544 w 5088"/>
              <a:gd name="T25" fmla="*/ 1697 h 4072"/>
              <a:gd name="T26" fmla="*/ 3561 w 5088"/>
              <a:gd name="T27" fmla="*/ 1697 h 4072"/>
              <a:gd name="T28" fmla="*/ 2544 w 5088"/>
              <a:gd name="T29" fmla="*/ 2375 h 4072"/>
              <a:gd name="T30" fmla="*/ 3561 w 5088"/>
              <a:gd name="T31" fmla="*/ 2375 h 4072"/>
              <a:gd name="T32" fmla="*/ 2544 w 5088"/>
              <a:gd name="T33" fmla="*/ 3054 h 4072"/>
              <a:gd name="T34" fmla="*/ 3222 w 5088"/>
              <a:gd name="T35" fmla="*/ 3054 h 4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88" h="4072">
                <a:moveTo>
                  <a:pt x="5088" y="4072"/>
                </a:moveTo>
                <a:lnTo>
                  <a:pt x="0" y="4072"/>
                </a:lnTo>
                <a:lnTo>
                  <a:pt x="0" y="0"/>
                </a:lnTo>
                <a:lnTo>
                  <a:pt x="5088" y="0"/>
                </a:lnTo>
                <a:lnTo>
                  <a:pt x="5088" y="4072"/>
                </a:lnTo>
                <a:moveTo>
                  <a:pt x="0" y="1018"/>
                </a:moveTo>
                <a:lnTo>
                  <a:pt x="5004" y="1018"/>
                </a:lnTo>
                <a:moveTo>
                  <a:pt x="2035" y="1697"/>
                </a:moveTo>
                <a:lnTo>
                  <a:pt x="678" y="1697"/>
                </a:lnTo>
                <a:lnTo>
                  <a:pt x="678" y="3393"/>
                </a:lnTo>
                <a:lnTo>
                  <a:pt x="2035" y="3393"/>
                </a:lnTo>
                <a:lnTo>
                  <a:pt x="2035" y="1697"/>
                </a:lnTo>
                <a:moveTo>
                  <a:pt x="2544" y="1697"/>
                </a:moveTo>
                <a:lnTo>
                  <a:pt x="3561" y="1697"/>
                </a:lnTo>
                <a:moveTo>
                  <a:pt x="2544" y="2375"/>
                </a:moveTo>
                <a:lnTo>
                  <a:pt x="3561" y="2375"/>
                </a:lnTo>
                <a:moveTo>
                  <a:pt x="2544" y="3054"/>
                </a:moveTo>
                <a:lnTo>
                  <a:pt x="3222" y="3054"/>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6" tIns="44804" rIns="89606" bIns="44804" numCol="1" anchor="t" anchorCtr="0" compatLnSpc="1">
            <a:prstTxWarp prst="textNoShape">
              <a:avLst/>
            </a:prstTxWarp>
          </a:bodyPr>
          <a:lstStyle/>
          <a:p>
            <a:pPr algn="ctr" defTabSz="896030" fontAlgn="base">
              <a:defRPr/>
            </a:pPr>
            <a:endParaRPr lang="en-US" sz="1765">
              <a:solidFill>
                <a:srgbClr val="505050"/>
              </a:solidFill>
              <a:latin typeface="Segoe UI"/>
            </a:endParaRPr>
          </a:p>
        </p:txBody>
      </p:sp>
      <p:sp>
        <p:nvSpPr>
          <p:cNvPr id="215" name="Oval 214">
            <a:extLst>
              <a:ext uri="{FF2B5EF4-FFF2-40B4-BE49-F238E27FC236}">
                <a16:creationId xmlns:a16="http://schemas.microsoft.com/office/drawing/2014/main" id="{83B96B95-AE43-4734-9342-F9271D5A4289}"/>
              </a:ext>
            </a:extLst>
          </p:cNvPr>
          <p:cNvSpPr/>
          <p:nvPr/>
        </p:nvSpPr>
        <p:spPr bwMode="auto">
          <a:xfrm>
            <a:off x="9367267" y="4126698"/>
            <a:ext cx="149077" cy="149077"/>
          </a:xfrm>
          <a:prstGeom prst="ellips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US" sz="686" b="1">
                <a:solidFill>
                  <a:srgbClr val="0078D4"/>
                </a:solidFill>
                <a:latin typeface="Segoe UI"/>
              </a:rPr>
              <a:t>A</a:t>
            </a:r>
          </a:p>
        </p:txBody>
      </p:sp>
      <p:grpSp>
        <p:nvGrpSpPr>
          <p:cNvPr id="218" name="Group 217">
            <a:extLst>
              <a:ext uri="{FF2B5EF4-FFF2-40B4-BE49-F238E27FC236}">
                <a16:creationId xmlns:a16="http://schemas.microsoft.com/office/drawing/2014/main" id="{4E9AEFCF-B90B-46D0-9F0D-1711BFCEDF42}"/>
              </a:ext>
            </a:extLst>
          </p:cNvPr>
          <p:cNvGrpSpPr/>
          <p:nvPr/>
        </p:nvGrpSpPr>
        <p:grpSpPr>
          <a:xfrm>
            <a:off x="7849471" y="5053562"/>
            <a:ext cx="3544680" cy="587599"/>
            <a:chOff x="7648458" y="5258366"/>
            <a:chExt cx="3545183" cy="587682"/>
          </a:xfrm>
        </p:grpSpPr>
        <p:grpSp>
          <p:nvGrpSpPr>
            <p:cNvPr id="219" name="Group 218">
              <a:extLst>
                <a:ext uri="{FF2B5EF4-FFF2-40B4-BE49-F238E27FC236}">
                  <a16:creationId xmlns:a16="http://schemas.microsoft.com/office/drawing/2014/main" id="{E2451114-7C2F-4789-A2D1-3E5A5963181B}"/>
                </a:ext>
              </a:extLst>
            </p:cNvPr>
            <p:cNvGrpSpPr/>
            <p:nvPr/>
          </p:nvGrpSpPr>
          <p:grpSpPr>
            <a:xfrm>
              <a:off x="7648458" y="5258366"/>
              <a:ext cx="3545183" cy="587682"/>
              <a:chOff x="3380084" y="2542018"/>
              <a:chExt cx="3545183" cy="587682"/>
            </a:xfrm>
          </p:grpSpPr>
          <p:grpSp>
            <p:nvGrpSpPr>
              <p:cNvPr id="227" name="Group 226">
                <a:extLst>
                  <a:ext uri="{FF2B5EF4-FFF2-40B4-BE49-F238E27FC236}">
                    <a16:creationId xmlns:a16="http://schemas.microsoft.com/office/drawing/2014/main" id="{398B3F98-FC13-4AA3-B088-62FA35AD60EE}"/>
                  </a:ext>
                </a:extLst>
              </p:cNvPr>
              <p:cNvGrpSpPr/>
              <p:nvPr/>
            </p:nvGrpSpPr>
            <p:grpSpPr>
              <a:xfrm>
                <a:off x="3380084" y="2542018"/>
                <a:ext cx="3473265" cy="498768"/>
                <a:chOff x="7698923" y="2542018"/>
                <a:chExt cx="3473265" cy="498768"/>
              </a:xfrm>
            </p:grpSpPr>
            <p:sp>
              <p:nvSpPr>
                <p:cNvPr id="239" name="Rectangle: Rounded Corners 238">
                  <a:extLst>
                    <a:ext uri="{FF2B5EF4-FFF2-40B4-BE49-F238E27FC236}">
                      <a16:creationId xmlns:a16="http://schemas.microsoft.com/office/drawing/2014/main" id="{7238F67F-8935-44A3-918D-B2B42BEC4F05}"/>
                    </a:ext>
                  </a:extLst>
                </p:cNvPr>
                <p:cNvSpPr/>
                <p:nvPr/>
              </p:nvSpPr>
              <p:spPr bwMode="auto">
                <a:xfrm>
                  <a:off x="7698923" y="2542018"/>
                  <a:ext cx="1631150" cy="498768"/>
                </a:xfrm>
                <a:prstGeom prst="roundRect">
                  <a:avLst/>
                </a:prstGeom>
                <a:solidFill>
                  <a:schemeClr val="accent1">
                    <a:lumMod val="50000"/>
                  </a:schemeClr>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89642" tIns="46623" rIns="45713" bIns="46623" numCol="1" spcCol="0" rtlCol="0" fromWordArt="0" anchor="ctr" anchorCtr="0" forceAA="0" compatLnSpc="1">
                  <a:prstTxWarp prst="textNoShape">
                    <a:avLst/>
                  </a:prstTxWarp>
                  <a:noAutofit/>
                </a:bodyPr>
                <a:lstStyle/>
                <a:p>
                  <a:pPr defTabSz="932114" fontAlgn="base">
                    <a:lnSpc>
                      <a:spcPct val="80000"/>
                    </a:lnSpc>
                    <a:spcBef>
                      <a:spcPct val="0"/>
                    </a:spcBef>
                    <a:spcAft>
                      <a:spcPct val="0"/>
                    </a:spcAft>
                  </a:pPr>
                  <a:endParaRPr lang="en-US" sz="1176" kern="0">
                    <a:solidFill>
                      <a:srgbClr val="FFFFFF"/>
                    </a:solidFill>
                    <a:latin typeface="Segoe UI Semibold"/>
                  </a:endParaRPr>
                </a:p>
              </p:txBody>
            </p:sp>
            <p:sp>
              <p:nvSpPr>
                <p:cNvPr id="240" name="Rectangle: Rounded Corners 239">
                  <a:extLst>
                    <a:ext uri="{FF2B5EF4-FFF2-40B4-BE49-F238E27FC236}">
                      <a16:creationId xmlns:a16="http://schemas.microsoft.com/office/drawing/2014/main" id="{DF2E1145-B77C-484F-BAE4-B9B95C5593D9}"/>
                    </a:ext>
                  </a:extLst>
                </p:cNvPr>
                <p:cNvSpPr/>
                <p:nvPr/>
              </p:nvSpPr>
              <p:spPr bwMode="auto">
                <a:xfrm>
                  <a:off x="9541038" y="2542018"/>
                  <a:ext cx="1631150" cy="498768"/>
                </a:xfrm>
                <a:prstGeom prst="roundRect">
                  <a:avLst/>
                </a:prstGeom>
                <a:solidFill>
                  <a:schemeClr val="accent1">
                    <a:lumMod val="50000"/>
                  </a:schemeClr>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89642" tIns="46623" rIns="45713" bIns="46623" numCol="1" spcCol="0" rtlCol="0" fromWordArt="0" anchor="ctr" anchorCtr="0" forceAA="0" compatLnSpc="1">
                  <a:prstTxWarp prst="textNoShape">
                    <a:avLst/>
                  </a:prstTxWarp>
                  <a:noAutofit/>
                </a:bodyPr>
                <a:lstStyle/>
                <a:p>
                  <a:pPr defTabSz="932114" fontAlgn="base">
                    <a:lnSpc>
                      <a:spcPct val="80000"/>
                    </a:lnSpc>
                    <a:spcBef>
                      <a:spcPct val="0"/>
                    </a:spcBef>
                    <a:spcAft>
                      <a:spcPct val="0"/>
                    </a:spcAft>
                  </a:pPr>
                  <a:endParaRPr lang="en-US" sz="1176" kern="0">
                    <a:solidFill>
                      <a:srgbClr val="FFFFFF"/>
                    </a:solidFill>
                    <a:latin typeface="Segoe UI Semibold"/>
                  </a:endParaRPr>
                </a:p>
              </p:txBody>
            </p:sp>
          </p:grpSp>
          <p:grpSp>
            <p:nvGrpSpPr>
              <p:cNvPr id="228" name="Group 227">
                <a:extLst>
                  <a:ext uri="{FF2B5EF4-FFF2-40B4-BE49-F238E27FC236}">
                    <a16:creationId xmlns:a16="http://schemas.microsoft.com/office/drawing/2014/main" id="{AF89E022-19C1-4857-AC3C-FA5978B7D896}"/>
                  </a:ext>
                </a:extLst>
              </p:cNvPr>
              <p:cNvGrpSpPr/>
              <p:nvPr/>
            </p:nvGrpSpPr>
            <p:grpSpPr>
              <a:xfrm>
                <a:off x="3416043" y="2586475"/>
                <a:ext cx="3473265" cy="498768"/>
                <a:chOff x="7698923" y="2542018"/>
                <a:chExt cx="3473265" cy="498768"/>
              </a:xfrm>
            </p:grpSpPr>
            <p:sp>
              <p:nvSpPr>
                <p:cNvPr id="233" name="Rectangle: Rounded Corners 232">
                  <a:extLst>
                    <a:ext uri="{FF2B5EF4-FFF2-40B4-BE49-F238E27FC236}">
                      <a16:creationId xmlns:a16="http://schemas.microsoft.com/office/drawing/2014/main" id="{0C07C966-0D62-47C1-BEC7-57085EEFA36B}"/>
                    </a:ext>
                  </a:extLst>
                </p:cNvPr>
                <p:cNvSpPr/>
                <p:nvPr/>
              </p:nvSpPr>
              <p:spPr bwMode="auto">
                <a:xfrm>
                  <a:off x="7698923" y="2542018"/>
                  <a:ext cx="1631150" cy="498768"/>
                </a:xfrm>
                <a:prstGeom prst="roundRect">
                  <a:avLst/>
                </a:prstGeom>
                <a:solidFill>
                  <a:schemeClr val="accent1">
                    <a:lumMod val="75000"/>
                  </a:schemeClr>
                </a:solidFill>
                <a:ln w="10795" cap="flat" cmpd="sng" algn="ctr">
                  <a:noFill/>
                  <a:prstDash val="solid"/>
                </a:ln>
                <a:effectLst>
                  <a:outerShdw blurRad="190500" dist="38100" dir="2700000" algn="tl" rotWithShape="0">
                    <a:prstClr val="black">
                      <a:alpha val="15000"/>
                    </a:prstClr>
                  </a:outerShdw>
                </a:effectLst>
              </p:spPr>
              <p:txBody>
                <a:bodyPr rot="0" spcFirstLastPara="0" vertOverflow="overflow" horzOverflow="overflow" vert="horz" wrap="square" lIns="89642" tIns="46623" rIns="45713" bIns="46623" numCol="1" spcCol="0" rtlCol="0" fromWordArt="0" anchor="ctr" anchorCtr="0" forceAA="0" compatLnSpc="1">
                  <a:prstTxWarp prst="textNoShape">
                    <a:avLst/>
                  </a:prstTxWarp>
                  <a:noAutofit/>
                </a:bodyPr>
                <a:lstStyle/>
                <a:p>
                  <a:pPr defTabSz="932114" fontAlgn="base">
                    <a:lnSpc>
                      <a:spcPct val="80000"/>
                    </a:lnSpc>
                    <a:spcBef>
                      <a:spcPct val="0"/>
                    </a:spcBef>
                    <a:spcAft>
                      <a:spcPct val="0"/>
                    </a:spcAft>
                  </a:pPr>
                  <a:endParaRPr lang="en-US" sz="1176" kern="0">
                    <a:solidFill>
                      <a:srgbClr val="FFFFFF"/>
                    </a:solidFill>
                    <a:latin typeface="Segoe UI Semibold"/>
                  </a:endParaRPr>
                </a:p>
              </p:txBody>
            </p:sp>
            <p:sp>
              <p:nvSpPr>
                <p:cNvPr id="238" name="Rectangle: Rounded Corners 237">
                  <a:extLst>
                    <a:ext uri="{FF2B5EF4-FFF2-40B4-BE49-F238E27FC236}">
                      <a16:creationId xmlns:a16="http://schemas.microsoft.com/office/drawing/2014/main" id="{E4A89D83-9A73-4656-9DFE-1A9DC9E17F46}"/>
                    </a:ext>
                  </a:extLst>
                </p:cNvPr>
                <p:cNvSpPr/>
                <p:nvPr/>
              </p:nvSpPr>
              <p:spPr bwMode="auto">
                <a:xfrm>
                  <a:off x="9541038" y="2542018"/>
                  <a:ext cx="1631150" cy="498768"/>
                </a:xfrm>
                <a:prstGeom prst="roundRect">
                  <a:avLst/>
                </a:prstGeom>
                <a:solidFill>
                  <a:schemeClr val="accent1">
                    <a:lumMod val="75000"/>
                  </a:schemeClr>
                </a:solidFill>
                <a:ln w="10795" cap="flat" cmpd="sng" algn="ctr">
                  <a:noFill/>
                  <a:prstDash val="solid"/>
                </a:ln>
                <a:effectLst>
                  <a:outerShdw blurRad="190500" dist="38100" dir="2700000" algn="tl" rotWithShape="0">
                    <a:prstClr val="black">
                      <a:alpha val="15000"/>
                    </a:prstClr>
                  </a:outerShdw>
                </a:effectLst>
              </p:spPr>
              <p:txBody>
                <a:bodyPr rot="0" spcFirstLastPara="0" vertOverflow="overflow" horzOverflow="overflow" vert="horz" wrap="square" lIns="89642" tIns="46623" rIns="45713" bIns="46623" numCol="1" spcCol="0" rtlCol="0" fromWordArt="0" anchor="ctr" anchorCtr="0" forceAA="0" compatLnSpc="1">
                  <a:prstTxWarp prst="textNoShape">
                    <a:avLst/>
                  </a:prstTxWarp>
                  <a:noAutofit/>
                </a:bodyPr>
                <a:lstStyle/>
                <a:p>
                  <a:pPr defTabSz="932114" fontAlgn="base">
                    <a:lnSpc>
                      <a:spcPct val="80000"/>
                    </a:lnSpc>
                    <a:spcBef>
                      <a:spcPct val="0"/>
                    </a:spcBef>
                    <a:spcAft>
                      <a:spcPct val="0"/>
                    </a:spcAft>
                  </a:pPr>
                  <a:endParaRPr lang="en-US" sz="1176" kern="0" dirty="0">
                    <a:solidFill>
                      <a:srgbClr val="FFFFFF"/>
                    </a:solidFill>
                    <a:latin typeface="Segoe UI Semibold"/>
                  </a:endParaRPr>
                </a:p>
              </p:txBody>
            </p:sp>
          </p:grpSp>
          <p:grpSp>
            <p:nvGrpSpPr>
              <p:cNvPr id="229" name="Group 228">
                <a:extLst>
                  <a:ext uri="{FF2B5EF4-FFF2-40B4-BE49-F238E27FC236}">
                    <a16:creationId xmlns:a16="http://schemas.microsoft.com/office/drawing/2014/main" id="{42B8EEE7-1097-45EB-8DFE-7CDDC09BE40F}"/>
                  </a:ext>
                </a:extLst>
              </p:cNvPr>
              <p:cNvGrpSpPr/>
              <p:nvPr/>
            </p:nvGrpSpPr>
            <p:grpSpPr>
              <a:xfrm>
                <a:off x="3452002" y="2630932"/>
                <a:ext cx="3473265" cy="498768"/>
                <a:chOff x="7698923" y="2542018"/>
                <a:chExt cx="3473265" cy="498768"/>
              </a:xfrm>
            </p:grpSpPr>
            <p:sp>
              <p:nvSpPr>
                <p:cNvPr id="230" name="Rectangle: Rounded Corners 229">
                  <a:extLst>
                    <a:ext uri="{FF2B5EF4-FFF2-40B4-BE49-F238E27FC236}">
                      <a16:creationId xmlns:a16="http://schemas.microsoft.com/office/drawing/2014/main" id="{66D06351-1520-4579-A362-5A7D7ABF1FCD}"/>
                    </a:ext>
                  </a:extLst>
                </p:cNvPr>
                <p:cNvSpPr/>
                <p:nvPr/>
              </p:nvSpPr>
              <p:spPr bwMode="auto">
                <a:xfrm>
                  <a:off x="7698923"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89642" tIns="46623" rIns="45713" bIns="46623" numCol="1" spcCol="0" rtlCol="0" fromWordArt="0" anchor="ctr" anchorCtr="0" forceAA="0" compatLnSpc="1">
                  <a:prstTxWarp prst="textNoShape">
                    <a:avLst/>
                  </a:prstTxWarp>
                  <a:noAutofit/>
                </a:bodyPr>
                <a:lstStyle/>
                <a:p>
                  <a:pPr defTabSz="932114" fontAlgn="base">
                    <a:lnSpc>
                      <a:spcPct val="80000"/>
                    </a:lnSpc>
                    <a:spcBef>
                      <a:spcPct val="0"/>
                    </a:spcBef>
                    <a:spcAft>
                      <a:spcPct val="0"/>
                    </a:spcAft>
                    <a:defRPr/>
                  </a:pPr>
                  <a:r>
                    <a:rPr lang="en-US" sz="1176" kern="0" dirty="0">
                      <a:solidFill>
                        <a:srgbClr val="FFFFFF"/>
                      </a:solidFill>
                      <a:latin typeface="Segoe UI Semibold"/>
                    </a:rPr>
                    <a:t>Active </a:t>
                  </a:r>
                </a:p>
                <a:p>
                  <a:pPr defTabSz="932114" fontAlgn="base">
                    <a:lnSpc>
                      <a:spcPct val="80000"/>
                    </a:lnSpc>
                    <a:spcBef>
                      <a:spcPct val="0"/>
                    </a:spcBef>
                    <a:spcAft>
                      <a:spcPct val="0"/>
                    </a:spcAft>
                    <a:defRPr/>
                  </a:pPr>
                  <a:r>
                    <a:rPr lang="en-US" sz="1176" kern="0" dirty="0">
                      <a:solidFill>
                        <a:srgbClr val="FFFFFF"/>
                      </a:solidFill>
                      <a:latin typeface="Segoe UI Semibold"/>
                    </a:rPr>
                    <a:t>Directory</a:t>
                  </a:r>
                </a:p>
              </p:txBody>
            </p:sp>
            <p:sp>
              <p:nvSpPr>
                <p:cNvPr id="232" name="Rectangle: Rounded Corners 231">
                  <a:extLst>
                    <a:ext uri="{FF2B5EF4-FFF2-40B4-BE49-F238E27FC236}">
                      <a16:creationId xmlns:a16="http://schemas.microsoft.com/office/drawing/2014/main" id="{E374FDDA-1362-404F-A05B-55EA340F976B}"/>
                    </a:ext>
                  </a:extLst>
                </p:cNvPr>
                <p:cNvSpPr/>
                <p:nvPr/>
              </p:nvSpPr>
              <p:spPr bwMode="auto">
                <a:xfrm>
                  <a:off x="9541038"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89642" tIns="46623" rIns="45713" bIns="46623" numCol="1" spcCol="0" rtlCol="0" fromWordArt="0" anchor="ctr" anchorCtr="0" forceAA="0" compatLnSpc="1">
                  <a:prstTxWarp prst="textNoShape">
                    <a:avLst/>
                  </a:prstTxWarp>
                  <a:noAutofit/>
                </a:bodyPr>
                <a:lstStyle/>
                <a:p>
                  <a:pPr defTabSz="932114" fontAlgn="base">
                    <a:lnSpc>
                      <a:spcPct val="80000"/>
                    </a:lnSpc>
                    <a:spcBef>
                      <a:spcPct val="0"/>
                    </a:spcBef>
                    <a:spcAft>
                      <a:spcPct val="0"/>
                    </a:spcAft>
                    <a:defRPr/>
                  </a:pPr>
                  <a:r>
                    <a:rPr lang="en-US" sz="1176" kern="0">
                      <a:solidFill>
                        <a:srgbClr val="FFFFFF"/>
                      </a:solidFill>
                      <a:latin typeface="Segoe UI Semibold"/>
                    </a:rPr>
                    <a:t>User Profile</a:t>
                  </a:r>
                </a:p>
                <a:p>
                  <a:pPr defTabSz="932114" fontAlgn="base">
                    <a:lnSpc>
                      <a:spcPct val="80000"/>
                    </a:lnSpc>
                    <a:spcBef>
                      <a:spcPct val="0"/>
                    </a:spcBef>
                    <a:spcAft>
                      <a:spcPct val="0"/>
                    </a:spcAft>
                    <a:defRPr/>
                  </a:pPr>
                  <a:r>
                    <a:rPr lang="en-US" sz="1176" kern="0">
                      <a:solidFill>
                        <a:srgbClr val="FFFFFF"/>
                      </a:solidFill>
                      <a:latin typeface="Segoe UI Semibold"/>
                    </a:rPr>
                    <a:t>File Server</a:t>
                  </a:r>
                </a:p>
              </p:txBody>
            </p:sp>
          </p:grpSp>
        </p:grpSp>
        <p:grpSp>
          <p:nvGrpSpPr>
            <p:cNvPr id="220" name="Group 219">
              <a:extLst>
                <a:ext uri="{FF2B5EF4-FFF2-40B4-BE49-F238E27FC236}">
                  <a16:creationId xmlns:a16="http://schemas.microsoft.com/office/drawing/2014/main" id="{FB8C066A-8536-409B-8D9B-8D0FCAE1E904}"/>
                </a:ext>
              </a:extLst>
            </p:cNvPr>
            <p:cNvGrpSpPr/>
            <p:nvPr/>
          </p:nvGrpSpPr>
          <p:grpSpPr>
            <a:xfrm>
              <a:off x="8883848" y="5390849"/>
              <a:ext cx="378819" cy="378819"/>
              <a:chOff x="5564125" y="2107972"/>
              <a:chExt cx="501718" cy="501718"/>
            </a:xfrm>
          </p:grpSpPr>
          <p:sp>
            <p:nvSpPr>
              <p:cNvPr id="224" name="Diamond 223">
                <a:extLst>
                  <a:ext uri="{FF2B5EF4-FFF2-40B4-BE49-F238E27FC236}">
                    <a16:creationId xmlns:a16="http://schemas.microsoft.com/office/drawing/2014/main" id="{7AAC5F72-3489-4042-9062-88D35FA61AB8}"/>
                  </a:ext>
                </a:extLst>
              </p:cNvPr>
              <p:cNvSpPr/>
              <p:nvPr/>
            </p:nvSpPr>
            <p:spPr bwMode="auto">
              <a:xfrm>
                <a:off x="5614884" y="2192038"/>
                <a:ext cx="418055" cy="395723"/>
              </a:xfrm>
              <a:prstGeom prst="diamond">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1176" err="1">
                  <a:solidFill>
                    <a:srgbClr val="FFFFFF"/>
                  </a:solidFill>
                  <a:latin typeface="Segoe UI Semibold"/>
                  <a:ea typeface="Segoe UI" pitchFamily="34" charset="0"/>
                  <a:cs typeface="Segoe UI" pitchFamily="34" charset="0"/>
                </a:endParaRPr>
              </a:p>
            </p:txBody>
          </p:sp>
          <p:pic>
            <p:nvPicPr>
              <p:cNvPr id="226" name="Graphic 225">
                <a:extLst>
                  <a:ext uri="{FF2B5EF4-FFF2-40B4-BE49-F238E27FC236}">
                    <a16:creationId xmlns:a16="http://schemas.microsoft.com/office/drawing/2014/main" id="{2074234E-5DBA-484B-86B0-E220EE3236D4}"/>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564125" y="2107972"/>
                <a:ext cx="501718" cy="501718"/>
              </a:xfrm>
              <a:prstGeom prst="rect">
                <a:avLst/>
              </a:prstGeom>
            </p:spPr>
          </p:pic>
        </p:grpSp>
        <p:grpSp>
          <p:nvGrpSpPr>
            <p:cNvPr id="221" name="Group 220">
              <a:extLst>
                <a:ext uri="{FF2B5EF4-FFF2-40B4-BE49-F238E27FC236}">
                  <a16:creationId xmlns:a16="http://schemas.microsoft.com/office/drawing/2014/main" id="{458905C3-024B-4FAB-B26C-E0FBF67CE0AF}"/>
                </a:ext>
              </a:extLst>
            </p:cNvPr>
            <p:cNvGrpSpPr/>
            <p:nvPr/>
          </p:nvGrpSpPr>
          <p:grpSpPr>
            <a:xfrm>
              <a:off x="10659519" y="5402721"/>
              <a:ext cx="396950" cy="355079"/>
              <a:chOff x="10723874" y="3514287"/>
              <a:chExt cx="396950" cy="355079"/>
            </a:xfrm>
          </p:grpSpPr>
          <p:sp>
            <p:nvSpPr>
              <p:cNvPr id="222" name="Hexagon 221">
                <a:extLst>
                  <a:ext uri="{FF2B5EF4-FFF2-40B4-BE49-F238E27FC236}">
                    <a16:creationId xmlns:a16="http://schemas.microsoft.com/office/drawing/2014/main" id="{E62CC497-2267-4DB5-A592-BD4A09939B17}"/>
                  </a:ext>
                </a:extLst>
              </p:cNvPr>
              <p:cNvSpPr/>
              <p:nvPr/>
            </p:nvSpPr>
            <p:spPr>
              <a:xfrm>
                <a:off x="10723874" y="3514287"/>
                <a:ext cx="396950" cy="355079"/>
              </a:xfrm>
              <a:prstGeom prst="hexagon">
                <a:avLst>
                  <a:gd name="adj" fmla="val 30307"/>
                  <a:gd name="vf" fmla="val 11547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89642" rtlCol="0" anchor="ctr"/>
              <a:lstStyle/>
              <a:p>
                <a:pPr algn="ctr" defTabSz="914016">
                  <a:defRPr/>
                </a:pPr>
                <a:endParaRPr lang="en-US" sz="1176">
                  <a:solidFill>
                    <a:srgbClr val="FFFFFF"/>
                  </a:solidFill>
                  <a:latin typeface="Segoe UI Semibold"/>
                </a:endParaRPr>
              </a:p>
            </p:txBody>
          </p:sp>
          <p:pic>
            <p:nvPicPr>
              <p:cNvPr id="223" name="Picture 222">
                <a:extLst>
                  <a:ext uri="{FF2B5EF4-FFF2-40B4-BE49-F238E27FC236}">
                    <a16:creationId xmlns:a16="http://schemas.microsoft.com/office/drawing/2014/main" id="{D93E5CBA-5B2F-4119-98B7-DF5C8E163EBF}"/>
                  </a:ext>
                </a:extLst>
              </p:cNvPr>
              <p:cNvPicPr>
                <a:picLocks noChangeAspect="1"/>
              </p:cNvPicPr>
              <p:nvPr/>
            </p:nvPicPr>
            <p:blipFill>
              <a:blip r:embed="rId13" cstate="print">
                <a:clrChange>
                  <a:clrFrom>
                    <a:srgbClr val="000000"/>
                  </a:clrFrom>
                  <a:clrTo>
                    <a:srgbClr val="000000">
                      <a:alpha val="0"/>
                    </a:srgbClr>
                  </a:clrTo>
                </a:clrChange>
                <a:biLevel thresh="25000"/>
                <a:extLst>
                  <a:ext uri="{28A0092B-C50C-407E-A947-70E740481C1C}">
                    <a14:useLocalDpi xmlns:a14="http://schemas.microsoft.com/office/drawing/2010/main" val="0"/>
                  </a:ext>
                </a:extLst>
              </a:blip>
              <a:stretch>
                <a:fillRect/>
              </a:stretch>
            </p:blipFill>
            <p:spPr>
              <a:xfrm>
                <a:off x="10824538" y="3588834"/>
                <a:ext cx="195622" cy="205984"/>
              </a:xfrm>
              <a:prstGeom prst="rect">
                <a:avLst/>
              </a:prstGeom>
            </p:spPr>
          </p:pic>
        </p:grpSp>
      </p:grpSp>
      <p:sp>
        <p:nvSpPr>
          <p:cNvPr id="241" name="Oval 240">
            <a:extLst>
              <a:ext uri="{FF2B5EF4-FFF2-40B4-BE49-F238E27FC236}">
                <a16:creationId xmlns:a16="http://schemas.microsoft.com/office/drawing/2014/main" id="{CF582145-7438-4186-8906-1A552D868CF9}"/>
              </a:ext>
            </a:extLst>
          </p:cNvPr>
          <p:cNvSpPr/>
          <p:nvPr/>
        </p:nvSpPr>
        <p:spPr bwMode="auto">
          <a:xfrm>
            <a:off x="11205724" y="4126698"/>
            <a:ext cx="149077" cy="149077"/>
          </a:xfrm>
          <a:prstGeom prst="ellips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US" sz="686" b="1" dirty="0">
                <a:solidFill>
                  <a:srgbClr val="0078D4"/>
                </a:solidFill>
                <a:latin typeface="Segoe UI"/>
              </a:rPr>
              <a:t>A</a:t>
            </a:r>
          </a:p>
        </p:txBody>
      </p:sp>
      <p:sp>
        <p:nvSpPr>
          <p:cNvPr id="285" name="Rectangle: Rounded Corners 284">
            <a:extLst>
              <a:ext uri="{FF2B5EF4-FFF2-40B4-BE49-F238E27FC236}">
                <a16:creationId xmlns:a16="http://schemas.microsoft.com/office/drawing/2014/main" id="{0D0BAD6C-8A34-47C3-ACD5-5089B2622FA0}"/>
              </a:ext>
            </a:extLst>
          </p:cNvPr>
          <p:cNvSpPr/>
          <p:nvPr/>
        </p:nvSpPr>
        <p:spPr bwMode="auto">
          <a:xfrm>
            <a:off x="5274993" y="5575642"/>
            <a:ext cx="1630919" cy="498697"/>
          </a:xfrm>
          <a:prstGeom prst="roundRect">
            <a:avLst/>
          </a:prstGeom>
          <a:noFill/>
          <a:ln w="10795" cap="flat" cmpd="sng" algn="ctr">
            <a:noFill/>
            <a:prstDash val="solid"/>
          </a:ln>
          <a:effectLst/>
        </p:spPr>
        <p:txBody>
          <a:bodyPr rot="0" spcFirstLastPara="0" vertOverflow="overflow" horzOverflow="overflow" vert="horz" wrap="square" lIns="45713" tIns="46623" rIns="45713" bIns="46623" numCol="1" spcCol="0" rtlCol="0" fromWordArt="0" anchor="ctr" anchorCtr="0" forceAA="0" compatLnSpc="1">
            <a:prstTxWarp prst="textNoShape">
              <a:avLst/>
            </a:prstTxWarp>
            <a:noAutofit/>
          </a:bodyPr>
          <a:lstStyle/>
          <a:p>
            <a:pPr defTabSz="932114" fontAlgn="base">
              <a:lnSpc>
                <a:spcPct val="80000"/>
              </a:lnSpc>
              <a:spcBef>
                <a:spcPct val="0"/>
              </a:spcBef>
              <a:spcAft>
                <a:spcPct val="0"/>
              </a:spcAft>
              <a:defRPr/>
            </a:pPr>
            <a:r>
              <a:rPr lang="en-US" sz="1200" kern="0">
                <a:solidFill>
                  <a:srgbClr val="FFFFFF"/>
                </a:solidFill>
                <a:latin typeface="Segoe UI Semibold"/>
              </a:rPr>
              <a:t>Azure SQL DB</a:t>
            </a:r>
          </a:p>
        </p:txBody>
      </p:sp>
      <p:pic>
        <p:nvPicPr>
          <p:cNvPr id="287" name="Picture 2">
            <a:extLst>
              <a:ext uri="{FF2B5EF4-FFF2-40B4-BE49-F238E27FC236}">
                <a16:creationId xmlns:a16="http://schemas.microsoft.com/office/drawing/2014/main" id="{A6214EEB-B425-4718-A7F3-BD43776907AD}"/>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350935" y="5583424"/>
            <a:ext cx="399559" cy="422176"/>
          </a:xfrm>
          <a:prstGeom prst="rect">
            <a:avLst/>
          </a:prstGeom>
          <a:noFill/>
        </p:spPr>
      </p:pic>
      <p:grpSp>
        <p:nvGrpSpPr>
          <p:cNvPr id="302" name="Group 301">
            <a:extLst>
              <a:ext uri="{FF2B5EF4-FFF2-40B4-BE49-F238E27FC236}">
                <a16:creationId xmlns:a16="http://schemas.microsoft.com/office/drawing/2014/main" id="{FFB6F0A3-2AE2-4FB0-82E8-B56056C95F4A}"/>
              </a:ext>
            </a:extLst>
          </p:cNvPr>
          <p:cNvGrpSpPr/>
          <p:nvPr/>
        </p:nvGrpSpPr>
        <p:grpSpPr>
          <a:xfrm>
            <a:off x="4798367" y="4018105"/>
            <a:ext cx="3169574" cy="979849"/>
            <a:chOff x="4653442" y="3990201"/>
            <a:chExt cx="3170024" cy="979988"/>
          </a:xfrm>
        </p:grpSpPr>
        <p:cxnSp>
          <p:nvCxnSpPr>
            <p:cNvPr id="303" name="Straight Arrow Connector 302">
              <a:extLst>
                <a:ext uri="{FF2B5EF4-FFF2-40B4-BE49-F238E27FC236}">
                  <a16:creationId xmlns:a16="http://schemas.microsoft.com/office/drawing/2014/main" id="{23C0FEC8-69D8-4701-B62F-C320943699E2}"/>
                </a:ext>
              </a:extLst>
            </p:cNvPr>
            <p:cNvCxnSpPr>
              <a:cxnSpLocks/>
            </p:cNvCxnSpPr>
            <p:nvPr/>
          </p:nvCxnSpPr>
          <p:spPr>
            <a:xfrm flipH="1">
              <a:off x="4653442" y="3990201"/>
              <a:ext cx="3170024" cy="979988"/>
            </a:xfrm>
            <a:prstGeom prst="straightConnector1">
              <a:avLst/>
            </a:prstGeom>
            <a:ln w="22225">
              <a:solidFill>
                <a:schemeClr val="accent2"/>
              </a:solidFill>
              <a:headEnd type="none"/>
              <a:tailEnd type="arrow" w="lg" len="med"/>
            </a:ln>
            <a:effectLst/>
          </p:spPr>
          <p:style>
            <a:lnRef idx="1">
              <a:schemeClr val="accent1"/>
            </a:lnRef>
            <a:fillRef idx="0">
              <a:schemeClr val="accent1"/>
            </a:fillRef>
            <a:effectRef idx="0">
              <a:schemeClr val="accent1"/>
            </a:effectRef>
            <a:fontRef idx="minor">
              <a:schemeClr val="tx1"/>
            </a:fontRef>
          </p:style>
        </p:cxnSp>
        <p:sp>
          <p:nvSpPr>
            <p:cNvPr id="304" name="Oval 303">
              <a:extLst>
                <a:ext uri="{FF2B5EF4-FFF2-40B4-BE49-F238E27FC236}">
                  <a16:creationId xmlns:a16="http://schemas.microsoft.com/office/drawing/2014/main" id="{2E3D1BB2-D5AF-4774-9B1A-D93FEB5F79E2}"/>
                </a:ext>
              </a:extLst>
            </p:cNvPr>
            <p:cNvSpPr/>
            <p:nvPr/>
          </p:nvSpPr>
          <p:spPr bwMode="auto">
            <a:xfrm>
              <a:off x="7200852" y="4018092"/>
              <a:ext cx="256385" cy="256385"/>
            </a:xfrm>
            <a:prstGeom prst="ellipse">
              <a:avLst/>
            </a:prstGeom>
            <a:solidFill>
              <a:schemeClr val="accent2"/>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0" tIns="9143" rIns="0" bIns="0" numCol="1" spcCol="0" rtlCol="0" fromWordArt="0" anchor="t" anchorCtr="0" forceAA="0" compatLnSpc="1">
              <a:prstTxWarp prst="textNoShape">
                <a:avLst/>
              </a:prstTxWarp>
              <a:noAutofit/>
            </a:bodyPr>
            <a:lstStyle/>
            <a:p>
              <a:pPr algn="ctr" defTabSz="932114" fontAlgn="base">
                <a:spcBef>
                  <a:spcPct val="0"/>
                </a:spcBef>
                <a:spcAft>
                  <a:spcPct val="0"/>
                </a:spcAft>
                <a:defRPr/>
              </a:pPr>
              <a:r>
                <a:rPr lang="en-US" sz="1050" dirty="0">
                  <a:solidFill>
                    <a:srgbClr val="FFFFFF"/>
                  </a:solidFill>
                  <a:latin typeface="Segoe Pro Semibold" panose="020B0702040504020203" pitchFamily="34" charset="0"/>
                  <a:cs typeface="Segoe UI Light"/>
                </a:rPr>
                <a:t>4</a:t>
              </a:r>
            </a:p>
          </p:txBody>
        </p:sp>
      </p:grpSp>
      <p:grpSp>
        <p:nvGrpSpPr>
          <p:cNvPr id="305" name="Group 304">
            <a:extLst>
              <a:ext uri="{FF2B5EF4-FFF2-40B4-BE49-F238E27FC236}">
                <a16:creationId xmlns:a16="http://schemas.microsoft.com/office/drawing/2014/main" id="{7A8B8119-128F-45CF-AC3E-C1C0620FDCF8}"/>
              </a:ext>
            </a:extLst>
          </p:cNvPr>
          <p:cNvGrpSpPr/>
          <p:nvPr/>
        </p:nvGrpSpPr>
        <p:grpSpPr>
          <a:xfrm>
            <a:off x="6796331" y="4397153"/>
            <a:ext cx="1273956" cy="622271"/>
            <a:chOff x="6679353" y="4411624"/>
            <a:chExt cx="1274136" cy="622360"/>
          </a:xfrm>
        </p:grpSpPr>
        <p:cxnSp>
          <p:nvCxnSpPr>
            <p:cNvPr id="306" name="Straight Arrow Connector 305">
              <a:extLst>
                <a:ext uri="{FF2B5EF4-FFF2-40B4-BE49-F238E27FC236}">
                  <a16:creationId xmlns:a16="http://schemas.microsoft.com/office/drawing/2014/main" id="{92C91889-D8C9-46A9-8390-986D19364DC0}"/>
                </a:ext>
              </a:extLst>
            </p:cNvPr>
            <p:cNvCxnSpPr>
              <a:cxnSpLocks/>
              <a:endCxn id="121" idx="3"/>
            </p:cNvCxnSpPr>
            <p:nvPr/>
          </p:nvCxnSpPr>
          <p:spPr>
            <a:xfrm flipH="1">
              <a:off x="6679353" y="4411624"/>
              <a:ext cx="1274136" cy="622360"/>
            </a:xfrm>
            <a:prstGeom prst="straightConnector1">
              <a:avLst/>
            </a:prstGeom>
            <a:ln w="22225">
              <a:solidFill>
                <a:schemeClr val="accent2"/>
              </a:solidFill>
              <a:headEnd type="none"/>
              <a:tailEnd type="arrow" w="lg" len="med"/>
            </a:ln>
            <a:effectLst/>
          </p:spPr>
          <p:style>
            <a:lnRef idx="1">
              <a:schemeClr val="accent1"/>
            </a:lnRef>
            <a:fillRef idx="0">
              <a:schemeClr val="accent1"/>
            </a:fillRef>
            <a:effectRef idx="0">
              <a:schemeClr val="accent1"/>
            </a:effectRef>
            <a:fontRef idx="minor">
              <a:schemeClr val="tx1"/>
            </a:fontRef>
          </p:style>
        </p:cxnSp>
        <p:sp>
          <p:nvSpPr>
            <p:cNvPr id="307" name="Oval 306">
              <a:extLst>
                <a:ext uri="{FF2B5EF4-FFF2-40B4-BE49-F238E27FC236}">
                  <a16:creationId xmlns:a16="http://schemas.microsoft.com/office/drawing/2014/main" id="{7AD22F3E-DE95-4C38-8AB0-8BF0FA543E5A}"/>
                </a:ext>
              </a:extLst>
            </p:cNvPr>
            <p:cNvSpPr/>
            <p:nvPr/>
          </p:nvSpPr>
          <p:spPr bwMode="auto">
            <a:xfrm>
              <a:off x="7255316" y="4557106"/>
              <a:ext cx="256385" cy="256385"/>
            </a:xfrm>
            <a:prstGeom prst="ellipse">
              <a:avLst/>
            </a:prstGeom>
            <a:solidFill>
              <a:schemeClr val="accent2"/>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0" tIns="9143" rIns="0" bIns="0" numCol="1" spcCol="0" rtlCol="0" fromWordArt="0" anchor="t" anchorCtr="0" forceAA="0" compatLnSpc="1">
              <a:prstTxWarp prst="textNoShape">
                <a:avLst/>
              </a:prstTxWarp>
              <a:noAutofit/>
            </a:bodyPr>
            <a:lstStyle/>
            <a:p>
              <a:pPr algn="ctr" defTabSz="932114" fontAlgn="base">
                <a:spcBef>
                  <a:spcPct val="0"/>
                </a:spcBef>
                <a:spcAft>
                  <a:spcPct val="0"/>
                </a:spcAft>
                <a:defRPr/>
              </a:pPr>
              <a:r>
                <a:rPr lang="en-US" sz="1050">
                  <a:solidFill>
                    <a:srgbClr val="FFFFFF"/>
                  </a:solidFill>
                  <a:latin typeface="Segoe Pro Semibold" panose="020B0702040504020203" pitchFamily="34" charset="0"/>
                  <a:cs typeface="Segoe UI Light"/>
                </a:rPr>
                <a:t>0</a:t>
              </a:r>
            </a:p>
          </p:txBody>
        </p:sp>
      </p:grpSp>
      <p:grpSp>
        <p:nvGrpSpPr>
          <p:cNvPr id="308" name="Group 307">
            <a:extLst>
              <a:ext uri="{FF2B5EF4-FFF2-40B4-BE49-F238E27FC236}">
                <a16:creationId xmlns:a16="http://schemas.microsoft.com/office/drawing/2014/main" id="{24B58AF6-40BF-431F-9934-DD932F1FD58A}"/>
              </a:ext>
            </a:extLst>
          </p:cNvPr>
          <p:cNvGrpSpPr/>
          <p:nvPr/>
        </p:nvGrpSpPr>
        <p:grpSpPr>
          <a:xfrm>
            <a:off x="7152375" y="2574587"/>
            <a:ext cx="187551" cy="3799596"/>
            <a:chOff x="2849277" y="1648178"/>
            <a:chExt cx="187578" cy="3892279"/>
          </a:xfrm>
        </p:grpSpPr>
        <p:cxnSp>
          <p:nvCxnSpPr>
            <p:cNvPr id="309" name="Straight Connector 308">
              <a:extLst>
                <a:ext uri="{FF2B5EF4-FFF2-40B4-BE49-F238E27FC236}">
                  <a16:creationId xmlns:a16="http://schemas.microsoft.com/office/drawing/2014/main" id="{5A6F4F92-B3F8-4A3A-A453-7DDBDA96B2C7}"/>
                </a:ext>
              </a:extLst>
            </p:cNvPr>
            <p:cNvCxnSpPr>
              <a:cxnSpLocks/>
            </p:cNvCxnSpPr>
            <p:nvPr/>
          </p:nvCxnSpPr>
          <p:spPr>
            <a:xfrm flipV="1">
              <a:off x="2935296" y="1648178"/>
              <a:ext cx="14949" cy="3892279"/>
            </a:xfrm>
            <a:prstGeom prst="line">
              <a:avLst/>
            </a:prstGeom>
            <a:noFill/>
            <a:ln w="38100" cap="rnd" cmpd="sng">
              <a:solidFill>
                <a:srgbClr val="A5A5A5"/>
              </a:solid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
          <p:nvSpPr>
            <p:cNvPr id="310" name="Rectangle 309">
              <a:extLst>
                <a:ext uri="{FF2B5EF4-FFF2-40B4-BE49-F238E27FC236}">
                  <a16:creationId xmlns:a16="http://schemas.microsoft.com/office/drawing/2014/main" id="{F936EAE5-71A7-4986-BD02-B091F5F19513}"/>
                </a:ext>
              </a:extLst>
            </p:cNvPr>
            <p:cNvSpPr/>
            <p:nvPr/>
          </p:nvSpPr>
          <p:spPr>
            <a:xfrm rot="16200000">
              <a:off x="2530934" y="3500529"/>
              <a:ext cx="824264" cy="187578"/>
            </a:xfrm>
            <a:prstGeom prst="rect">
              <a:avLst/>
            </a:prstGeom>
            <a:solidFill>
              <a:schemeClr val="bg1"/>
            </a:solidFill>
            <a:effectLst/>
          </p:spPr>
          <p:txBody>
            <a:bodyPr wrap="none" anchor="ctr">
              <a:noAutofit/>
            </a:bodyPr>
            <a:lstStyle/>
            <a:p>
              <a:pPr algn="ctr" defTabSz="914192">
                <a:defRPr/>
              </a:pPr>
              <a:r>
                <a:rPr lang="en-US" sz="1176" dirty="0">
                  <a:solidFill>
                    <a:srgbClr val="282828"/>
                  </a:solidFill>
                  <a:latin typeface="Segoe UI Semibold"/>
                  <a:cs typeface="Segoe UI Light"/>
                </a:rPr>
                <a:t>FIREWALL</a:t>
              </a:r>
              <a:endParaRPr lang="en-US" sz="1176" dirty="0">
                <a:solidFill>
                  <a:srgbClr val="282828"/>
                </a:solidFill>
                <a:latin typeface="Segoe UI Semibold"/>
              </a:endParaRPr>
            </a:p>
          </p:txBody>
        </p:sp>
      </p:grpSp>
      <p:sp>
        <p:nvSpPr>
          <p:cNvPr id="311" name="Rectangle 310">
            <a:extLst>
              <a:ext uri="{FF2B5EF4-FFF2-40B4-BE49-F238E27FC236}">
                <a16:creationId xmlns:a16="http://schemas.microsoft.com/office/drawing/2014/main" id="{E6E75654-3C4C-427B-8192-7814C9DD000E}"/>
              </a:ext>
            </a:extLst>
          </p:cNvPr>
          <p:cNvSpPr/>
          <p:nvPr/>
        </p:nvSpPr>
        <p:spPr bwMode="auto">
          <a:xfrm>
            <a:off x="7551680" y="3424332"/>
            <a:ext cx="4101843" cy="2527918"/>
          </a:xfrm>
          <a:prstGeom prst="rect">
            <a:avLst/>
          </a:prstGeom>
          <a:noFill/>
          <a:ln w="381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1600">
              <a:gradFill>
                <a:gsLst>
                  <a:gs pos="40075">
                    <a:srgbClr val="FFFFFF"/>
                  </a:gs>
                  <a:gs pos="30000">
                    <a:srgbClr val="FFFFFF"/>
                  </a:gs>
                </a:gsLst>
                <a:lin ang="5400000" scaled="0"/>
              </a:gradFill>
              <a:latin typeface="Segoe UI"/>
            </a:endParaRPr>
          </a:p>
        </p:txBody>
      </p:sp>
      <p:grpSp>
        <p:nvGrpSpPr>
          <p:cNvPr id="242" name="Group 241">
            <a:extLst>
              <a:ext uri="{FF2B5EF4-FFF2-40B4-BE49-F238E27FC236}">
                <a16:creationId xmlns:a16="http://schemas.microsoft.com/office/drawing/2014/main" id="{083F8823-7C30-4389-B285-84DE3053C157}"/>
              </a:ext>
            </a:extLst>
          </p:cNvPr>
          <p:cNvGrpSpPr/>
          <p:nvPr/>
        </p:nvGrpSpPr>
        <p:grpSpPr>
          <a:xfrm>
            <a:off x="7515670" y="3215014"/>
            <a:ext cx="378766" cy="378765"/>
            <a:chOff x="5564119" y="2081144"/>
            <a:chExt cx="501718" cy="501718"/>
          </a:xfrm>
        </p:grpSpPr>
        <p:sp>
          <p:nvSpPr>
            <p:cNvPr id="243" name="Diamond 242">
              <a:extLst>
                <a:ext uri="{FF2B5EF4-FFF2-40B4-BE49-F238E27FC236}">
                  <a16:creationId xmlns:a16="http://schemas.microsoft.com/office/drawing/2014/main" id="{3B517C6C-F47C-4189-AB47-C938CFE42F07}"/>
                </a:ext>
              </a:extLst>
            </p:cNvPr>
            <p:cNvSpPr/>
            <p:nvPr/>
          </p:nvSpPr>
          <p:spPr bwMode="auto">
            <a:xfrm>
              <a:off x="5614884" y="2160973"/>
              <a:ext cx="418054" cy="395723"/>
            </a:xfrm>
            <a:prstGeom prst="diamond">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252" name="Graphic 251">
              <a:extLst>
                <a:ext uri="{FF2B5EF4-FFF2-40B4-BE49-F238E27FC236}">
                  <a16:creationId xmlns:a16="http://schemas.microsoft.com/office/drawing/2014/main" id="{54D35D37-9EB1-440C-BE8C-D0FB5CB5D515}"/>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564119" y="2081144"/>
              <a:ext cx="501718" cy="501718"/>
            </a:xfrm>
            <a:prstGeom prst="rect">
              <a:avLst/>
            </a:prstGeom>
          </p:spPr>
        </p:pic>
      </p:grpSp>
      <p:sp>
        <p:nvSpPr>
          <p:cNvPr id="312" name="Lock" title="Icon of a padlock">
            <a:extLst>
              <a:ext uri="{FF2B5EF4-FFF2-40B4-BE49-F238E27FC236}">
                <a16:creationId xmlns:a16="http://schemas.microsoft.com/office/drawing/2014/main" id="{B4C4FC70-5229-46DF-BFAE-79E2FB755967}"/>
              </a:ext>
            </a:extLst>
          </p:cNvPr>
          <p:cNvSpPr>
            <a:spLocks noChangeAspect="1" noEditPoints="1"/>
          </p:cNvSpPr>
          <p:nvPr/>
        </p:nvSpPr>
        <p:spPr bwMode="auto">
          <a:xfrm>
            <a:off x="7622305" y="6060523"/>
            <a:ext cx="176365" cy="246495"/>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6" tIns="44804" rIns="89606" bIns="44804" numCol="1" anchor="t" anchorCtr="0" compatLnSpc="1">
            <a:prstTxWarp prst="textNoShape">
              <a:avLst/>
            </a:prstTxWarp>
          </a:bodyPr>
          <a:lstStyle/>
          <a:p>
            <a:pPr algn="ctr" defTabSz="896030" fontAlgn="base">
              <a:defRPr/>
            </a:pPr>
            <a:endParaRPr lang="en-US" sz="1666">
              <a:solidFill>
                <a:srgbClr val="505050"/>
              </a:solidFill>
              <a:latin typeface="Segoe UI"/>
            </a:endParaRPr>
          </a:p>
        </p:txBody>
      </p:sp>
    </p:spTree>
    <p:extLst>
      <p:ext uri="{BB962C8B-B14F-4D97-AF65-F5344CB8AC3E}">
        <p14:creationId xmlns:p14="http://schemas.microsoft.com/office/powerpoint/2010/main" val="2035296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7">
                                            <p:txEl>
                                              <p:pRg st="0" end="0"/>
                                            </p:txEl>
                                          </p:spTgt>
                                        </p:tgtEl>
                                        <p:attrNameLst>
                                          <p:attrName>style.visibility</p:attrName>
                                        </p:attrNameLst>
                                      </p:cBhvr>
                                      <p:to>
                                        <p:strVal val="visible"/>
                                      </p:to>
                                    </p:set>
                                    <p:animEffect transition="in" filter="fade">
                                      <p:cBhvr>
                                        <p:cTn id="7" dur="500"/>
                                        <p:tgtEl>
                                          <p:spTgt spid="217">
                                            <p:txEl>
                                              <p:pRg st="0" end="0"/>
                                            </p:txEl>
                                          </p:spTgt>
                                        </p:tgtEl>
                                      </p:cBhvr>
                                    </p:animEffect>
                                  </p:childTnLst>
                                </p:cTn>
                              </p:par>
                              <p:par>
                                <p:cTn id="8" presetID="1" presetClass="entr" presetSubtype="0" fill="hold" nodeType="withEffect">
                                  <p:stCondLst>
                                    <p:cond delay="0"/>
                                  </p:stCondLst>
                                  <p:childTnLst>
                                    <p:set>
                                      <p:cBhvr>
                                        <p:cTn id="9" dur="1" fill="hold">
                                          <p:stCondLst>
                                            <p:cond delay="0"/>
                                          </p:stCondLst>
                                        </p:cTn>
                                        <p:tgtEl>
                                          <p:spTgt spid="302"/>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217">
                                            <p:txEl>
                                              <p:pRg st="1" end="1"/>
                                            </p:txEl>
                                          </p:spTgt>
                                        </p:tgtEl>
                                        <p:attrNameLst>
                                          <p:attrName>style.visibility</p:attrName>
                                        </p:attrNameLst>
                                      </p:cBhvr>
                                      <p:to>
                                        <p:strVal val="visible"/>
                                      </p:to>
                                    </p:set>
                                    <p:animEffect transition="in" filter="fade">
                                      <p:cBhvr>
                                        <p:cTn id="14" dur="500"/>
                                        <p:tgtEl>
                                          <p:spTgt spid="217">
                                            <p:txEl>
                                              <p:pRg st="1" end="1"/>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217">
                                            <p:txEl>
                                              <p:pRg st="2" end="2"/>
                                            </p:txEl>
                                          </p:spTgt>
                                        </p:tgtEl>
                                        <p:attrNameLst>
                                          <p:attrName>style.visibility</p:attrName>
                                        </p:attrNameLst>
                                      </p:cBhvr>
                                      <p:to>
                                        <p:strVal val="visible"/>
                                      </p:to>
                                    </p:set>
                                    <p:animEffect transition="in" filter="fade">
                                      <p:cBhvr>
                                        <p:cTn id="19" dur="500"/>
                                        <p:tgtEl>
                                          <p:spTgt spid="217">
                                            <p:txEl>
                                              <p:pRg st="2" end="2"/>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11"/>
                                        </p:tgtEl>
                                        <p:attrNameLst>
                                          <p:attrName>style.visibility</p:attrName>
                                        </p:attrNameLst>
                                      </p:cBhvr>
                                      <p:to>
                                        <p:strVal val="visible"/>
                                      </p:to>
                                    </p:set>
                                    <p:animEffect transition="in" filter="fade">
                                      <p:cBhvr>
                                        <p:cTn id="22" dur="500"/>
                                        <p:tgtEl>
                                          <p:spTgt spid="311"/>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12"/>
                                        </p:tgtEl>
                                        <p:attrNameLst>
                                          <p:attrName>style.visibility</p:attrName>
                                        </p:attrNameLst>
                                      </p:cBhvr>
                                      <p:to>
                                        <p:strVal val="visible"/>
                                      </p:to>
                                    </p:set>
                                    <p:animEffect transition="in" filter="fade">
                                      <p:cBhvr>
                                        <p:cTn id="25" dur="500"/>
                                        <p:tgtEl>
                                          <p:spTgt spid="3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1" grpId="0" animBg="1"/>
      <p:bldP spid="312"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CA72F22B-055E-4494-8B46-8DAAAB23E883}"/>
              </a:ext>
            </a:extLst>
          </p:cNvPr>
          <p:cNvSpPr/>
          <p:nvPr/>
        </p:nvSpPr>
        <p:spPr bwMode="auto">
          <a:xfrm>
            <a:off x="5800239" y="252847"/>
            <a:ext cx="5248762" cy="3282950"/>
          </a:xfrm>
          <a:prstGeom prst="rect">
            <a:avLst/>
          </a:prstGeom>
          <a:no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R="0" lvl="0" algn="l" defTabSz="914400" rtl="0" eaLnBrk="0" fontAlgn="base" latinLnBrk="0" hangingPunct="0">
              <a:lnSpc>
                <a:spcPct val="100000"/>
              </a:lnSpc>
              <a:spcBef>
                <a:spcPts val="800"/>
              </a:spcBef>
              <a:buClrTx/>
              <a:buSzTx/>
              <a:buFontTx/>
              <a:buNone/>
              <a:tabLst/>
              <a:defRPr/>
            </a:pPr>
            <a:r>
              <a:rPr kumimoji="0" lang="en-US" altLang="en-US" sz="2000" b="0" i="0" u="none" strike="noStrike" kern="1200" cap="none" spc="0" normalizeH="0" baseline="0" noProof="0" dirty="0">
                <a:ln>
                  <a:noFill/>
                </a:ln>
                <a:solidFill>
                  <a:schemeClr val="accent1"/>
                </a:solidFill>
                <a:effectLst/>
                <a:uLnTx/>
                <a:uFillTx/>
                <a:latin typeface="+mj-lt"/>
                <a:ea typeface="+mn-ea"/>
                <a:cs typeface="+mn-cs"/>
              </a:rPr>
              <a:t>Clients in WVD</a:t>
            </a:r>
          </a:p>
          <a:p>
            <a:pPr marR="0" lvl="0" algn="l" defTabSz="914400" rtl="0" eaLnBrk="0" fontAlgn="base" latinLnBrk="0" hangingPunct="0">
              <a:lnSpc>
                <a:spcPct val="100000"/>
              </a:lnSpc>
              <a:spcBef>
                <a:spcPts val="800"/>
              </a:spcBef>
              <a:buClrTx/>
              <a:buSzTx/>
              <a:buFontTx/>
              <a:buNone/>
              <a:tabLst/>
              <a:defRPr/>
            </a:pPr>
            <a:r>
              <a:rPr kumimoji="0" lang="en-US" altLang="en-US" sz="1400" b="0" i="0" u="none" strike="noStrike" kern="1200" cap="none" spc="0" normalizeH="0" baseline="0" noProof="0" dirty="0">
                <a:ln>
                  <a:noFill/>
                </a:ln>
                <a:solidFill>
                  <a:srgbClr val="000000"/>
                </a:solidFill>
                <a:effectLst/>
                <a:uLnTx/>
                <a:uFillTx/>
                <a:latin typeface="Segoe UI"/>
                <a:ea typeface="+mn-ea"/>
                <a:cs typeface="+mn-cs"/>
              </a:rPr>
              <a:t>Customers are eligible to access Windows 10 single and multi session and Windows 7 with Windows Virtual Desktop (WVD) if they have one of the following licenses*:</a:t>
            </a:r>
            <a:endParaRPr lang="en-US" altLang="en-US" sz="1400" b="0" i="0" u="none" strike="noStrike" kern="1200" cap="none" spc="0" normalizeH="0" baseline="0" noProof="0" dirty="0">
              <a:ln>
                <a:noFill/>
              </a:ln>
              <a:solidFill>
                <a:srgbClr val="000000"/>
              </a:solidFill>
              <a:effectLst/>
              <a:uLnTx/>
              <a:uFillTx/>
              <a:latin typeface="Segoe UI"/>
              <a:cs typeface="Segoe UI"/>
            </a:endParaRPr>
          </a:p>
          <a:p>
            <a:pPr marL="182880" lvl="1" indent="-182880" defTabSz="914400" eaLnBrk="0" fontAlgn="base" hangingPunct="0">
              <a:spcBef>
                <a:spcPts val="800"/>
              </a:spcBef>
              <a:buFont typeface="Arial" panose="020B0604020202020204" pitchFamily="34" charset="0"/>
              <a:buChar char="•"/>
              <a:defRPr/>
            </a:pPr>
            <a:r>
              <a:rPr kumimoji="0" lang="en-US" altLang="en-US" sz="1400" i="0" u="none" strike="noStrike" kern="1200" cap="none" spc="0" normalizeH="0" baseline="0" noProof="0" dirty="0">
                <a:ln>
                  <a:noFill/>
                </a:ln>
                <a:solidFill>
                  <a:srgbClr val="000000"/>
                </a:solidFill>
                <a:effectLst/>
                <a:uLnTx/>
                <a:uFillTx/>
                <a:latin typeface="+mj-lt"/>
                <a:ea typeface="+mn-ea"/>
                <a:cs typeface="+mn-cs"/>
              </a:rPr>
              <a:t>Microsoft 365 E3/</a:t>
            </a:r>
            <a:r>
              <a:rPr lang="en-US" altLang="en-US" sz="1400" dirty="0">
                <a:solidFill>
                  <a:srgbClr val="000000"/>
                </a:solidFill>
                <a:latin typeface="+mj-lt"/>
              </a:rPr>
              <a:t>E5</a:t>
            </a:r>
            <a:endParaRPr lang="en-US" altLang="en-US" sz="1400" dirty="0">
              <a:solidFill>
                <a:srgbClr val="000000"/>
              </a:solidFill>
              <a:latin typeface="+mj-lt"/>
              <a:cs typeface="Segoe UI Semibold"/>
            </a:endParaRPr>
          </a:p>
          <a:p>
            <a:pPr marL="182880" lvl="1" indent="-182880" defTabSz="914400">
              <a:spcBef>
                <a:spcPts val="800"/>
              </a:spcBef>
              <a:buFont typeface="Arial" panose="020B0604020202020204" pitchFamily="34" charset="0"/>
              <a:buChar char="•"/>
              <a:defRPr/>
            </a:pPr>
            <a:r>
              <a:rPr lang="en-US" altLang="en-US" sz="1400" dirty="0">
                <a:solidFill>
                  <a:srgbClr val="000000"/>
                </a:solidFill>
                <a:latin typeface="+mj-lt"/>
              </a:rPr>
              <a:t>Microsoft</a:t>
            </a:r>
            <a:r>
              <a:rPr kumimoji="0" lang="en-US" altLang="en-US" sz="1400" i="0" u="none" strike="noStrike" kern="1200" cap="none" spc="0" normalizeH="0" baseline="0" noProof="0" dirty="0">
                <a:ln>
                  <a:noFill/>
                </a:ln>
                <a:solidFill>
                  <a:srgbClr val="000000"/>
                </a:solidFill>
                <a:effectLst/>
                <a:uLnTx/>
                <a:uFillTx/>
                <a:latin typeface="+mj-lt"/>
                <a:ea typeface="+mn-ea"/>
                <a:cs typeface="+mn-cs"/>
              </a:rPr>
              <a:t> 365 </a:t>
            </a:r>
            <a:r>
              <a:rPr lang="en-US" altLang="en-US" sz="1400" dirty="0">
                <a:solidFill>
                  <a:srgbClr val="000000"/>
                </a:solidFill>
                <a:latin typeface="+mj-lt"/>
              </a:rPr>
              <a:t>A3/A5/Student Use Benefits</a:t>
            </a:r>
            <a:endParaRPr lang="en-US" dirty="0">
              <a:ea typeface="+mn-ea"/>
              <a:cs typeface="+mn-cs"/>
            </a:endParaRPr>
          </a:p>
          <a:p>
            <a:pPr marL="182880" lvl="1" indent="-182880" defTabSz="914400" eaLnBrk="0" fontAlgn="base" hangingPunct="0">
              <a:spcBef>
                <a:spcPts val="800"/>
              </a:spcBef>
              <a:buFont typeface="Arial" panose="020B0604020202020204" pitchFamily="34" charset="0"/>
              <a:buChar char="•"/>
              <a:defRPr/>
            </a:pPr>
            <a:r>
              <a:rPr kumimoji="0" lang="en-US" altLang="en-US" sz="1400" i="0" u="none" strike="noStrike" kern="1200" cap="none" spc="0" normalizeH="0" baseline="0" noProof="0" dirty="0">
                <a:ln>
                  <a:noFill/>
                </a:ln>
                <a:solidFill>
                  <a:srgbClr val="000000"/>
                </a:solidFill>
                <a:effectLst/>
                <a:uLnTx/>
                <a:uFillTx/>
                <a:latin typeface="+mj-lt"/>
                <a:ea typeface="+mn-ea"/>
                <a:cs typeface="+mn-cs"/>
              </a:rPr>
              <a:t>Microsoft 365 F1</a:t>
            </a:r>
            <a:endParaRPr lang="en-US" altLang="en-US" sz="1400" i="0" u="none" strike="noStrike" kern="1200" cap="none" spc="0" normalizeH="0" baseline="0" noProof="0" dirty="0">
              <a:ln>
                <a:noFill/>
              </a:ln>
              <a:solidFill>
                <a:srgbClr val="000000"/>
              </a:solidFill>
              <a:effectLst/>
              <a:uLnTx/>
              <a:uFillTx/>
              <a:latin typeface="+mj-lt"/>
              <a:cs typeface="Segoe UI Semibold"/>
            </a:endParaRPr>
          </a:p>
          <a:p>
            <a:pPr marL="182880" lvl="1" indent="-182880" defTabSz="914400" eaLnBrk="0" fontAlgn="base" hangingPunct="0">
              <a:spcBef>
                <a:spcPts val="800"/>
              </a:spcBef>
              <a:buFont typeface="Arial" panose="020B0604020202020204" pitchFamily="34" charset="0"/>
              <a:buChar char="•"/>
              <a:defRPr/>
            </a:pPr>
            <a:r>
              <a:rPr kumimoji="0" lang="en-US" altLang="en-US" sz="1400" i="0" u="none" strike="noStrike" kern="1200" cap="none" spc="0" normalizeH="0" baseline="0" noProof="0" dirty="0">
                <a:ln>
                  <a:noFill/>
                </a:ln>
                <a:solidFill>
                  <a:srgbClr val="000000"/>
                </a:solidFill>
                <a:effectLst/>
                <a:uLnTx/>
                <a:uFillTx/>
                <a:latin typeface="+mj-lt"/>
                <a:ea typeface="+mn-ea"/>
                <a:cs typeface="+mn-cs"/>
              </a:rPr>
              <a:t>Microsoft 365 Business</a:t>
            </a:r>
            <a:endParaRPr lang="en-US" altLang="en-US" sz="1400" i="0" u="none" strike="noStrike" kern="1200" cap="none" spc="0" normalizeH="0" baseline="0" noProof="0" dirty="0">
              <a:ln>
                <a:noFill/>
              </a:ln>
              <a:solidFill>
                <a:srgbClr val="000000"/>
              </a:solidFill>
              <a:effectLst/>
              <a:uLnTx/>
              <a:uFillTx/>
              <a:latin typeface="+mj-lt"/>
              <a:cs typeface="Segoe UI Semibold"/>
            </a:endParaRPr>
          </a:p>
          <a:p>
            <a:pPr marL="182880" lvl="1" indent="-182880" defTabSz="914400" eaLnBrk="0" fontAlgn="base" hangingPunct="0">
              <a:spcBef>
                <a:spcPts val="800"/>
              </a:spcBef>
              <a:buFont typeface="Arial" panose="020B0604020202020204" pitchFamily="34" charset="0"/>
              <a:buChar char="•"/>
              <a:defRPr/>
            </a:pPr>
            <a:r>
              <a:rPr kumimoji="0" lang="en-US" altLang="en-US" sz="1400" i="0" u="none" strike="noStrike" kern="1200" cap="none" spc="0" normalizeH="0" baseline="0" noProof="0" dirty="0">
                <a:ln>
                  <a:noFill/>
                </a:ln>
                <a:solidFill>
                  <a:srgbClr val="000000"/>
                </a:solidFill>
                <a:effectLst/>
                <a:uLnTx/>
                <a:uFillTx/>
                <a:latin typeface="+mj-lt"/>
                <a:ea typeface="+mn-ea"/>
                <a:cs typeface="+mn-cs"/>
              </a:rPr>
              <a:t>Windows 10 Enterprise E3/E5</a:t>
            </a:r>
            <a:endParaRPr lang="en-US" altLang="en-US" sz="1400" i="0" u="none" strike="noStrike" kern="1200" cap="none" spc="0" normalizeH="0" baseline="0" noProof="0" dirty="0">
              <a:ln>
                <a:noFill/>
              </a:ln>
              <a:solidFill>
                <a:srgbClr val="000000"/>
              </a:solidFill>
              <a:effectLst/>
              <a:uLnTx/>
              <a:uFillTx/>
              <a:latin typeface="+mj-lt"/>
              <a:cs typeface="Segoe UI Semibold"/>
            </a:endParaRPr>
          </a:p>
          <a:p>
            <a:pPr marL="182880" lvl="1" indent="-182880" defTabSz="914400" eaLnBrk="0" fontAlgn="base" hangingPunct="0">
              <a:spcBef>
                <a:spcPts val="800"/>
              </a:spcBef>
              <a:buFont typeface="Arial" panose="020B0604020202020204" pitchFamily="34" charset="0"/>
              <a:buChar char="•"/>
              <a:defRPr/>
            </a:pPr>
            <a:r>
              <a:rPr kumimoji="0" lang="en-US" altLang="en-US" sz="1400" i="0" u="none" strike="noStrike" kern="1200" cap="none" spc="0" normalizeH="0" baseline="0" noProof="0" dirty="0">
                <a:ln>
                  <a:noFill/>
                </a:ln>
                <a:solidFill>
                  <a:srgbClr val="000000"/>
                </a:solidFill>
                <a:effectLst/>
                <a:uLnTx/>
                <a:uFillTx/>
                <a:latin typeface="+mj-lt"/>
                <a:ea typeface="+mn-ea"/>
                <a:cs typeface="+mn-cs"/>
              </a:rPr>
              <a:t>Windows 10 Education A3/A5</a:t>
            </a:r>
            <a:endParaRPr lang="en-US" altLang="en-US" sz="1400" i="0" u="none" strike="noStrike" kern="1200" cap="none" spc="0" normalizeH="0" baseline="0" noProof="0" dirty="0">
              <a:ln>
                <a:noFill/>
              </a:ln>
              <a:solidFill>
                <a:srgbClr val="000000"/>
              </a:solidFill>
              <a:effectLst/>
              <a:uLnTx/>
              <a:uFillTx/>
              <a:latin typeface="+mj-lt"/>
              <a:cs typeface="Segoe UI Semibold"/>
            </a:endParaRPr>
          </a:p>
          <a:p>
            <a:pPr marL="182880" lvl="1" indent="-182880" defTabSz="914400" eaLnBrk="0" fontAlgn="base" hangingPunct="0">
              <a:spcBef>
                <a:spcPts val="800"/>
              </a:spcBef>
              <a:buFont typeface="Arial" panose="020B0604020202020204" pitchFamily="34" charset="0"/>
              <a:buChar char="•"/>
              <a:defRPr/>
            </a:pPr>
            <a:r>
              <a:rPr kumimoji="0" lang="en-US" altLang="en-US" sz="1400" i="0" u="none" strike="noStrike" kern="1200" cap="none" spc="0" normalizeH="0" baseline="0" noProof="0" dirty="0">
                <a:ln>
                  <a:noFill/>
                </a:ln>
                <a:solidFill>
                  <a:srgbClr val="000000"/>
                </a:solidFill>
                <a:effectLst/>
                <a:uLnTx/>
                <a:uFillTx/>
                <a:latin typeface="+mj-lt"/>
                <a:ea typeface="+mn-ea"/>
                <a:cs typeface="+mn-cs"/>
              </a:rPr>
              <a:t>Windows 10 VDA per user</a:t>
            </a:r>
            <a:endParaRPr lang="en-US" altLang="en-US" sz="1400" i="0" u="none" strike="noStrike" kern="1200" cap="none" spc="0" normalizeH="0" baseline="0" noProof="0" dirty="0">
              <a:ln>
                <a:noFill/>
              </a:ln>
              <a:solidFill>
                <a:srgbClr val="000000"/>
              </a:solidFill>
              <a:effectLst/>
              <a:uLnTx/>
              <a:uFillTx/>
              <a:latin typeface="+mj-lt"/>
              <a:cs typeface="Segoe UI Semibold"/>
            </a:endParaRPr>
          </a:p>
        </p:txBody>
      </p:sp>
      <p:sp>
        <p:nvSpPr>
          <p:cNvPr id="2" name="Title 1">
            <a:extLst>
              <a:ext uri="{FF2B5EF4-FFF2-40B4-BE49-F238E27FC236}">
                <a16:creationId xmlns:a16="http://schemas.microsoft.com/office/drawing/2014/main" id="{36E59E6B-7639-4109-AC3D-A7E70C8CAF48}"/>
              </a:ext>
            </a:extLst>
          </p:cNvPr>
          <p:cNvSpPr>
            <a:spLocks noGrp="1"/>
          </p:cNvSpPr>
          <p:nvPr>
            <p:ph type="title"/>
          </p:nvPr>
        </p:nvSpPr>
        <p:spPr>
          <a:xfrm>
            <a:off x="588263" y="2227082"/>
            <a:ext cx="3183637" cy="2400657"/>
          </a:xfrm>
        </p:spPr>
        <p:txBody>
          <a:bodyPr/>
          <a:lstStyle/>
          <a:p>
            <a:r>
              <a:rPr lang="en-US" sz="3200" dirty="0"/>
              <a:t>Many Clients are already eligible for WVD</a:t>
            </a:r>
            <a:br>
              <a:rPr lang="en-US" sz="3200" dirty="0"/>
            </a:br>
            <a:br>
              <a:rPr lang="en-US" sz="2000" dirty="0"/>
            </a:br>
            <a:r>
              <a:rPr lang="en-US" sz="2000" dirty="0" err="1">
                <a:solidFill>
                  <a:schemeClr val="bg1"/>
                </a:solidFill>
                <a:latin typeface="+mn-lt"/>
              </a:rPr>
              <a:t>WVD</a:t>
            </a:r>
            <a:r>
              <a:rPr lang="en-US" sz="2000" dirty="0">
                <a:solidFill>
                  <a:schemeClr val="bg1"/>
                </a:solidFill>
                <a:latin typeface="+mn-lt"/>
              </a:rPr>
              <a:t> Licensing Requirements</a:t>
            </a:r>
            <a:endParaRPr lang="en-US" dirty="0">
              <a:solidFill>
                <a:schemeClr val="bg1"/>
              </a:solidFill>
              <a:latin typeface="+mn-lt"/>
            </a:endParaRPr>
          </a:p>
        </p:txBody>
      </p:sp>
      <p:sp>
        <p:nvSpPr>
          <p:cNvPr id="18" name="Rectangle 17">
            <a:extLst>
              <a:ext uri="{FF2B5EF4-FFF2-40B4-BE49-F238E27FC236}">
                <a16:creationId xmlns:a16="http://schemas.microsoft.com/office/drawing/2014/main" id="{74542CE9-6B9D-4039-A2D9-77BA5B7996F3}"/>
              </a:ext>
            </a:extLst>
          </p:cNvPr>
          <p:cNvSpPr/>
          <p:nvPr/>
        </p:nvSpPr>
        <p:spPr bwMode="auto">
          <a:xfrm>
            <a:off x="5800238" y="3974065"/>
            <a:ext cx="5248763" cy="1733808"/>
          </a:xfrm>
          <a:prstGeom prst="rect">
            <a:avLst/>
          </a:prstGeom>
          <a:no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R="0" lvl="0" algn="l" defTabSz="914400" rtl="0" eaLnBrk="0" fontAlgn="base" latinLnBrk="0" hangingPunct="0">
              <a:lnSpc>
                <a:spcPct val="100000"/>
              </a:lnSpc>
              <a:spcBef>
                <a:spcPts val="800"/>
              </a:spcBef>
              <a:buClrTx/>
              <a:buSzTx/>
              <a:buFontTx/>
              <a:buNone/>
              <a:tabLst/>
              <a:defRPr/>
            </a:pPr>
            <a:r>
              <a:rPr kumimoji="0" lang="en-US" altLang="en-US" sz="2000" b="0" i="0" u="none" strike="noStrike" kern="1200" cap="none" spc="0" normalizeH="0" baseline="0" noProof="0" dirty="0">
                <a:ln>
                  <a:noFill/>
                </a:ln>
                <a:solidFill>
                  <a:schemeClr val="accent1"/>
                </a:solidFill>
                <a:effectLst/>
                <a:uLnTx/>
                <a:uFillTx/>
                <a:latin typeface="+mj-lt"/>
                <a:ea typeface="+mn-ea"/>
                <a:cs typeface="+mn-cs"/>
              </a:rPr>
              <a:t>Servers in WVD</a:t>
            </a:r>
          </a:p>
          <a:p>
            <a:pPr lvl="0" defTabSz="914400" eaLnBrk="0" fontAlgn="base" hangingPunct="0">
              <a:spcBef>
                <a:spcPts val="800"/>
              </a:spcBef>
              <a:defRPr/>
            </a:pPr>
            <a:r>
              <a:rPr lang="en-US" altLang="en-US" sz="1400" dirty="0">
                <a:solidFill>
                  <a:srgbClr val="000000"/>
                </a:solidFill>
              </a:rPr>
              <a:t>Customers are eligible to access Server workloads with Windows Virtual Desktop (WVD) if they have one of the following licenses:</a:t>
            </a:r>
          </a:p>
          <a:p>
            <a:pPr marL="182880" lvl="1" indent="-182880" defTabSz="914400" eaLnBrk="0" fontAlgn="base" hangingPunct="0">
              <a:spcBef>
                <a:spcPts val="800"/>
              </a:spcBef>
              <a:buFont typeface="Arial" panose="020B0604020202020204" pitchFamily="34" charset="0"/>
              <a:buChar char="•"/>
              <a:defRPr/>
            </a:pPr>
            <a:r>
              <a:rPr lang="en-US" altLang="en-US" sz="1400" dirty="0">
                <a:solidFill>
                  <a:srgbClr val="000000"/>
                </a:solidFill>
                <a:latin typeface="+mj-lt"/>
              </a:rPr>
              <a:t>RDS CAL license with active Software Assurance (SA)</a:t>
            </a:r>
            <a:endParaRPr lang="en-US" altLang="en-US" sz="1400" dirty="0">
              <a:solidFill>
                <a:srgbClr val="000000"/>
              </a:solidFill>
              <a:latin typeface="+mj-lt"/>
              <a:cs typeface="Segoe UI Semibold"/>
            </a:endParaRPr>
          </a:p>
          <a:p>
            <a:pPr marL="0" lvl="1" defTabSz="914400" eaLnBrk="0" fontAlgn="base" hangingPunct="0">
              <a:spcBef>
                <a:spcPts val="800"/>
              </a:spcBef>
              <a:defRPr/>
            </a:pPr>
            <a:endParaRPr kumimoji="0" lang="en-US" altLang="en-US" sz="1400" b="0" i="1" u="none" strike="noStrike" kern="1200" cap="none" spc="0" normalizeH="0" baseline="0" noProof="0" dirty="0">
              <a:ln>
                <a:noFill/>
              </a:ln>
              <a:solidFill>
                <a:srgbClr val="000000"/>
              </a:solidFill>
              <a:effectLst/>
              <a:uLnTx/>
              <a:uFillTx/>
              <a:latin typeface="+mj-lt"/>
              <a:ea typeface="+mn-ea"/>
              <a:cs typeface="+mn-cs"/>
            </a:endParaRPr>
          </a:p>
          <a:p>
            <a:pPr marL="0" lvl="1" defTabSz="914400" eaLnBrk="0" fontAlgn="base" hangingPunct="0">
              <a:spcBef>
                <a:spcPts val="800"/>
              </a:spcBef>
              <a:defRPr/>
            </a:pPr>
            <a:r>
              <a:rPr kumimoji="0" lang="en-US" altLang="en-US" sz="1000" b="0" i="1" u="none" strike="noStrike" kern="1200" cap="none" spc="0" normalizeH="0" baseline="0" noProof="0" dirty="0">
                <a:ln>
                  <a:noFill/>
                </a:ln>
                <a:solidFill>
                  <a:srgbClr val="000000"/>
                </a:solidFill>
                <a:effectLst/>
                <a:uLnTx/>
                <a:uFillTx/>
                <a:latin typeface="Segoe UI"/>
                <a:ea typeface="+mn-ea"/>
                <a:cs typeface="+mn-cs"/>
              </a:rPr>
              <a:t>.</a:t>
            </a:r>
            <a:endParaRPr lang="en-US" altLang="en-US" sz="1000" b="0" i="1" u="none" strike="noStrike" kern="1200" cap="none" spc="0" normalizeH="0" baseline="0" noProof="0" dirty="0">
              <a:ln>
                <a:noFill/>
              </a:ln>
              <a:solidFill>
                <a:srgbClr val="000000"/>
              </a:solidFill>
              <a:effectLst/>
              <a:uLnTx/>
              <a:uFillTx/>
              <a:latin typeface="Segoe UI"/>
              <a:cs typeface="Segoe UI"/>
            </a:endParaRPr>
          </a:p>
        </p:txBody>
      </p:sp>
      <p:cxnSp>
        <p:nvCxnSpPr>
          <p:cNvPr id="38" name="Straight Connector 37">
            <a:extLst>
              <a:ext uri="{FF2B5EF4-FFF2-40B4-BE49-F238E27FC236}">
                <a16:creationId xmlns:a16="http://schemas.microsoft.com/office/drawing/2014/main" id="{FFC4D8ED-E985-4471-AE46-76B40D01D5CA}"/>
              </a:ext>
            </a:extLst>
          </p:cNvPr>
          <p:cNvCxnSpPr>
            <a:cxnSpLocks/>
          </p:cNvCxnSpPr>
          <p:nvPr/>
        </p:nvCxnSpPr>
        <p:spPr>
          <a:xfrm>
            <a:off x="5800238" y="3647209"/>
            <a:ext cx="5553562" cy="0"/>
          </a:xfrm>
          <a:prstGeom prst="line">
            <a:avLst/>
          </a:prstGeom>
          <a:ln w="6350" cap="rnd">
            <a:solidFill>
              <a:schemeClr val="accent6"/>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A00BE130-84E4-493A-B2E5-8068E6ACC959}"/>
              </a:ext>
            </a:extLst>
          </p:cNvPr>
          <p:cNvGrpSpPr/>
          <p:nvPr/>
        </p:nvGrpSpPr>
        <p:grpSpPr>
          <a:xfrm>
            <a:off x="4712279" y="214747"/>
            <a:ext cx="803434" cy="803434"/>
            <a:chOff x="4053276" y="773630"/>
            <a:chExt cx="803434" cy="803434"/>
          </a:xfrm>
        </p:grpSpPr>
        <p:sp>
          <p:nvSpPr>
            <p:cNvPr id="11" name="Oval 10">
              <a:extLst>
                <a:ext uri="{FF2B5EF4-FFF2-40B4-BE49-F238E27FC236}">
                  <a16:creationId xmlns:a16="http://schemas.microsoft.com/office/drawing/2014/main" id="{9F731DB8-91D1-4E03-B33A-42B385B78B07}"/>
                </a:ext>
              </a:extLst>
            </p:cNvPr>
            <p:cNvSpPr/>
            <p:nvPr/>
          </p:nvSpPr>
          <p:spPr bwMode="auto">
            <a:xfrm>
              <a:off x="4053276" y="773630"/>
              <a:ext cx="803434" cy="803434"/>
            </a:xfrm>
            <a:prstGeom prst="ellipse">
              <a:avLst/>
            </a:prstGeom>
            <a:solidFill>
              <a:schemeClr val="bg1"/>
            </a:solidFill>
            <a:ln w="28575">
              <a:noFill/>
            </a:ln>
            <a:effectLst>
              <a:outerShdw blurRad="190500" dist="38100" dir="2700000" algn="tl" rotWithShape="0">
                <a:prstClr val="black">
                  <a:alpha val="25000"/>
                </a:prstClr>
              </a:outerShdw>
            </a:effectLst>
          </p:spPr>
          <p:txBody>
            <a:bodyPr vert="horz" wrap="square" lIns="87834" tIns="43917" rIns="87834" bIns="43917" numCol="1" anchor="t" anchorCtr="0" compatLnSpc="1">
              <a:prstTxWarp prst="textNoShape">
                <a:avLst/>
              </a:prstTxWarp>
            </a:bodyPr>
            <a:lstStyle/>
            <a:p>
              <a:pPr marL="0" marR="0" lvl="0" indent="0" algn="l" defTabSz="89583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FFFFFF"/>
                </a:solidFill>
                <a:effectLst/>
                <a:uLnTx/>
                <a:uFillTx/>
                <a:latin typeface="Segoe UI Semilight"/>
                <a:ea typeface="+mn-ea"/>
                <a:cs typeface="+mn-cs"/>
              </a:endParaRPr>
            </a:p>
          </p:txBody>
        </p:sp>
        <p:sp>
          <p:nvSpPr>
            <p:cNvPr id="7" name="monitor" title="Icon of a monitor">
              <a:extLst>
                <a:ext uri="{FF2B5EF4-FFF2-40B4-BE49-F238E27FC236}">
                  <a16:creationId xmlns:a16="http://schemas.microsoft.com/office/drawing/2014/main" id="{4872B0FF-9F2B-4974-AC5D-175B98DA4FC0}"/>
                </a:ext>
              </a:extLst>
            </p:cNvPr>
            <p:cNvSpPr>
              <a:spLocks noChangeAspect="1" noEditPoints="1"/>
            </p:cNvSpPr>
            <p:nvPr/>
          </p:nvSpPr>
          <p:spPr bwMode="auto">
            <a:xfrm>
              <a:off x="4267084" y="1031335"/>
              <a:ext cx="375818" cy="288024"/>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45" tIns="43923" rIns="87845" bIns="43923" numCol="1" anchor="t" anchorCtr="0" compatLnSpc="1">
              <a:prstTxWarp prst="textNoShape">
                <a:avLst/>
              </a:prstTxWarp>
            </a:bodyPr>
            <a:lstStyle/>
            <a:p>
              <a:pPr marL="0" marR="0" lvl="0" indent="0" algn="ctr" defTabSz="878379" rtl="0" eaLnBrk="1" fontAlgn="base" latinLnBrk="0" hangingPunct="1">
                <a:lnSpc>
                  <a:spcPct val="100000"/>
                </a:lnSpc>
                <a:spcBef>
                  <a:spcPts val="0"/>
                </a:spcBef>
                <a:spcAft>
                  <a:spcPts val="0"/>
                </a:spcAft>
                <a:buClrTx/>
                <a:buSzTx/>
                <a:buFontTx/>
                <a:buNone/>
                <a:tabLst/>
                <a:defRPr/>
              </a:pPr>
              <a:endParaRPr kumimoji="0" lang="en-US" sz="1632"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4" name="Group 3">
            <a:extLst>
              <a:ext uri="{FF2B5EF4-FFF2-40B4-BE49-F238E27FC236}">
                <a16:creationId xmlns:a16="http://schemas.microsoft.com/office/drawing/2014/main" id="{63797C75-56EC-4E31-B1EA-5827469711D5}"/>
              </a:ext>
            </a:extLst>
          </p:cNvPr>
          <p:cNvGrpSpPr/>
          <p:nvPr/>
        </p:nvGrpSpPr>
        <p:grpSpPr>
          <a:xfrm>
            <a:off x="4712279" y="3933066"/>
            <a:ext cx="803434" cy="803434"/>
            <a:chOff x="4053276" y="4248755"/>
            <a:chExt cx="803434" cy="803434"/>
          </a:xfrm>
        </p:grpSpPr>
        <p:sp>
          <p:nvSpPr>
            <p:cNvPr id="13" name="Oval 12">
              <a:extLst>
                <a:ext uri="{FF2B5EF4-FFF2-40B4-BE49-F238E27FC236}">
                  <a16:creationId xmlns:a16="http://schemas.microsoft.com/office/drawing/2014/main" id="{B6AF430A-984F-4C96-9761-DF6EDD20E4C0}"/>
                </a:ext>
              </a:extLst>
            </p:cNvPr>
            <p:cNvSpPr/>
            <p:nvPr/>
          </p:nvSpPr>
          <p:spPr bwMode="auto">
            <a:xfrm>
              <a:off x="4053276" y="4248755"/>
              <a:ext cx="803434" cy="803434"/>
            </a:xfrm>
            <a:prstGeom prst="ellipse">
              <a:avLst/>
            </a:prstGeom>
            <a:solidFill>
              <a:schemeClr val="bg1"/>
            </a:solidFill>
            <a:ln w="28575">
              <a:noFill/>
            </a:ln>
            <a:effectLst>
              <a:outerShdw blurRad="190500" dist="38100" dir="2700000" algn="tl" rotWithShape="0">
                <a:prstClr val="black">
                  <a:alpha val="25000"/>
                </a:prstClr>
              </a:outerShdw>
            </a:effectLst>
          </p:spPr>
          <p:txBody>
            <a:bodyPr vert="horz" wrap="square" lIns="87834" tIns="43917" rIns="87834" bIns="43917" numCol="1" anchor="t" anchorCtr="0" compatLnSpc="1">
              <a:prstTxWarp prst="textNoShape">
                <a:avLst/>
              </a:prstTxWarp>
            </a:bodyPr>
            <a:lstStyle/>
            <a:p>
              <a:pPr marL="0" marR="0" lvl="0" indent="0" algn="l" defTabSz="89583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FFFFFF"/>
                </a:solidFill>
                <a:effectLst/>
                <a:uLnTx/>
                <a:uFillTx/>
                <a:latin typeface="Segoe UI Semilight"/>
                <a:ea typeface="+mn-ea"/>
                <a:cs typeface="+mn-cs"/>
              </a:endParaRPr>
            </a:p>
          </p:txBody>
        </p:sp>
        <p:sp>
          <p:nvSpPr>
            <p:cNvPr id="8" name="server" title="Icon of a server tower">
              <a:extLst>
                <a:ext uri="{FF2B5EF4-FFF2-40B4-BE49-F238E27FC236}">
                  <a16:creationId xmlns:a16="http://schemas.microsoft.com/office/drawing/2014/main" id="{404D31BF-42A5-439E-948F-65CB362582E7}"/>
                </a:ext>
              </a:extLst>
            </p:cNvPr>
            <p:cNvSpPr>
              <a:spLocks noChangeAspect="1" noEditPoints="1"/>
            </p:cNvSpPr>
            <p:nvPr/>
          </p:nvSpPr>
          <p:spPr bwMode="auto">
            <a:xfrm>
              <a:off x="4352272" y="4435751"/>
              <a:ext cx="207607" cy="394325"/>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marL="0" marR="0" lvl="0" indent="0" algn="ctr" defTabSz="896203" rtl="0" eaLnBrk="1" fontAlgn="base"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12" name="Rectangle 11">
            <a:extLst>
              <a:ext uri="{FF2B5EF4-FFF2-40B4-BE49-F238E27FC236}">
                <a16:creationId xmlns:a16="http://schemas.microsoft.com/office/drawing/2014/main" id="{D1784155-2DE7-471C-AD9B-7D688D65A637}"/>
              </a:ext>
            </a:extLst>
          </p:cNvPr>
          <p:cNvSpPr/>
          <p:nvPr/>
        </p:nvSpPr>
        <p:spPr>
          <a:xfrm>
            <a:off x="4712279" y="5530870"/>
            <a:ext cx="6997045" cy="877163"/>
          </a:xfrm>
          <a:prstGeom prst="rect">
            <a:avLst/>
          </a:prstGeom>
          <a:noFill/>
          <a:ln w="10795" cap="flat" cmpd="sng" algn="ctr">
            <a:noFill/>
            <a:prstDash val="solid"/>
          </a:ln>
          <a:effectLst/>
        </p:spPr>
        <p:txBody>
          <a:bodyPr spcFirstLastPara="0" vert="horz" wrap="square" lIns="0" tIns="0" rIns="0" bIns="0" numCol="1" spcCol="1270" anchor="ctr" anchorCtr="0">
            <a:spAutoFit/>
          </a:bodyPr>
          <a:lstStyle/>
          <a:p>
            <a:pPr marL="0" marR="0" lvl="0" indent="0" algn="ctr" defTabSz="1219847" rtl="0" eaLnBrk="1" fontAlgn="auto" latinLnBrk="0" hangingPunct="1">
              <a:lnSpc>
                <a:spcPct val="100000"/>
              </a:lnSpc>
              <a:spcBef>
                <a:spcPct val="0"/>
              </a:spcBef>
              <a:spcAft>
                <a:spcPts val="588"/>
              </a:spcAft>
              <a:buClrTx/>
              <a:buSzTx/>
              <a:buFontTx/>
              <a:buNone/>
              <a:tabLst/>
              <a:defRPr/>
            </a:pPr>
            <a:r>
              <a:rPr lang="en-US" sz="1800">
                <a:solidFill>
                  <a:srgbClr val="000000"/>
                </a:solidFill>
              </a:rPr>
              <a:t>Customers pay for the virtual machines (VMs), storage, and networking consumed when the users are using the service</a:t>
            </a:r>
          </a:p>
          <a:p>
            <a:pPr marL="0" marR="0" lvl="0" indent="0" algn="l" defTabSz="914102" rtl="0" eaLnBrk="1" fontAlgn="base" latinLnBrk="0" hangingPunct="1">
              <a:lnSpc>
                <a:spcPct val="100000"/>
              </a:lnSpc>
              <a:spcBef>
                <a:spcPts val="0"/>
              </a:spcBef>
              <a:spcAft>
                <a:spcPts val="0"/>
              </a:spcAft>
              <a:buClrTx/>
              <a:buSzTx/>
              <a:buFontTx/>
              <a:buNone/>
              <a:tabLst/>
              <a:defRPr/>
            </a:pPr>
            <a:endParaRPr kumimoji="0" lang="en-US" sz="1600" i="0" u="none" strike="noStrike" kern="1200" cap="none" spc="0" normalizeH="0" baseline="0" noProof="0">
              <a:ln>
                <a:noFill/>
              </a:ln>
              <a:solidFill>
                <a:srgbClr val="353535"/>
              </a:solidFill>
              <a:effectLst/>
              <a:uLnTx/>
              <a:uFillTx/>
              <a:latin typeface="Segoe UI "/>
              <a:ea typeface="Calibri" panose="020F050202020403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DA389C78-41F9-4EA9-85D5-A8FD7D1FD0B1}"/>
              </a:ext>
            </a:extLst>
          </p:cNvPr>
          <p:cNvSpPr/>
          <p:nvPr/>
        </p:nvSpPr>
        <p:spPr>
          <a:xfrm>
            <a:off x="4710251" y="6519446"/>
            <a:ext cx="7143198" cy="338554"/>
          </a:xfrm>
          <a:prstGeom prst="rect">
            <a:avLst/>
          </a:prstGeom>
        </p:spPr>
        <p:txBody>
          <a:bodyPr wrap="square" anchor="t">
            <a:spAutoFit/>
          </a:bodyPr>
          <a:lstStyle/>
          <a:p>
            <a:pPr marL="0" lvl="1" defTabSz="914400" eaLnBrk="0" fontAlgn="base" hangingPunct="0">
              <a:spcBef>
                <a:spcPts val="800"/>
              </a:spcBef>
              <a:defRPr/>
            </a:pPr>
            <a:r>
              <a:rPr lang="en-US" altLang="en-US" sz="800" i="1">
                <a:solidFill>
                  <a:srgbClr val="000000"/>
                </a:solidFill>
              </a:rPr>
              <a:t>*Customers can access Windows Virtual Desktop from their personal non-Windows Pro endpoints if they have a Microsoft 365 E3/E5/F1, Microsoft 365 A3/A5 or Windows 10 VDA per user license.</a:t>
            </a:r>
          </a:p>
        </p:txBody>
      </p:sp>
    </p:spTree>
    <p:extLst>
      <p:ext uri="{BB962C8B-B14F-4D97-AF65-F5344CB8AC3E}">
        <p14:creationId xmlns:p14="http://schemas.microsoft.com/office/powerpoint/2010/main" val="2760752893"/>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56322C-E9AA-4840-922D-0905C47C5E2E}"/>
              </a:ext>
            </a:extLst>
          </p:cNvPr>
          <p:cNvSpPr>
            <a:spLocks noGrp="1"/>
          </p:cNvSpPr>
          <p:nvPr>
            <p:ph type="title"/>
          </p:nvPr>
        </p:nvSpPr>
        <p:spPr>
          <a:xfrm>
            <a:off x="588263" y="457200"/>
            <a:ext cx="11018520" cy="923330"/>
          </a:xfrm>
        </p:spPr>
        <p:txBody>
          <a:bodyPr/>
          <a:lstStyle/>
          <a:p>
            <a:pPr lvl="0">
              <a:spcBef>
                <a:spcPct val="20000"/>
              </a:spcBef>
              <a:buSzPct val="90000"/>
            </a:pPr>
            <a:r>
              <a:rPr lang="en-US" dirty="0"/>
              <a:t>Scenario 1: Accessing Windows 10 and 7 in WVD</a:t>
            </a:r>
            <a:br>
              <a:rPr lang="en-US" dirty="0"/>
            </a:br>
            <a:r>
              <a:rPr lang="en-US" sz="2400" b="0" spc="0" dirty="0">
                <a:ln>
                  <a:noFill/>
                </a:ln>
                <a:gradFill>
                  <a:gsLst>
                    <a:gs pos="1250">
                      <a:srgbClr val="1A1A1A"/>
                    </a:gs>
                    <a:gs pos="100000">
                      <a:srgbClr val="1A1A1A"/>
                    </a:gs>
                  </a:gsLst>
                  <a:lin ang="5400000" scaled="0"/>
                </a:gradFill>
                <a:latin typeface="Segoe UI Semilight" panose="020B0402040204020203" pitchFamily="34" charset="0"/>
                <a:cs typeface="Segoe UI Semilight" panose="020B0402040204020203" pitchFamily="34" charset="0"/>
              </a:rPr>
              <a:t>Reference: </a:t>
            </a:r>
            <a:r>
              <a:rPr lang="en-US" sz="2400" b="0" spc="0" dirty="0">
                <a:ln>
                  <a:noFill/>
                </a:ln>
                <a:solidFill>
                  <a:schemeClr val="accent2">
                    <a:lumMod val="75000"/>
                    <a:lumOff val="25000"/>
                  </a:schemeClr>
                </a:solidFill>
                <a:latin typeface="Segoe UI Semilight" panose="020B0402040204020203" pitchFamily="34" charset="0"/>
                <a:cs typeface="Segoe UI Semilight" panose="020B0402040204020203" pitchFamily="34" charset="0"/>
                <a:hlinkClick r:id="rId2"/>
              </a:rPr>
              <a:t>https://azure.microsoft.com/en-us/pricing/details/virtual-desktop</a:t>
            </a:r>
            <a:r>
              <a:rPr lang="en-US" sz="2400" b="0" spc="0" dirty="0">
                <a:ln>
                  <a:noFill/>
                </a:ln>
                <a:solidFill>
                  <a:schemeClr val="accent2">
                    <a:lumMod val="75000"/>
                    <a:lumOff val="25000"/>
                  </a:schemeClr>
                </a:solidFill>
                <a:latin typeface="Segoe UI Semilight" panose="020B0402040204020203" pitchFamily="34" charset="0"/>
                <a:cs typeface="Segoe UI Semilight" panose="020B0402040204020203" pitchFamily="34" charset="0"/>
              </a:rPr>
              <a:t> </a:t>
            </a:r>
            <a:endParaRPr lang="en-US" dirty="0">
              <a:solidFill>
                <a:schemeClr val="accent2">
                  <a:lumMod val="75000"/>
                  <a:lumOff val="25000"/>
                </a:schemeClr>
              </a:solidFill>
            </a:endParaRPr>
          </a:p>
        </p:txBody>
      </p:sp>
      <p:sp>
        <p:nvSpPr>
          <p:cNvPr id="3" name="Text Placeholder 2">
            <a:extLst>
              <a:ext uri="{FF2B5EF4-FFF2-40B4-BE49-F238E27FC236}">
                <a16:creationId xmlns:a16="http://schemas.microsoft.com/office/drawing/2014/main" id="{F72788C8-6935-4397-8417-790677C40C63}"/>
              </a:ext>
            </a:extLst>
          </p:cNvPr>
          <p:cNvSpPr>
            <a:spLocks noGrp="1"/>
          </p:cNvSpPr>
          <p:nvPr>
            <p:ph type="body" sz="quarter" idx="10"/>
          </p:nvPr>
        </p:nvSpPr>
        <p:spPr>
          <a:xfrm>
            <a:off x="586740" y="1471822"/>
            <a:ext cx="11018520" cy="4358116"/>
          </a:xfrm>
        </p:spPr>
        <p:txBody>
          <a:bodyPr/>
          <a:lstStyle/>
          <a:p>
            <a:r>
              <a:rPr lang="en-US" sz="2400" b="1" dirty="0"/>
              <a:t>EDU Customers are eligible to access Windows 10 and Windows 7 in WVD from Windows if the end-user has one of the following EDU licenses assigned to them: </a:t>
            </a:r>
            <a:endParaRPr lang="en-US" sz="2400" dirty="0"/>
          </a:p>
          <a:p>
            <a:pPr lvl="2"/>
            <a:r>
              <a:rPr lang="en-US" sz="2400" dirty="0"/>
              <a:t>Microsoft 365 A3 /A5</a:t>
            </a:r>
          </a:p>
          <a:p>
            <a:pPr lvl="2"/>
            <a:r>
              <a:rPr lang="en-US" sz="2400" dirty="0"/>
              <a:t>Microsoft 365 A3/A5 Student Use Benefit SKUs </a:t>
            </a:r>
          </a:p>
          <a:p>
            <a:pPr lvl="2"/>
            <a:r>
              <a:rPr lang="en-US" sz="2400" dirty="0"/>
              <a:t>Windows 10 VDA per user license</a:t>
            </a:r>
          </a:p>
          <a:p>
            <a:pPr lvl="2"/>
            <a:r>
              <a:rPr lang="en-US" sz="2400" dirty="0"/>
              <a:t>Windows 10 Education A3/A5*</a:t>
            </a:r>
          </a:p>
          <a:p>
            <a:r>
              <a:rPr lang="en-US" sz="2400" b="1" dirty="0"/>
              <a:t>EDU Customers can access Windows Virtual Desktop from their non-Windows endpoints if they have a Microsoft 365 E3/E5, Microsoft 365 A3/A5/Student Use Benefit or Windows 10 VDA per user license</a:t>
            </a:r>
          </a:p>
          <a:p>
            <a:endParaRPr lang="en-US" sz="3600" dirty="0"/>
          </a:p>
        </p:txBody>
      </p:sp>
      <p:sp>
        <p:nvSpPr>
          <p:cNvPr id="4" name="Rectangle 3">
            <a:extLst>
              <a:ext uri="{FF2B5EF4-FFF2-40B4-BE49-F238E27FC236}">
                <a16:creationId xmlns:a16="http://schemas.microsoft.com/office/drawing/2014/main" id="{7DB65BE8-5322-44A1-BB49-FFBE6A7CF409}"/>
              </a:ext>
            </a:extLst>
          </p:cNvPr>
          <p:cNvSpPr/>
          <p:nvPr/>
        </p:nvSpPr>
        <p:spPr>
          <a:xfrm>
            <a:off x="6141028" y="6428954"/>
            <a:ext cx="5912260" cy="363946"/>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0" i="1" u="none" strike="noStrike" kern="1200" cap="none" spc="0" normalizeH="0" baseline="0" noProof="0" dirty="0">
                <a:ln>
                  <a:noFill/>
                </a:ln>
                <a:solidFill>
                  <a:srgbClr val="1A1A1A"/>
                </a:solidFill>
                <a:effectLst/>
                <a:uLnTx/>
                <a:uFillTx/>
                <a:latin typeface="Segoe UI"/>
                <a:ea typeface="+mn-ea"/>
                <a:cs typeface="+mn-cs"/>
              </a:rPr>
              <a:t>* Paid student license – Student Use Benefit does not apply</a:t>
            </a: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Tree>
    <p:extLst>
      <p:ext uri="{BB962C8B-B14F-4D97-AF65-F5344CB8AC3E}">
        <p14:creationId xmlns:p14="http://schemas.microsoft.com/office/powerpoint/2010/main" val="3542802952"/>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56322C-E9AA-4840-922D-0905C47C5E2E}"/>
              </a:ext>
            </a:extLst>
          </p:cNvPr>
          <p:cNvSpPr>
            <a:spLocks noGrp="1"/>
          </p:cNvSpPr>
          <p:nvPr>
            <p:ph type="title"/>
          </p:nvPr>
        </p:nvSpPr>
        <p:spPr>
          <a:xfrm>
            <a:off x="588263" y="457200"/>
            <a:ext cx="11018520" cy="1477328"/>
          </a:xfrm>
        </p:spPr>
        <p:txBody>
          <a:bodyPr/>
          <a:lstStyle/>
          <a:p>
            <a:r>
              <a:rPr lang="en-US" dirty="0">
                <a:gradFill>
                  <a:gsLst>
                    <a:gs pos="1250">
                      <a:srgbClr val="1A1A1A"/>
                    </a:gs>
                    <a:gs pos="100000">
                      <a:srgbClr val="1A1A1A"/>
                    </a:gs>
                  </a:gsLst>
                  <a:lin ang="5400000" scaled="0"/>
                </a:gradFill>
              </a:rPr>
              <a:t>Scenario 2: Accessing Windows Server RDS and Windows Server RemoteApp in WVD</a:t>
            </a:r>
            <a:br>
              <a:rPr lang="en-US" dirty="0">
                <a:gradFill>
                  <a:gsLst>
                    <a:gs pos="1250">
                      <a:srgbClr val="1A1A1A"/>
                    </a:gs>
                    <a:gs pos="100000">
                      <a:srgbClr val="1A1A1A"/>
                    </a:gs>
                  </a:gsLst>
                  <a:lin ang="5400000" scaled="0"/>
                </a:gradFill>
              </a:rPr>
            </a:br>
            <a:r>
              <a:rPr lang="en-US" sz="2400" b="0" spc="0" dirty="0">
                <a:ln>
                  <a:noFill/>
                </a:ln>
                <a:gradFill>
                  <a:gsLst>
                    <a:gs pos="1250">
                      <a:srgbClr val="1A1A1A"/>
                    </a:gs>
                    <a:gs pos="100000">
                      <a:srgbClr val="1A1A1A"/>
                    </a:gs>
                  </a:gsLst>
                  <a:lin ang="5400000" scaled="0"/>
                </a:gradFill>
                <a:latin typeface="Segoe UI Semilight" panose="020B0402040204020203" pitchFamily="34" charset="0"/>
                <a:cs typeface="Segoe UI Semilight" panose="020B0402040204020203" pitchFamily="34" charset="0"/>
              </a:rPr>
              <a:t>Reference: </a:t>
            </a:r>
            <a:r>
              <a:rPr lang="en-US" sz="2400" b="0" spc="0" dirty="0">
                <a:ln>
                  <a:noFill/>
                </a:ln>
                <a:solidFill>
                  <a:srgbClr val="002050">
                    <a:lumMod val="75000"/>
                    <a:lumOff val="25000"/>
                  </a:srgbClr>
                </a:solidFill>
                <a:latin typeface="Segoe UI Semilight" panose="020B0402040204020203" pitchFamily="34" charset="0"/>
                <a:cs typeface="Segoe UI Semilight" panose="020B0402040204020203" pitchFamily="34" charset="0"/>
                <a:hlinkClick r:id="rId2">
                  <a:extLst>
                    <a:ext uri="{A12FA001-AC4F-418D-AE19-62706E023703}">
                      <ahyp:hlinkClr xmlns:ahyp="http://schemas.microsoft.com/office/drawing/2018/hyperlinkcolor" val="tx"/>
                    </a:ext>
                  </a:extLst>
                </a:hlinkClick>
              </a:rPr>
              <a:t>https://azure.microsoft.com/en-us/pricing/details/virtual-desktop</a:t>
            </a:r>
            <a:r>
              <a:rPr lang="en-US" sz="2400" b="0" spc="0" dirty="0">
                <a:ln>
                  <a:noFill/>
                </a:ln>
                <a:solidFill>
                  <a:srgbClr val="002050">
                    <a:lumMod val="75000"/>
                    <a:lumOff val="25000"/>
                  </a:srgbClr>
                </a:solidFill>
                <a:latin typeface="Segoe UI Semilight" panose="020B0402040204020203" pitchFamily="34" charset="0"/>
                <a:cs typeface="Segoe UI Semilight" panose="020B0402040204020203" pitchFamily="34" charset="0"/>
              </a:rPr>
              <a:t> </a:t>
            </a:r>
            <a:endParaRPr lang="en-US" dirty="0"/>
          </a:p>
        </p:txBody>
      </p:sp>
      <p:sp>
        <p:nvSpPr>
          <p:cNvPr id="3" name="Text Placeholder 2">
            <a:extLst>
              <a:ext uri="{FF2B5EF4-FFF2-40B4-BE49-F238E27FC236}">
                <a16:creationId xmlns:a16="http://schemas.microsoft.com/office/drawing/2014/main" id="{F72788C8-6935-4397-8417-790677C40C63}"/>
              </a:ext>
            </a:extLst>
          </p:cNvPr>
          <p:cNvSpPr>
            <a:spLocks noGrp="1"/>
          </p:cNvSpPr>
          <p:nvPr>
            <p:ph type="body" sz="quarter" idx="10"/>
          </p:nvPr>
        </p:nvSpPr>
        <p:spPr>
          <a:xfrm>
            <a:off x="584200" y="2229860"/>
            <a:ext cx="11018520" cy="3705630"/>
          </a:xfrm>
        </p:spPr>
        <p:txBody>
          <a:bodyPr/>
          <a:lstStyle/>
          <a:p>
            <a:r>
              <a:rPr lang="en-US" b="1" dirty="0"/>
              <a:t>EDU Customers are eligible to access Windows Server 2012 R2 and newer running RDS or Published Windows Server 2012 R2 </a:t>
            </a:r>
            <a:r>
              <a:rPr lang="en-US" b="1" dirty="0" err="1"/>
              <a:t>RemoteApps</a:t>
            </a:r>
            <a:r>
              <a:rPr lang="en-US" b="1" dirty="0"/>
              <a:t> in Azure and access them via WVD from any endpoint,  Windows or non-Windows, if the end user the following license assigned to them: </a:t>
            </a:r>
          </a:p>
          <a:p>
            <a:pPr marL="0" indent="0">
              <a:buNone/>
            </a:pPr>
            <a:endParaRPr lang="en-US" dirty="0"/>
          </a:p>
          <a:p>
            <a:pPr lvl="1"/>
            <a:r>
              <a:rPr lang="en-US" sz="2800" dirty="0"/>
              <a:t>An RDS CAL license with active Software Assurance (SA)</a:t>
            </a:r>
          </a:p>
          <a:p>
            <a:pPr marL="0" indent="0">
              <a:buNone/>
            </a:pPr>
            <a:endParaRPr lang="en-US" dirty="0"/>
          </a:p>
        </p:txBody>
      </p:sp>
    </p:spTree>
    <p:extLst>
      <p:ext uri="{BB962C8B-B14F-4D97-AF65-F5344CB8AC3E}">
        <p14:creationId xmlns:p14="http://schemas.microsoft.com/office/powerpoint/2010/main" val="639858625"/>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60C48C-5119-4E23-BA2C-E3006A4D728E}"/>
              </a:ext>
            </a:extLst>
          </p:cNvPr>
          <p:cNvSpPr>
            <a:spLocks noGrp="1"/>
          </p:cNvSpPr>
          <p:nvPr>
            <p:ph type="title"/>
          </p:nvPr>
        </p:nvSpPr>
        <p:spPr>
          <a:xfrm>
            <a:off x="588263" y="457200"/>
            <a:ext cx="11018520" cy="553998"/>
          </a:xfrm>
        </p:spPr>
        <p:txBody>
          <a:bodyPr/>
          <a:lstStyle/>
          <a:p>
            <a:r>
              <a:rPr lang="en-US" dirty="0">
                <a:gradFill>
                  <a:gsLst>
                    <a:gs pos="1250">
                      <a:srgbClr val="1A1A1A"/>
                    </a:gs>
                    <a:gs pos="100000">
                      <a:srgbClr val="1A1A1A"/>
                    </a:gs>
                  </a:gsLst>
                  <a:lin ang="5400000" scaled="0"/>
                </a:gradFill>
              </a:rPr>
              <a:t>EDU Licensing Summary </a:t>
            </a:r>
            <a:r>
              <a:rPr lang="en-US" sz="2400" dirty="0">
                <a:gradFill>
                  <a:gsLst>
                    <a:gs pos="1250">
                      <a:srgbClr val="1A1A1A"/>
                    </a:gs>
                    <a:gs pos="100000">
                      <a:srgbClr val="1A1A1A"/>
                    </a:gs>
                  </a:gsLst>
                  <a:lin ang="5400000" scaled="0"/>
                </a:gradFill>
              </a:rPr>
              <a:t>- Overall Approach Summary</a:t>
            </a:r>
            <a:endParaRPr lang="en-US" dirty="0"/>
          </a:p>
        </p:txBody>
      </p:sp>
      <p:sp>
        <p:nvSpPr>
          <p:cNvPr id="3" name="Text Placeholder 2">
            <a:extLst>
              <a:ext uri="{FF2B5EF4-FFF2-40B4-BE49-F238E27FC236}">
                <a16:creationId xmlns:a16="http://schemas.microsoft.com/office/drawing/2014/main" id="{E9717D53-533C-48B4-93F7-C543C3490934}"/>
              </a:ext>
            </a:extLst>
          </p:cNvPr>
          <p:cNvSpPr>
            <a:spLocks noGrp="1"/>
          </p:cNvSpPr>
          <p:nvPr>
            <p:ph type="body" sz="quarter" idx="10"/>
          </p:nvPr>
        </p:nvSpPr>
        <p:spPr>
          <a:xfrm>
            <a:off x="588263" y="1459796"/>
            <a:ext cx="11018520" cy="3434786"/>
          </a:xfrm>
        </p:spPr>
        <p:txBody>
          <a:bodyPr/>
          <a:lstStyle/>
          <a:p>
            <a:pPr lvl="0"/>
            <a:r>
              <a:rPr lang="en-US" dirty="0"/>
              <a:t>M365 A3 and A5 Subscriptions are the primary licensing vehicle for delivering value and simplifying licensing across EDU solutions</a:t>
            </a:r>
          </a:p>
          <a:p>
            <a:r>
              <a:rPr lang="en-US" dirty="0"/>
              <a:t>Eliminates other licensing barriers &amp; makes M365 A3/A5 with associated SUB even more attractive</a:t>
            </a:r>
          </a:p>
          <a:p>
            <a:pPr lvl="1"/>
            <a:r>
              <a:rPr lang="en-US" dirty="0"/>
              <a:t>Does </a:t>
            </a:r>
            <a:r>
              <a:rPr lang="en-US" b="1" u="sng" dirty="0"/>
              <a:t>not</a:t>
            </a:r>
            <a:r>
              <a:rPr lang="en-US" dirty="0"/>
              <a:t> modify or change existing RDS CAL requirements for solutions/deployments that use Windows Server</a:t>
            </a:r>
          </a:p>
          <a:p>
            <a:pPr lvl="0"/>
            <a:r>
              <a:rPr lang="en-US" dirty="0"/>
              <a:t>Substantially less expensive than competitors’ approaches to EDU Virtualization challenges</a:t>
            </a:r>
          </a:p>
        </p:txBody>
      </p:sp>
    </p:spTree>
    <p:extLst>
      <p:ext uri="{BB962C8B-B14F-4D97-AF65-F5344CB8AC3E}">
        <p14:creationId xmlns:p14="http://schemas.microsoft.com/office/powerpoint/2010/main" val="105524910"/>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F5751DE-1AB6-45A8-B17B-EEF0DD6EDEFF}"/>
              </a:ext>
            </a:extLst>
          </p:cNvPr>
          <p:cNvSpPr>
            <a:spLocks noGrp="1"/>
          </p:cNvSpPr>
          <p:nvPr>
            <p:ph type="title"/>
          </p:nvPr>
        </p:nvSpPr>
        <p:spPr/>
        <p:txBody>
          <a:bodyPr/>
          <a:lstStyle/>
          <a:p>
            <a:r>
              <a:rPr lang="en-US" dirty="0"/>
              <a:t>Agenda / Plan (2)</a:t>
            </a:r>
          </a:p>
        </p:txBody>
      </p:sp>
      <p:sp>
        <p:nvSpPr>
          <p:cNvPr id="5" name="Text Placeholder 4">
            <a:extLst>
              <a:ext uri="{FF2B5EF4-FFF2-40B4-BE49-F238E27FC236}">
                <a16:creationId xmlns:a16="http://schemas.microsoft.com/office/drawing/2014/main" id="{C8E1C3A7-1149-471D-9D53-1CB6665DCA57}"/>
              </a:ext>
            </a:extLst>
          </p:cNvPr>
          <p:cNvSpPr>
            <a:spLocks noGrp="1"/>
          </p:cNvSpPr>
          <p:nvPr>
            <p:ph type="body" sz="quarter" idx="10"/>
          </p:nvPr>
        </p:nvSpPr>
        <p:spPr>
          <a:xfrm>
            <a:off x="269303" y="1187644"/>
            <a:ext cx="11655078" cy="4988289"/>
          </a:xfrm>
        </p:spPr>
        <p:txBody>
          <a:bodyPr/>
          <a:lstStyle/>
          <a:p>
            <a:r>
              <a:rPr lang="en-US" dirty="0"/>
              <a:t>Review the Case Study</a:t>
            </a:r>
          </a:p>
          <a:p>
            <a:pPr lvl="1"/>
            <a:r>
              <a:rPr lang="en-US" dirty="0"/>
              <a:t>Discuss cross-walking Client Requirements to Design Goals</a:t>
            </a:r>
          </a:p>
          <a:p>
            <a:pPr lvl="1"/>
            <a:r>
              <a:rPr lang="en-US" dirty="0"/>
              <a:t>Formulate a go-forward plan</a:t>
            </a:r>
          </a:p>
          <a:p>
            <a:r>
              <a:rPr lang="en-US" dirty="0"/>
              <a:t>Implementation</a:t>
            </a:r>
          </a:p>
          <a:p>
            <a:pPr lvl="1"/>
            <a:r>
              <a:rPr lang="en-US" dirty="0"/>
              <a:t>Create a WVD Tenant &amp; assign rights</a:t>
            </a:r>
          </a:p>
          <a:p>
            <a:pPr lvl="1"/>
            <a:r>
              <a:rPr lang="en-US" dirty="0"/>
              <a:t>Plan Host Pools in detail</a:t>
            </a:r>
          </a:p>
          <a:p>
            <a:pPr lvl="1"/>
            <a:r>
              <a:rPr lang="en-US" dirty="0"/>
              <a:t>Plan FSLogix deployment to support Host Pools</a:t>
            </a:r>
          </a:p>
          <a:p>
            <a:pPr lvl="1"/>
            <a:r>
              <a:rPr lang="en-US" dirty="0"/>
              <a:t>Deploy FSLogix File Server</a:t>
            </a:r>
          </a:p>
          <a:p>
            <a:pPr lvl="1"/>
            <a:r>
              <a:rPr lang="en-US" dirty="0"/>
              <a:t>Customize a Gold Image VM for Host Pool use</a:t>
            </a:r>
          </a:p>
          <a:p>
            <a:pPr lvl="1"/>
            <a:r>
              <a:rPr lang="en-US" dirty="0"/>
              <a:t>Deploy Desktop and App Host Pools using Gold Image</a:t>
            </a:r>
          </a:p>
        </p:txBody>
      </p:sp>
    </p:spTree>
    <p:extLst>
      <p:ext uri="{BB962C8B-B14F-4D97-AF65-F5344CB8AC3E}">
        <p14:creationId xmlns:p14="http://schemas.microsoft.com/office/powerpoint/2010/main" val="2772303269"/>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2F8ECC-0441-4F25-8E33-7990BA9D6AB0}"/>
              </a:ext>
            </a:extLst>
          </p:cNvPr>
          <p:cNvSpPr>
            <a:spLocks noGrp="1"/>
          </p:cNvSpPr>
          <p:nvPr>
            <p:ph type="title"/>
          </p:nvPr>
        </p:nvSpPr>
        <p:spPr/>
        <p:txBody>
          <a:bodyPr/>
          <a:lstStyle/>
          <a:p>
            <a:r>
              <a:rPr lang="en-US" dirty="0"/>
              <a:t>Costs Considerations – What do I spend to use WVD??</a:t>
            </a:r>
          </a:p>
        </p:txBody>
      </p:sp>
      <p:sp>
        <p:nvSpPr>
          <p:cNvPr id="3" name="Text Placeholder 2">
            <a:extLst>
              <a:ext uri="{FF2B5EF4-FFF2-40B4-BE49-F238E27FC236}">
                <a16:creationId xmlns:a16="http://schemas.microsoft.com/office/drawing/2014/main" id="{6AAC2CB6-84D2-43E9-9343-AC57E8137D72}"/>
              </a:ext>
            </a:extLst>
          </p:cNvPr>
          <p:cNvSpPr>
            <a:spLocks noGrp="1"/>
          </p:cNvSpPr>
          <p:nvPr>
            <p:ph type="body" sz="quarter" idx="10"/>
          </p:nvPr>
        </p:nvSpPr>
        <p:spPr>
          <a:xfrm>
            <a:off x="584200" y="1435497"/>
            <a:ext cx="6327971" cy="4985980"/>
          </a:xfrm>
        </p:spPr>
        <p:txBody>
          <a:bodyPr/>
          <a:lstStyle/>
          <a:p>
            <a:r>
              <a:rPr lang="en-US" dirty="0"/>
              <a:t>Licensing </a:t>
            </a:r>
            <a:r>
              <a:rPr lang="en-US" sz="2000" dirty="0"/>
              <a:t>(see previous slides for scenarios)</a:t>
            </a:r>
          </a:p>
          <a:p>
            <a:r>
              <a:rPr lang="en-US" sz="2000" dirty="0"/>
              <a:t>Use the </a:t>
            </a:r>
            <a:r>
              <a:rPr lang="en-US" sz="2000" dirty="0">
                <a:gradFill>
                  <a:gsLst>
                    <a:gs pos="1250">
                      <a:srgbClr val="1A1A1A"/>
                    </a:gs>
                    <a:gs pos="100000">
                      <a:srgbClr val="1A1A1A"/>
                    </a:gs>
                  </a:gsLst>
                  <a:lin ang="5400000" scaled="0"/>
                </a:gradFill>
                <a:hlinkClick r:id="rId2"/>
              </a:rPr>
              <a:t>WVD Cost Calculator</a:t>
            </a:r>
            <a:r>
              <a:rPr lang="en-US" sz="2000" dirty="0">
                <a:gradFill>
                  <a:gsLst>
                    <a:gs pos="1250">
                      <a:srgbClr val="1A1A1A"/>
                    </a:gs>
                    <a:gs pos="100000">
                      <a:srgbClr val="1A1A1A"/>
                    </a:gs>
                  </a:gsLst>
                  <a:lin ang="5400000" scaled="0"/>
                </a:gradFill>
              </a:rPr>
              <a:t> to factor in the ongoing Azure real estate cost:</a:t>
            </a:r>
            <a:endParaRPr lang="en-US" sz="2000" dirty="0"/>
          </a:p>
          <a:p>
            <a:pPr lvl="1"/>
            <a:r>
              <a:rPr lang="en-US" sz="1800" dirty="0"/>
              <a:t>VM uptime/execution</a:t>
            </a:r>
          </a:p>
          <a:p>
            <a:pPr lvl="2"/>
            <a:r>
              <a:rPr lang="en-US" dirty="0"/>
              <a:t>Bulk of the costs - “right size” the VMs using Azure Advisor</a:t>
            </a:r>
          </a:p>
          <a:p>
            <a:pPr lvl="2"/>
            <a:r>
              <a:rPr lang="en-US" dirty="0"/>
              <a:t>Mitigate with </a:t>
            </a:r>
            <a:r>
              <a:rPr lang="en-US" dirty="0">
                <a:hlinkClick r:id="rId3"/>
              </a:rPr>
              <a:t>Reserved Instances</a:t>
            </a:r>
            <a:r>
              <a:rPr lang="en-US" dirty="0"/>
              <a:t> (options in Cost Calculator)</a:t>
            </a:r>
          </a:p>
          <a:p>
            <a:pPr lvl="2"/>
            <a:r>
              <a:rPr lang="en-US" dirty="0">
                <a:hlinkClick r:id="rId4"/>
              </a:rPr>
              <a:t>Hybrid Use Benefit </a:t>
            </a:r>
            <a:r>
              <a:rPr lang="en-US" dirty="0"/>
              <a:t>applied automatically – no Windows OS fees</a:t>
            </a:r>
          </a:p>
          <a:p>
            <a:pPr lvl="2"/>
            <a:r>
              <a:rPr lang="en-US" dirty="0"/>
              <a:t>Use Azure </a:t>
            </a:r>
            <a:r>
              <a:rPr lang="en-US" dirty="0">
                <a:hlinkClick r:id="rId5"/>
              </a:rPr>
              <a:t>start/stop automation </a:t>
            </a:r>
            <a:r>
              <a:rPr lang="en-US" dirty="0"/>
              <a:t>to shut down outside of SLA hours</a:t>
            </a:r>
          </a:p>
          <a:p>
            <a:pPr lvl="2"/>
            <a:r>
              <a:rPr lang="en-US" dirty="0"/>
              <a:t>Use </a:t>
            </a:r>
            <a:r>
              <a:rPr lang="en-US" dirty="0">
                <a:hlinkClick r:id="rId6"/>
              </a:rPr>
              <a:t>WVD scale up / scale down </a:t>
            </a:r>
            <a:r>
              <a:rPr lang="en-US" dirty="0"/>
              <a:t>based on demand to reduce uptime costs &amp; dynamically respond to load demands</a:t>
            </a:r>
          </a:p>
          <a:p>
            <a:pPr lvl="1"/>
            <a:r>
              <a:rPr lang="en-US" sz="1800" dirty="0"/>
              <a:t>Storage for VMs and Profiles</a:t>
            </a:r>
          </a:p>
          <a:p>
            <a:pPr lvl="1"/>
            <a:r>
              <a:rPr lang="en-US" sz="1800" dirty="0"/>
              <a:t>DCs/DNS/ADFS in Azure</a:t>
            </a:r>
          </a:p>
          <a:p>
            <a:pPr lvl="1"/>
            <a:r>
              <a:rPr lang="en-US" sz="1800" dirty="0"/>
              <a:t>Profile File server</a:t>
            </a:r>
          </a:p>
          <a:p>
            <a:pPr lvl="1"/>
            <a:r>
              <a:rPr lang="en-US" sz="1800" dirty="0"/>
              <a:t>Networking costs</a:t>
            </a:r>
          </a:p>
        </p:txBody>
      </p:sp>
      <p:pic>
        <p:nvPicPr>
          <p:cNvPr id="4" name="Picture 3">
            <a:extLst>
              <a:ext uri="{FF2B5EF4-FFF2-40B4-BE49-F238E27FC236}">
                <a16:creationId xmlns:a16="http://schemas.microsoft.com/office/drawing/2014/main" id="{99EFF2D3-9788-4A7E-976A-EFDB8FC627D2}"/>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7218776" y="1593338"/>
            <a:ext cx="4191722" cy="3390945"/>
          </a:xfrm>
          <a:prstGeom prst="rect">
            <a:avLst/>
          </a:prstGeom>
        </p:spPr>
      </p:pic>
    </p:spTree>
    <p:extLst>
      <p:ext uri="{BB962C8B-B14F-4D97-AF65-F5344CB8AC3E}">
        <p14:creationId xmlns:p14="http://schemas.microsoft.com/office/powerpoint/2010/main" val="3887607864"/>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3062C8-08AF-4A69-806A-2F5EC0C4851F}"/>
              </a:ext>
            </a:extLst>
          </p:cNvPr>
          <p:cNvSpPr>
            <a:spLocks noGrp="1"/>
          </p:cNvSpPr>
          <p:nvPr>
            <p:ph type="title"/>
          </p:nvPr>
        </p:nvSpPr>
        <p:spPr/>
        <p:txBody>
          <a:bodyPr/>
          <a:lstStyle/>
          <a:p>
            <a:r>
              <a:rPr lang="en-US" dirty="0"/>
              <a:t>WVD Caveats &amp; Tips</a:t>
            </a:r>
          </a:p>
        </p:txBody>
      </p:sp>
      <p:sp>
        <p:nvSpPr>
          <p:cNvPr id="3" name="Text Placeholder 2">
            <a:extLst>
              <a:ext uri="{FF2B5EF4-FFF2-40B4-BE49-F238E27FC236}">
                <a16:creationId xmlns:a16="http://schemas.microsoft.com/office/drawing/2014/main" id="{7EB8ABAA-9B23-4035-B549-D99200F7C8BC}"/>
              </a:ext>
            </a:extLst>
          </p:cNvPr>
          <p:cNvSpPr>
            <a:spLocks noGrp="1"/>
          </p:cNvSpPr>
          <p:nvPr>
            <p:ph type="body" sz="quarter" idx="10"/>
          </p:nvPr>
        </p:nvSpPr>
        <p:spPr>
          <a:xfrm>
            <a:off x="585217" y="1011198"/>
            <a:ext cx="11175845" cy="5721566"/>
          </a:xfrm>
        </p:spPr>
        <p:txBody>
          <a:bodyPr/>
          <a:lstStyle/>
          <a:p>
            <a:pPr lvl="0"/>
            <a:r>
              <a:rPr lang="en-US" sz="1600" b="1" i="1" dirty="0"/>
              <a:t>Existing GPOs that point to existing KMS servers on-prem (or any other way applied) will cripple your WVD environment; see: </a:t>
            </a:r>
            <a:r>
              <a:rPr lang="en-US" sz="1600" b="1" i="1" dirty="0">
                <a:hlinkClick r:id="rId2"/>
              </a:rPr>
              <a:t>https://docs.microsoft.com/en-us/azure/virtual-machines/troubleshooting/custom-routes-enable-kms-activation</a:t>
            </a:r>
            <a:endParaRPr lang="en-US" sz="1600" b="1" i="1" dirty="0"/>
          </a:p>
          <a:p>
            <a:pPr lvl="0"/>
            <a:r>
              <a:rPr lang="en-US" sz="1600" dirty="0"/>
              <a:t>Windows client or server host OS’s only in Azure</a:t>
            </a:r>
          </a:p>
          <a:p>
            <a:pPr lvl="0"/>
            <a:r>
              <a:rPr lang="en-US" sz="1600" dirty="0"/>
              <a:t>Cannot assign WVD access to Groups – UPN by UPN </a:t>
            </a:r>
            <a:r>
              <a:rPr lang="en-US" sz="1200" dirty="0"/>
              <a:t>(expect update </a:t>
            </a:r>
            <a:r>
              <a:rPr lang="en-US" sz="1200"/>
              <a:t>in May </a:t>
            </a:r>
            <a:r>
              <a:rPr lang="en-US" sz="1200" dirty="0"/>
              <a:t>2020)</a:t>
            </a:r>
            <a:endParaRPr lang="en-US" sz="1600" dirty="0"/>
          </a:p>
          <a:p>
            <a:pPr lvl="0"/>
            <a:r>
              <a:rPr lang="en-US" sz="1600" dirty="0"/>
              <a:t>USB redirection only available in full Windows RD Client</a:t>
            </a:r>
          </a:p>
          <a:p>
            <a:pPr lvl="1"/>
            <a:r>
              <a:rPr lang="en-US" sz="1200" dirty="0">
                <a:latin typeface="Segoe UI Semilight" panose="020B0402040204020203" pitchFamily="34" charset="0"/>
                <a:cs typeface="Segoe UI Semilight" panose="020B0402040204020203" pitchFamily="34" charset="0"/>
              </a:rPr>
              <a:t>Roadmap item per full client &amp; for HTML5 </a:t>
            </a:r>
          </a:p>
          <a:p>
            <a:pPr lvl="1"/>
            <a:r>
              <a:rPr lang="en-US" sz="1200" dirty="0">
                <a:latin typeface="Segoe UI Semilight" panose="020B0402040204020203" pitchFamily="34" charset="0"/>
                <a:cs typeface="Segoe UI Semilight" panose="020B0402040204020203" pitchFamily="34" charset="0"/>
              </a:rPr>
              <a:t>Terminal support will be rounded out @ Ignite conference</a:t>
            </a:r>
          </a:p>
          <a:p>
            <a:pPr lvl="0"/>
            <a:r>
              <a:rPr lang="en-US" sz="1600" dirty="0"/>
              <a:t>Requires AD presence to join VMs to AD</a:t>
            </a:r>
          </a:p>
          <a:p>
            <a:pPr lvl="1"/>
            <a:r>
              <a:rPr lang="en-US" sz="1200" dirty="0">
                <a:latin typeface="Segoe UI Semilight" panose="020B0402040204020203" pitchFamily="34" charset="0"/>
                <a:cs typeface="Segoe UI Semilight" panose="020B0402040204020203" pitchFamily="34" charset="0"/>
              </a:rPr>
              <a:t>Can use DCs in Azure, Azure AD Domain Services in Azure, or network connection to on-prem AD</a:t>
            </a:r>
          </a:p>
          <a:p>
            <a:pPr lvl="1"/>
            <a:r>
              <a:rPr lang="en-US" sz="1200" dirty="0">
                <a:latin typeface="Segoe UI Semilight" panose="020B0402040204020203" pitchFamily="34" charset="0"/>
                <a:cs typeface="Segoe UI Semilight" panose="020B0402040204020203" pitchFamily="34" charset="0"/>
              </a:rPr>
              <a:t>Azure AD join exclusively forthcoming</a:t>
            </a:r>
          </a:p>
          <a:p>
            <a:pPr lvl="0"/>
            <a:r>
              <a:rPr lang="en-US" sz="1600" dirty="0"/>
              <a:t>Seamless SSO requires federation/ADFS </a:t>
            </a:r>
          </a:p>
          <a:p>
            <a:pPr lvl="0"/>
            <a:r>
              <a:rPr lang="en-US" sz="1600" dirty="0"/>
              <a:t>Good tips:</a:t>
            </a:r>
          </a:p>
          <a:p>
            <a:pPr lvl="1"/>
            <a:r>
              <a:rPr lang="en-US" sz="1200" dirty="0"/>
              <a:t>Don’t forget your GPU drivers: </a:t>
            </a:r>
            <a:r>
              <a:rPr lang="en-US" sz="1200" dirty="0">
                <a:hlinkClick r:id="rId3"/>
              </a:rPr>
              <a:t>https://docs.microsoft.com/en-us/azure/virtual-desktop/configure-vm-gpu</a:t>
            </a:r>
            <a:endParaRPr lang="en-US" sz="1200" dirty="0"/>
          </a:p>
          <a:p>
            <a:pPr lvl="1"/>
            <a:r>
              <a:rPr lang="en-US" sz="1200" dirty="0"/>
              <a:t>Enforce RDP settings per Host Pool: </a:t>
            </a:r>
            <a:r>
              <a:rPr lang="en-US" sz="1200" dirty="0">
                <a:hlinkClick r:id="rId4"/>
              </a:rPr>
              <a:t>https://docs.microsoft.com/en-us/azure/virtual-desktop/customize-rdp-properties</a:t>
            </a:r>
            <a:endParaRPr lang="en-US" sz="1200" dirty="0"/>
          </a:p>
          <a:p>
            <a:pPr lvl="1"/>
            <a:r>
              <a:rPr lang="en-US" sz="1200" dirty="0"/>
              <a:t>Session Shadowing approach: </a:t>
            </a:r>
            <a:r>
              <a:rPr lang="en-US" sz="1200" dirty="0">
                <a:latin typeface="Segoe UI Semilight" panose="020B0402040204020203" pitchFamily="34" charset="0"/>
                <a:cs typeface="Segoe UI Semilight" panose="020B0402040204020203" pitchFamily="34" charset="0"/>
                <a:hlinkClick r:id="rId5"/>
              </a:rPr>
              <a:t>http://purerds.org/windows-virtual-desktop/windows-virtual-desktop-shadowing/</a:t>
            </a:r>
            <a:endParaRPr lang="en-US" sz="1200" dirty="0">
              <a:latin typeface="Segoe UI Semilight" panose="020B0402040204020203" pitchFamily="34" charset="0"/>
              <a:cs typeface="Segoe UI Semilight" panose="020B0402040204020203" pitchFamily="34" charset="0"/>
            </a:endParaRPr>
          </a:p>
          <a:p>
            <a:r>
              <a:rPr lang="en-US" sz="1600" dirty="0"/>
              <a:t>Cannot upgrade existing Win10 system to Win10 multi-user (yet)</a:t>
            </a:r>
          </a:p>
          <a:p>
            <a:pPr lvl="1"/>
            <a:r>
              <a:rPr lang="en-US" sz="1100" dirty="0">
                <a:latin typeface="Segoe UI Semilight" panose="020B0402040204020203" pitchFamily="34" charset="0"/>
                <a:cs typeface="Segoe UI Semilight" panose="020B0402040204020203" pitchFamily="34" charset="0"/>
              </a:rPr>
              <a:t>Must install Office &amp; OneDrive on a master image using shared activation/machine installs: </a:t>
            </a:r>
            <a:r>
              <a:rPr lang="en-US" sz="1100" dirty="0">
                <a:latin typeface="Segoe UI Semilight" panose="020B0402040204020203" pitchFamily="34" charset="0"/>
                <a:cs typeface="Segoe UI Semilight" panose="020B0402040204020203" pitchFamily="34" charset="0"/>
                <a:hlinkClick r:id="rId6"/>
              </a:rPr>
              <a:t>https://docs.microsoft.com/en-us/azure/virtual-desktop/install-office-on-wvd-master-image</a:t>
            </a:r>
            <a:r>
              <a:rPr lang="en-US" sz="1100" dirty="0">
                <a:latin typeface="Segoe UI Semilight" panose="020B0402040204020203" pitchFamily="34" charset="0"/>
                <a:cs typeface="Segoe UI Semilight" panose="020B0402040204020203" pitchFamily="34" charset="0"/>
              </a:rPr>
              <a:t> </a:t>
            </a:r>
          </a:p>
          <a:p>
            <a:pPr lvl="0"/>
            <a:r>
              <a:rPr lang="en-US" sz="1600" dirty="0"/>
              <a:t>Certification for HIPAA &amp; BAA inclusion targeted for June of 2020</a:t>
            </a:r>
          </a:p>
          <a:p>
            <a:pPr lvl="0"/>
            <a:r>
              <a:rPr lang="en-US" sz="1600" dirty="0"/>
              <a:t>Administration is via PowerShell </a:t>
            </a:r>
          </a:p>
          <a:p>
            <a:pPr lvl="1"/>
            <a:r>
              <a:rPr lang="en-US" sz="1200" dirty="0">
                <a:latin typeface="Segoe UI Semilight" panose="020B0402040204020203" pitchFamily="34" charset="0"/>
                <a:cs typeface="Segoe UI Semilight" panose="020B0402040204020203" pitchFamily="34" charset="0"/>
              </a:rPr>
              <a:t>CLI forthcoming – expecting announcements on timeline @ Ignite</a:t>
            </a:r>
          </a:p>
          <a:p>
            <a:pPr lvl="1"/>
            <a:r>
              <a:rPr lang="en-US" sz="1200" dirty="0">
                <a:latin typeface="Segoe UI Semilight" panose="020B0402040204020203" pitchFamily="34" charset="0"/>
                <a:cs typeface="Segoe UI Semilight" panose="020B0402040204020203" pitchFamily="34" charset="0"/>
              </a:rPr>
              <a:t>Azure Portal Integration – expect Spring 2020 announcements </a:t>
            </a:r>
          </a:p>
          <a:p>
            <a:pPr marL="228600" lvl="1" indent="0">
              <a:buNone/>
            </a:pPr>
            <a:endParaRPr lang="en-US" sz="600"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109615214"/>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Resources – Planning &amp; Pre-work</a:t>
            </a:r>
          </a:p>
        </p:txBody>
      </p:sp>
      <p:sp>
        <p:nvSpPr>
          <p:cNvPr id="4" name="Text Placeholder 5">
            <a:extLst>
              <a:ext uri="{FF2B5EF4-FFF2-40B4-BE49-F238E27FC236}">
                <a16:creationId xmlns:a16="http://schemas.microsoft.com/office/drawing/2014/main" id="{3A3F2578-A5DD-4783-AFD6-DF136485C847}"/>
              </a:ext>
            </a:extLst>
          </p:cNvPr>
          <p:cNvSpPr txBox="1">
            <a:spLocks/>
          </p:cNvSpPr>
          <p:nvPr/>
        </p:nvSpPr>
        <p:spPr>
          <a:xfrm>
            <a:off x="679104" y="1335027"/>
            <a:ext cx="5416896" cy="3213187"/>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lvl="0" indent="-457200">
              <a:buFont typeface="Arial" panose="020B0604020202020204" pitchFamily="34" charset="0"/>
              <a:buChar char="•"/>
              <a:defRPr/>
            </a:pPr>
            <a:r>
              <a:rPr lang="en-US" dirty="0">
                <a:gradFill>
                  <a:gsLst>
                    <a:gs pos="1250">
                      <a:srgbClr val="1A1A1A"/>
                    </a:gs>
                    <a:gs pos="100000">
                      <a:srgbClr val="1A1A1A"/>
                    </a:gs>
                  </a:gsLst>
                  <a:lin ang="5400000" scaled="0"/>
                </a:gradFill>
                <a:hlinkClick r:id="rId3"/>
              </a:rPr>
              <a:t>Windows Virtual Desktop pricing</a:t>
            </a:r>
            <a:endParaRPr lang="en-US" dirty="0">
              <a:gradFill>
                <a:gsLst>
                  <a:gs pos="1250">
                    <a:srgbClr val="1A1A1A"/>
                  </a:gs>
                  <a:gs pos="100000">
                    <a:srgbClr val="1A1A1A"/>
                  </a:gs>
                </a:gsLst>
                <a:lin ang="5400000" scaled="0"/>
              </a:gradFill>
            </a:endParaRPr>
          </a:p>
          <a:p>
            <a:pPr marL="457200" lvl="0" indent="-457200">
              <a:buFont typeface="Arial" panose="020B0604020202020204" pitchFamily="34" charset="0"/>
              <a:buChar char="•"/>
              <a:defRPr/>
            </a:pPr>
            <a:r>
              <a:rPr lang="en-US" dirty="0">
                <a:gradFill>
                  <a:gsLst>
                    <a:gs pos="1250">
                      <a:srgbClr val="1A1A1A"/>
                    </a:gs>
                    <a:gs pos="100000">
                      <a:srgbClr val="1A1A1A"/>
                    </a:gs>
                  </a:gsLst>
                  <a:lin ang="5400000" scaled="0"/>
                </a:gradFill>
                <a:hlinkClick r:id="rId4"/>
              </a:rPr>
              <a:t>WVD Cost Calculator</a:t>
            </a:r>
            <a:endParaRPr lang="en-US" dirty="0">
              <a:gradFill>
                <a:gsLst>
                  <a:gs pos="1250">
                    <a:srgbClr val="1A1A1A"/>
                  </a:gs>
                  <a:gs pos="100000">
                    <a:srgbClr val="1A1A1A"/>
                  </a:gs>
                </a:gsLst>
                <a:lin ang="5400000" scaled="0"/>
              </a:gradFill>
            </a:endParaRPr>
          </a:p>
          <a:p>
            <a:pPr marL="457200" lvl="0" indent="-457200">
              <a:buFont typeface="Arial" panose="020B0604020202020204" pitchFamily="34" charset="0"/>
              <a:buChar char="•"/>
              <a:defRPr/>
            </a:pPr>
            <a:r>
              <a:rPr lang="en-US" dirty="0">
                <a:gradFill>
                  <a:gsLst>
                    <a:gs pos="1250">
                      <a:srgbClr val="1A1A1A"/>
                    </a:gs>
                    <a:gs pos="100000">
                      <a:srgbClr val="1A1A1A"/>
                    </a:gs>
                  </a:gsLst>
                  <a:lin ang="5400000" scaled="0"/>
                </a:gradFill>
                <a:hlinkClick r:id="rId5"/>
              </a:rPr>
              <a:t>WVD Bandwidth Planning</a:t>
            </a:r>
            <a:endParaRPr lang="en-US" dirty="0">
              <a:gradFill>
                <a:gsLst>
                  <a:gs pos="1250">
                    <a:srgbClr val="1A1A1A"/>
                  </a:gs>
                  <a:gs pos="100000">
                    <a:srgbClr val="1A1A1A"/>
                  </a:gs>
                </a:gsLst>
                <a:lin ang="5400000" scaled="0"/>
              </a:gradFill>
            </a:endParaRPr>
          </a:p>
          <a:p>
            <a:pPr marL="457200" lvl="0" indent="-457200">
              <a:buFont typeface="Arial" panose="020B0604020202020204" pitchFamily="34" charset="0"/>
              <a:buChar char="•"/>
              <a:defRPr/>
            </a:pPr>
            <a:r>
              <a:rPr lang="en-US" dirty="0">
                <a:gradFill>
                  <a:gsLst>
                    <a:gs pos="1250">
                      <a:srgbClr val="1A1A1A"/>
                    </a:gs>
                    <a:gs pos="100000">
                      <a:srgbClr val="1A1A1A"/>
                    </a:gs>
                  </a:gsLst>
                  <a:lin ang="5400000" scaled="0"/>
                </a:gradFill>
                <a:hlinkClick r:id="rId6"/>
              </a:rPr>
              <a:t>Windows Virtual Desktop Experience Estimator</a:t>
            </a:r>
            <a:endParaRPr lang="en-US" dirty="0">
              <a:gradFill>
                <a:gsLst>
                  <a:gs pos="1250">
                    <a:srgbClr val="1A1A1A"/>
                  </a:gs>
                  <a:gs pos="100000">
                    <a:srgbClr val="1A1A1A"/>
                  </a:gs>
                </a:gsLst>
                <a:lin ang="5400000" scaled="0"/>
              </a:gradFill>
            </a:endParaRPr>
          </a:p>
          <a:p>
            <a:pPr marL="342900" lvl="0" indent="-342900">
              <a:buFont typeface="Arial" panose="020B0604020202020204" pitchFamily="34" charset="0"/>
              <a:buChar char="•"/>
              <a:defRPr/>
            </a:pPr>
            <a:endParaRPr kumimoji="0" lang="en-US" sz="20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endParaRPr>
          </a:p>
        </p:txBody>
      </p:sp>
      <p:pic>
        <p:nvPicPr>
          <p:cNvPr id="2" name="Picture 1">
            <a:extLst>
              <a:ext uri="{FF2B5EF4-FFF2-40B4-BE49-F238E27FC236}">
                <a16:creationId xmlns:a16="http://schemas.microsoft.com/office/drawing/2014/main" id="{E3B53B72-256F-4830-80C4-FA9BD17D9A04}"/>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6096000" y="1260764"/>
            <a:ext cx="5708325" cy="538018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191277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6A87A-D51A-4172-AF34-B7A300054CC2}"/>
              </a:ext>
            </a:extLst>
          </p:cNvPr>
          <p:cNvSpPr>
            <a:spLocks noGrp="1"/>
          </p:cNvSpPr>
          <p:nvPr>
            <p:ph type="title"/>
          </p:nvPr>
        </p:nvSpPr>
        <p:spPr>
          <a:xfrm>
            <a:off x="588263" y="457200"/>
            <a:ext cx="11018520" cy="800219"/>
          </a:xfrm>
        </p:spPr>
        <p:txBody>
          <a:bodyPr/>
          <a:lstStyle/>
          <a:p>
            <a:r>
              <a:rPr lang="en-US" dirty="0"/>
              <a:t>WVD Bandwidth Recommendations</a:t>
            </a:r>
            <a:br>
              <a:rPr lang="en-US" dirty="0"/>
            </a:br>
            <a:r>
              <a:rPr lang="en-US" sz="1600" dirty="0">
                <a:hlinkClick r:id="rId2"/>
              </a:rPr>
              <a:t>https://docs.microsoft.com/en-us/azure/virtual-desktop/bandwidth-recommendations</a:t>
            </a:r>
            <a:endParaRPr lang="en-US" dirty="0"/>
          </a:p>
        </p:txBody>
      </p:sp>
      <p:sp>
        <p:nvSpPr>
          <p:cNvPr id="3" name="Text Placeholder 2">
            <a:extLst>
              <a:ext uri="{FF2B5EF4-FFF2-40B4-BE49-F238E27FC236}">
                <a16:creationId xmlns:a16="http://schemas.microsoft.com/office/drawing/2014/main" id="{2B705CBF-56EB-459C-BC4D-B14BDE9269E4}"/>
              </a:ext>
            </a:extLst>
          </p:cNvPr>
          <p:cNvSpPr>
            <a:spLocks noGrp="1"/>
          </p:cNvSpPr>
          <p:nvPr>
            <p:ph type="body" sz="quarter" idx="10"/>
          </p:nvPr>
        </p:nvSpPr>
        <p:spPr>
          <a:xfrm>
            <a:off x="588263" y="1557082"/>
            <a:ext cx="4865176" cy="2856167"/>
          </a:xfrm>
        </p:spPr>
        <p:txBody>
          <a:bodyPr/>
          <a:lstStyle/>
          <a:p>
            <a:pPr marL="457200" indent="-457200">
              <a:buFont typeface="Arial" panose="020B0604020202020204" pitchFamily="34" charset="0"/>
              <a:buChar char="•"/>
            </a:pPr>
            <a:r>
              <a:rPr lang="en-US" sz="2000" dirty="0"/>
              <a:t>Guidelines to deliver smooth experience</a:t>
            </a:r>
          </a:p>
          <a:p>
            <a:pPr marL="457200" indent="-457200">
              <a:buFont typeface="Arial" panose="020B0604020202020204" pitchFamily="34" charset="0"/>
              <a:buChar char="•"/>
            </a:pPr>
            <a:r>
              <a:rPr lang="en-US" sz="2000" dirty="0"/>
              <a:t>As a given App’s frame rate or display resolution increases, bandwidth requirement also rise</a:t>
            </a:r>
          </a:p>
          <a:p>
            <a:pPr marL="457200" indent="-457200">
              <a:buFont typeface="Arial" panose="020B0604020202020204" pitchFamily="34" charset="0"/>
              <a:buChar char="•"/>
            </a:pPr>
            <a:r>
              <a:rPr lang="en-US" sz="2000" dirty="0"/>
              <a:t>Other scenarios can impact bandwidth requirements:</a:t>
            </a:r>
          </a:p>
          <a:p>
            <a:pPr marL="685800" lvl="1" indent="-457200">
              <a:buFont typeface="Arial" panose="020B0604020202020204" pitchFamily="34" charset="0"/>
              <a:buChar char="•"/>
            </a:pPr>
            <a:r>
              <a:rPr lang="en-US" sz="1600" dirty="0"/>
              <a:t>Voice or video conferencing</a:t>
            </a:r>
          </a:p>
          <a:p>
            <a:pPr marL="685800" lvl="1" indent="-457200">
              <a:buFont typeface="Arial" panose="020B0604020202020204" pitchFamily="34" charset="0"/>
              <a:buChar char="•"/>
            </a:pPr>
            <a:r>
              <a:rPr lang="en-US" sz="1600" dirty="0"/>
              <a:t>Real-time communication</a:t>
            </a:r>
          </a:p>
          <a:p>
            <a:pPr marL="685800" lvl="1" indent="-457200">
              <a:buFont typeface="Arial" panose="020B0604020202020204" pitchFamily="34" charset="0"/>
              <a:buChar char="•"/>
            </a:pPr>
            <a:r>
              <a:rPr lang="en-US" sz="1600" dirty="0"/>
              <a:t>Streaming 4K video</a:t>
            </a:r>
          </a:p>
        </p:txBody>
      </p:sp>
      <p:graphicFrame>
        <p:nvGraphicFramePr>
          <p:cNvPr id="4" name="Table 3">
            <a:extLst>
              <a:ext uri="{FF2B5EF4-FFF2-40B4-BE49-F238E27FC236}">
                <a16:creationId xmlns:a16="http://schemas.microsoft.com/office/drawing/2014/main" id="{B5E1F9DC-79D2-404F-9BB4-1EC889D2E7E6}"/>
              </a:ext>
            </a:extLst>
          </p:cNvPr>
          <p:cNvGraphicFramePr>
            <a:graphicFrameLocks noGrp="1"/>
          </p:cNvGraphicFramePr>
          <p:nvPr>
            <p:extLst>
              <p:ext uri="{D42A27DB-BD31-4B8C-83A1-F6EECF244321}">
                <p14:modId xmlns:p14="http://schemas.microsoft.com/office/powerpoint/2010/main" val="1583714065"/>
              </p:ext>
            </p:extLst>
          </p:nvPr>
        </p:nvGraphicFramePr>
        <p:xfrm>
          <a:off x="5907746" y="1557082"/>
          <a:ext cx="6075246" cy="4843718"/>
        </p:xfrm>
        <a:graphic>
          <a:graphicData uri="http://schemas.openxmlformats.org/drawingml/2006/table">
            <a:tbl>
              <a:tblPr/>
              <a:tblGrid>
                <a:gridCol w="2025082">
                  <a:extLst>
                    <a:ext uri="{9D8B030D-6E8A-4147-A177-3AD203B41FA5}">
                      <a16:colId xmlns:a16="http://schemas.microsoft.com/office/drawing/2014/main" val="1584016954"/>
                    </a:ext>
                  </a:extLst>
                </a:gridCol>
                <a:gridCol w="2025082">
                  <a:extLst>
                    <a:ext uri="{9D8B030D-6E8A-4147-A177-3AD203B41FA5}">
                      <a16:colId xmlns:a16="http://schemas.microsoft.com/office/drawing/2014/main" val="960434"/>
                    </a:ext>
                  </a:extLst>
                </a:gridCol>
                <a:gridCol w="2025082">
                  <a:extLst>
                    <a:ext uri="{9D8B030D-6E8A-4147-A177-3AD203B41FA5}">
                      <a16:colId xmlns:a16="http://schemas.microsoft.com/office/drawing/2014/main" val="3082372507"/>
                    </a:ext>
                  </a:extLst>
                </a:gridCol>
              </a:tblGrid>
              <a:tr h="525721">
                <a:tc>
                  <a:txBody>
                    <a:bodyPr/>
                    <a:lstStyle/>
                    <a:p>
                      <a:pPr algn="l" fontAlgn="b"/>
                      <a:r>
                        <a:rPr lang="en-US" sz="1400" b="1" dirty="0">
                          <a:effectLst/>
                        </a:rPr>
                        <a:t>Workload</a:t>
                      </a:r>
                    </a:p>
                  </a:txBody>
                  <a:tcPr marL="31813" marR="31813" marT="23859" marB="23859" anchor="b">
                    <a:lnL w="12700" cap="flat" cmpd="sng" algn="ctr">
                      <a:solidFill>
                        <a:srgbClr val="00A6CB"/>
                      </a:solidFill>
                      <a:prstDash val="solid"/>
                      <a:round/>
                      <a:headEnd type="none" w="med" len="med"/>
                      <a:tailEnd type="none" w="med" len="med"/>
                    </a:lnL>
                    <a:lnR w="12700" cap="flat" cmpd="sng" algn="ctr">
                      <a:solidFill>
                        <a:srgbClr val="F0B5CB"/>
                      </a:solidFill>
                      <a:prstDash val="solid"/>
                      <a:round/>
                      <a:headEnd type="none" w="med" len="med"/>
                      <a:tailEnd type="none" w="med" len="med"/>
                    </a:lnR>
                    <a:lnT w="12700" cap="flat" cmpd="sng" algn="ctr">
                      <a:solidFill>
                        <a:srgbClr val="00A6CB"/>
                      </a:solidFill>
                      <a:prstDash val="solid"/>
                      <a:round/>
                      <a:headEnd type="none" w="med" len="med"/>
                      <a:tailEnd type="none" w="med" len="med"/>
                    </a:lnT>
                    <a:lnB w="9525" cap="flat" cmpd="sng" algn="ctr">
                      <a:solidFill>
                        <a:srgbClr val="90B5CB"/>
                      </a:solidFill>
                      <a:prstDash val="solid"/>
                      <a:round/>
                      <a:headEnd type="none" w="med" len="med"/>
                      <a:tailEnd type="none" w="med" len="med"/>
                    </a:lnB>
                    <a:solidFill>
                      <a:schemeClr val="accent6">
                        <a:lumMod val="75000"/>
                      </a:schemeClr>
                    </a:solidFill>
                  </a:tcPr>
                </a:tc>
                <a:tc>
                  <a:txBody>
                    <a:bodyPr/>
                    <a:lstStyle/>
                    <a:p>
                      <a:pPr algn="l" fontAlgn="b"/>
                      <a:r>
                        <a:rPr lang="en-US" sz="1400" b="1" dirty="0">
                          <a:effectLst/>
                        </a:rPr>
                        <a:t>Sample applications</a:t>
                      </a:r>
                    </a:p>
                  </a:txBody>
                  <a:tcPr marL="31813" marR="31813" marT="23859" marB="23859" anchor="b">
                    <a:lnL w="12700" cap="flat" cmpd="sng" algn="ctr">
                      <a:solidFill>
                        <a:srgbClr val="F0B5CB"/>
                      </a:solidFill>
                      <a:prstDash val="solid"/>
                      <a:round/>
                      <a:headEnd type="none" w="med" len="med"/>
                      <a:tailEnd type="none" w="med" len="med"/>
                    </a:lnL>
                    <a:lnR w="12700" cap="flat" cmpd="sng" algn="ctr">
                      <a:solidFill>
                        <a:srgbClr val="00B5CB"/>
                      </a:solidFill>
                      <a:prstDash val="solid"/>
                      <a:round/>
                      <a:headEnd type="none" w="med" len="med"/>
                      <a:tailEnd type="none" w="med" len="med"/>
                    </a:lnR>
                    <a:lnT w="12700" cap="flat" cmpd="sng" algn="ctr">
                      <a:solidFill>
                        <a:srgbClr val="F0B5CB"/>
                      </a:solidFill>
                      <a:prstDash val="solid"/>
                      <a:round/>
                      <a:headEnd type="none" w="med" len="med"/>
                      <a:tailEnd type="none" w="med" len="med"/>
                    </a:lnT>
                    <a:lnB w="9525" cap="flat" cmpd="sng" algn="ctr">
                      <a:solidFill>
                        <a:srgbClr val="60B8CB"/>
                      </a:solidFill>
                      <a:prstDash val="solid"/>
                      <a:round/>
                      <a:headEnd type="none" w="med" len="med"/>
                      <a:tailEnd type="none" w="med" len="med"/>
                    </a:lnB>
                    <a:solidFill>
                      <a:schemeClr val="accent6">
                        <a:lumMod val="75000"/>
                      </a:schemeClr>
                    </a:solidFill>
                  </a:tcPr>
                </a:tc>
                <a:tc>
                  <a:txBody>
                    <a:bodyPr/>
                    <a:lstStyle/>
                    <a:p>
                      <a:pPr algn="l" fontAlgn="b"/>
                      <a:r>
                        <a:rPr lang="en-US" sz="1400" b="1" dirty="0">
                          <a:effectLst/>
                        </a:rPr>
                        <a:t>Recommended bandwidth</a:t>
                      </a:r>
                    </a:p>
                  </a:txBody>
                  <a:tcPr marL="31813" marR="31813" marT="23859" marB="23859" anchor="b">
                    <a:lnL w="12700" cap="flat" cmpd="sng" algn="ctr">
                      <a:solidFill>
                        <a:srgbClr val="00B5CB"/>
                      </a:solidFill>
                      <a:prstDash val="solid"/>
                      <a:round/>
                      <a:headEnd type="none" w="med" len="med"/>
                      <a:tailEnd type="none" w="med" len="med"/>
                    </a:lnL>
                    <a:lnR w="12700" cap="flat" cmpd="sng" algn="ctr">
                      <a:solidFill>
                        <a:srgbClr val="00B5CB"/>
                      </a:solidFill>
                      <a:prstDash val="solid"/>
                      <a:round/>
                      <a:headEnd type="none" w="med" len="med"/>
                      <a:tailEnd type="none" w="med" len="med"/>
                    </a:lnR>
                    <a:lnT w="12700" cap="flat" cmpd="sng" algn="ctr">
                      <a:solidFill>
                        <a:srgbClr val="00B5CB"/>
                      </a:solidFill>
                      <a:prstDash val="solid"/>
                      <a:round/>
                      <a:headEnd type="none" w="med" len="med"/>
                      <a:tailEnd type="none" w="med" len="med"/>
                    </a:lnT>
                    <a:lnB w="9525" cap="flat" cmpd="sng" algn="ctr">
                      <a:solidFill>
                        <a:srgbClr val="20B0CB"/>
                      </a:solidFill>
                      <a:prstDash val="solid"/>
                      <a:round/>
                      <a:headEnd type="none" w="med" len="med"/>
                      <a:tailEnd type="none" w="med" len="med"/>
                    </a:lnB>
                    <a:solidFill>
                      <a:schemeClr val="accent6">
                        <a:lumMod val="75000"/>
                      </a:schemeClr>
                    </a:solidFill>
                  </a:tcPr>
                </a:tc>
                <a:extLst>
                  <a:ext uri="{0D108BD9-81ED-4DB2-BD59-A6C34878D82A}">
                    <a16:rowId xmlns:a16="http://schemas.microsoft.com/office/drawing/2014/main" val="3642678416"/>
                  </a:ext>
                </a:extLst>
              </a:tr>
              <a:tr h="762144">
                <a:tc>
                  <a:txBody>
                    <a:bodyPr/>
                    <a:lstStyle/>
                    <a:p>
                      <a:pPr algn="l" fontAlgn="t"/>
                      <a:r>
                        <a:rPr lang="en-US" sz="1400" dirty="0">
                          <a:effectLst/>
                        </a:rPr>
                        <a:t>Task worker</a:t>
                      </a:r>
                    </a:p>
                  </a:txBody>
                  <a:tcPr marL="31813" marR="31813" marT="23859" marB="23859">
                    <a:lnL w="12700" cap="flat" cmpd="sng" algn="ctr">
                      <a:solidFill>
                        <a:srgbClr val="90B5CB"/>
                      </a:solidFill>
                      <a:prstDash val="solid"/>
                      <a:round/>
                      <a:headEnd type="none" w="med" len="med"/>
                      <a:tailEnd type="none" w="med" len="med"/>
                    </a:lnL>
                    <a:lnR w="12700" cap="flat" cmpd="sng" algn="ctr">
                      <a:solidFill>
                        <a:srgbClr val="60B8CB"/>
                      </a:solidFill>
                      <a:prstDash val="solid"/>
                      <a:round/>
                      <a:headEnd type="none" w="med" len="med"/>
                      <a:tailEnd type="none" w="med" len="med"/>
                    </a:lnR>
                    <a:lnT w="9525" cap="flat" cmpd="sng" algn="ctr">
                      <a:solidFill>
                        <a:srgbClr val="90B5CB"/>
                      </a:solidFill>
                      <a:prstDash val="solid"/>
                      <a:round/>
                      <a:headEnd type="none" w="med" len="med"/>
                      <a:tailEnd type="none" w="med" len="med"/>
                    </a:lnT>
                    <a:lnB w="9525" cap="flat" cmpd="sng" algn="ctr">
                      <a:solidFill>
                        <a:srgbClr val="D0B1CB"/>
                      </a:solidFill>
                      <a:prstDash val="solid"/>
                      <a:round/>
                      <a:headEnd type="none" w="med" len="med"/>
                      <a:tailEnd type="none" w="med" len="med"/>
                    </a:lnB>
                    <a:solidFill>
                      <a:srgbClr val="FFFFFF"/>
                    </a:solidFill>
                  </a:tcPr>
                </a:tc>
                <a:tc>
                  <a:txBody>
                    <a:bodyPr/>
                    <a:lstStyle/>
                    <a:p>
                      <a:pPr algn="l" fontAlgn="t"/>
                      <a:r>
                        <a:rPr lang="en-US" sz="1400" dirty="0">
                          <a:effectLst/>
                        </a:rPr>
                        <a:t>Microsoft Word, Outlook, Excel, Adobe Reader</a:t>
                      </a:r>
                    </a:p>
                  </a:txBody>
                  <a:tcPr marL="31813" marR="31813" marT="23859" marB="23859">
                    <a:lnL w="12700" cap="flat" cmpd="sng" algn="ctr">
                      <a:solidFill>
                        <a:srgbClr val="60B8CB"/>
                      </a:solidFill>
                      <a:prstDash val="solid"/>
                      <a:round/>
                      <a:headEnd type="none" w="med" len="med"/>
                      <a:tailEnd type="none" w="med" len="med"/>
                    </a:lnL>
                    <a:lnR w="12700" cap="flat" cmpd="sng" algn="ctr">
                      <a:solidFill>
                        <a:srgbClr val="20B0CB"/>
                      </a:solidFill>
                      <a:prstDash val="solid"/>
                      <a:round/>
                      <a:headEnd type="none" w="med" len="med"/>
                      <a:tailEnd type="none" w="med" len="med"/>
                    </a:lnR>
                    <a:lnT w="9525" cap="flat" cmpd="sng" algn="ctr">
                      <a:solidFill>
                        <a:srgbClr val="60B8CB"/>
                      </a:solidFill>
                      <a:prstDash val="solid"/>
                      <a:round/>
                      <a:headEnd type="none" w="med" len="med"/>
                      <a:tailEnd type="none" w="med" len="med"/>
                    </a:lnT>
                    <a:lnB w="9525" cap="flat" cmpd="sng" algn="ctr">
                      <a:solidFill>
                        <a:srgbClr val="90C1CB"/>
                      </a:solidFill>
                      <a:prstDash val="solid"/>
                      <a:round/>
                      <a:headEnd type="none" w="med" len="med"/>
                      <a:tailEnd type="none" w="med" len="med"/>
                    </a:lnB>
                    <a:solidFill>
                      <a:srgbClr val="FFFFFF"/>
                    </a:solidFill>
                  </a:tcPr>
                </a:tc>
                <a:tc>
                  <a:txBody>
                    <a:bodyPr/>
                    <a:lstStyle/>
                    <a:p>
                      <a:pPr algn="l" fontAlgn="t"/>
                      <a:r>
                        <a:rPr lang="en-US" sz="1400" dirty="0">
                          <a:effectLst/>
                        </a:rPr>
                        <a:t>1.5 Mbps</a:t>
                      </a:r>
                    </a:p>
                  </a:txBody>
                  <a:tcPr marL="31813" marR="31813" marT="23859" marB="23859">
                    <a:lnL w="12700" cap="flat" cmpd="sng" algn="ctr">
                      <a:solidFill>
                        <a:srgbClr val="20B0CB"/>
                      </a:solidFill>
                      <a:prstDash val="solid"/>
                      <a:round/>
                      <a:headEnd type="none" w="med" len="med"/>
                      <a:tailEnd type="none" w="med" len="med"/>
                    </a:lnL>
                    <a:lnR w="12700" cap="flat" cmpd="sng" algn="ctr">
                      <a:solidFill>
                        <a:srgbClr val="20B0CB"/>
                      </a:solidFill>
                      <a:prstDash val="solid"/>
                      <a:round/>
                      <a:headEnd type="none" w="med" len="med"/>
                      <a:tailEnd type="none" w="med" len="med"/>
                    </a:lnR>
                    <a:lnT w="9525" cap="flat" cmpd="sng" algn="ctr">
                      <a:solidFill>
                        <a:srgbClr val="20B0CB"/>
                      </a:solidFill>
                      <a:prstDash val="solid"/>
                      <a:round/>
                      <a:headEnd type="none" w="med" len="med"/>
                      <a:tailEnd type="none" w="med" len="med"/>
                    </a:lnT>
                    <a:lnB w="9525" cap="flat" cmpd="sng" algn="ctr">
                      <a:solidFill>
                        <a:srgbClr val="B0BCCB"/>
                      </a:solidFill>
                      <a:prstDash val="solid"/>
                      <a:round/>
                      <a:headEnd type="none" w="med" len="med"/>
                      <a:tailEnd type="none" w="med" len="med"/>
                    </a:lnB>
                    <a:solidFill>
                      <a:srgbClr val="FFFFFF"/>
                    </a:solidFill>
                  </a:tcPr>
                </a:tc>
                <a:extLst>
                  <a:ext uri="{0D108BD9-81ED-4DB2-BD59-A6C34878D82A}">
                    <a16:rowId xmlns:a16="http://schemas.microsoft.com/office/drawing/2014/main" val="2585098836"/>
                  </a:ext>
                </a:extLst>
              </a:tr>
              <a:tr h="998566">
                <a:tc>
                  <a:txBody>
                    <a:bodyPr/>
                    <a:lstStyle/>
                    <a:p>
                      <a:pPr algn="l" fontAlgn="t"/>
                      <a:r>
                        <a:rPr lang="en-US" sz="1400" dirty="0">
                          <a:effectLst/>
                        </a:rPr>
                        <a:t>Office worker</a:t>
                      </a:r>
                    </a:p>
                  </a:txBody>
                  <a:tcPr marL="31813" marR="31813" marT="23859" marB="23859">
                    <a:lnL w="12700" cap="flat" cmpd="sng" algn="ctr">
                      <a:solidFill>
                        <a:srgbClr val="D0B1CB"/>
                      </a:solidFill>
                      <a:prstDash val="solid"/>
                      <a:round/>
                      <a:headEnd type="none" w="med" len="med"/>
                      <a:tailEnd type="none" w="med" len="med"/>
                    </a:lnL>
                    <a:lnR w="12700" cap="flat" cmpd="sng" algn="ctr">
                      <a:solidFill>
                        <a:srgbClr val="90C1CB"/>
                      </a:solidFill>
                      <a:prstDash val="solid"/>
                      <a:round/>
                      <a:headEnd type="none" w="med" len="med"/>
                      <a:tailEnd type="none" w="med" len="med"/>
                    </a:lnR>
                    <a:lnT w="9525" cap="flat" cmpd="sng" algn="ctr">
                      <a:solidFill>
                        <a:srgbClr val="D0B1CB"/>
                      </a:solidFill>
                      <a:prstDash val="solid"/>
                      <a:round/>
                      <a:headEnd type="none" w="med" len="med"/>
                      <a:tailEnd type="none" w="med" len="med"/>
                    </a:lnT>
                    <a:lnB w="9525" cap="flat" cmpd="sng" algn="ctr">
                      <a:solidFill>
                        <a:srgbClr val="A0BDCB"/>
                      </a:solidFill>
                      <a:prstDash val="solid"/>
                      <a:round/>
                      <a:headEnd type="none" w="med" len="med"/>
                      <a:tailEnd type="none" w="med" len="med"/>
                    </a:lnB>
                    <a:solidFill>
                      <a:srgbClr val="FFFFFF"/>
                    </a:solidFill>
                  </a:tcPr>
                </a:tc>
                <a:tc>
                  <a:txBody>
                    <a:bodyPr/>
                    <a:lstStyle/>
                    <a:p>
                      <a:pPr algn="l" fontAlgn="t"/>
                      <a:r>
                        <a:rPr lang="en-US" sz="1400" dirty="0">
                          <a:effectLst/>
                        </a:rPr>
                        <a:t>Microsoft Word, Outlook, Excel, Adobe Reader, PowerPoint, Photo Viewer</a:t>
                      </a:r>
                    </a:p>
                  </a:txBody>
                  <a:tcPr marL="31813" marR="31813" marT="23859" marB="23859">
                    <a:lnL w="12700" cap="flat" cmpd="sng" algn="ctr">
                      <a:solidFill>
                        <a:srgbClr val="90C1CB"/>
                      </a:solidFill>
                      <a:prstDash val="solid"/>
                      <a:round/>
                      <a:headEnd type="none" w="med" len="med"/>
                      <a:tailEnd type="none" w="med" len="med"/>
                    </a:lnL>
                    <a:lnR w="12700" cap="flat" cmpd="sng" algn="ctr">
                      <a:solidFill>
                        <a:srgbClr val="B0BCCB"/>
                      </a:solidFill>
                      <a:prstDash val="solid"/>
                      <a:round/>
                      <a:headEnd type="none" w="med" len="med"/>
                      <a:tailEnd type="none" w="med" len="med"/>
                    </a:lnR>
                    <a:lnT w="9525" cap="flat" cmpd="sng" algn="ctr">
                      <a:solidFill>
                        <a:srgbClr val="90C1CB"/>
                      </a:solidFill>
                      <a:prstDash val="solid"/>
                      <a:round/>
                      <a:headEnd type="none" w="med" len="med"/>
                      <a:tailEnd type="none" w="med" len="med"/>
                    </a:lnT>
                    <a:lnB w="9525" cap="flat" cmpd="sng" algn="ctr">
                      <a:solidFill>
                        <a:srgbClr val="60BBCB"/>
                      </a:solidFill>
                      <a:prstDash val="solid"/>
                      <a:round/>
                      <a:headEnd type="none" w="med" len="med"/>
                      <a:tailEnd type="none" w="med" len="med"/>
                    </a:lnB>
                    <a:solidFill>
                      <a:srgbClr val="FFFFFF"/>
                    </a:solidFill>
                  </a:tcPr>
                </a:tc>
                <a:tc>
                  <a:txBody>
                    <a:bodyPr/>
                    <a:lstStyle/>
                    <a:p>
                      <a:pPr algn="l" fontAlgn="t"/>
                      <a:r>
                        <a:rPr lang="en-US" sz="1400" dirty="0">
                          <a:effectLst/>
                        </a:rPr>
                        <a:t>3 Mbps</a:t>
                      </a:r>
                    </a:p>
                  </a:txBody>
                  <a:tcPr marL="31813" marR="31813" marT="23859" marB="23859">
                    <a:lnL w="12700" cap="flat" cmpd="sng" algn="ctr">
                      <a:solidFill>
                        <a:srgbClr val="B0BCCB"/>
                      </a:solidFill>
                      <a:prstDash val="solid"/>
                      <a:round/>
                      <a:headEnd type="none" w="med" len="med"/>
                      <a:tailEnd type="none" w="med" len="med"/>
                    </a:lnL>
                    <a:lnR w="12700" cap="flat" cmpd="sng" algn="ctr">
                      <a:solidFill>
                        <a:srgbClr val="B0BCCB"/>
                      </a:solidFill>
                      <a:prstDash val="solid"/>
                      <a:round/>
                      <a:headEnd type="none" w="med" len="med"/>
                      <a:tailEnd type="none" w="med" len="med"/>
                    </a:lnR>
                    <a:lnT w="9525" cap="flat" cmpd="sng" algn="ctr">
                      <a:solidFill>
                        <a:srgbClr val="B0BCCB"/>
                      </a:solidFill>
                      <a:prstDash val="solid"/>
                      <a:round/>
                      <a:headEnd type="none" w="med" len="med"/>
                      <a:tailEnd type="none" w="med" len="med"/>
                    </a:lnT>
                    <a:lnB w="9525" cap="flat" cmpd="sng" algn="ctr">
                      <a:solidFill>
                        <a:srgbClr val="A0BDCB"/>
                      </a:solidFill>
                      <a:prstDash val="solid"/>
                      <a:round/>
                      <a:headEnd type="none" w="med" len="med"/>
                      <a:tailEnd type="none" w="med" len="med"/>
                    </a:lnB>
                    <a:solidFill>
                      <a:srgbClr val="FFFFFF"/>
                    </a:solidFill>
                  </a:tcPr>
                </a:tc>
                <a:extLst>
                  <a:ext uri="{0D108BD9-81ED-4DB2-BD59-A6C34878D82A}">
                    <a16:rowId xmlns:a16="http://schemas.microsoft.com/office/drawing/2014/main" val="1815149218"/>
                  </a:ext>
                </a:extLst>
              </a:tr>
              <a:tr h="1085876">
                <a:tc>
                  <a:txBody>
                    <a:bodyPr/>
                    <a:lstStyle/>
                    <a:p>
                      <a:pPr algn="l" fontAlgn="t"/>
                      <a:r>
                        <a:rPr lang="en-US" sz="1400">
                          <a:effectLst/>
                        </a:rPr>
                        <a:t>Knowledge worker</a:t>
                      </a:r>
                    </a:p>
                  </a:txBody>
                  <a:tcPr marL="31813" marR="31813" marT="23859" marB="23859">
                    <a:lnL w="12700" cap="flat" cmpd="sng" algn="ctr">
                      <a:solidFill>
                        <a:srgbClr val="A0BDCB"/>
                      </a:solidFill>
                      <a:prstDash val="solid"/>
                      <a:round/>
                      <a:headEnd type="none" w="med" len="med"/>
                      <a:tailEnd type="none" w="med" len="med"/>
                    </a:lnL>
                    <a:lnR w="12700" cap="flat" cmpd="sng" algn="ctr">
                      <a:solidFill>
                        <a:srgbClr val="60BBCB"/>
                      </a:solidFill>
                      <a:prstDash val="solid"/>
                      <a:round/>
                      <a:headEnd type="none" w="med" len="med"/>
                      <a:tailEnd type="none" w="med" len="med"/>
                    </a:lnR>
                    <a:lnT w="9525" cap="flat" cmpd="sng" algn="ctr">
                      <a:solidFill>
                        <a:srgbClr val="A0BDCB"/>
                      </a:solidFill>
                      <a:prstDash val="solid"/>
                      <a:round/>
                      <a:headEnd type="none" w="med" len="med"/>
                      <a:tailEnd type="none" w="med" len="med"/>
                    </a:lnT>
                    <a:lnB w="9525" cap="flat" cmpd="sng" algn="ctr">
                      <a:solidFill>
                        <a:srgbClr val="60C4CB"/>
                      </a:solidFill>
                      <a:prstDash val="solid"/>
                      <a:round/>
                      <a:headEnd type="none" w="med" len="med"/>
                      <a:tailEnd type="none" w="med" len="med"/>
                    </a:lnB>
                    <a:solidFill>
                      <a:srgbClr val="FFFFFF"/>
                    </a:solidFill>
                  </a:tcPr>
                </a:tc>
                <a:tc>
                  <a:txBody>
                    <a:bodyPr/>
                    <a:lstStyle/>
                    <a:p>
                      <a:pPr algn="l" fontAlgn="t"/>
                      <a:r>
                        <a:rPr lang="en-US" sz="1400">
                          <a:effectLst/>
                        </a:rPr>
                        <a:t>Microsoft Word, Outlook, Excel, Adobe Reader, PowerPoint, Photo Viewer, Java</a:t>
                      </a:r>
                    </a:p>
                  </a:txBody>
                  <a:tcPr marL="31813" marR="31813" marT="23859" marB="23859">
                    <a:lnL w="12700" cap="flat" cmpd="sng" algn="ctr">
                      <a:solidFill>
                        <a:srgbClr val="60BBCB"/>
                      </a:solidFill>
                      <a:prstDash val="solid"/>
                      <a:round/>
                      <a:headEnd type="none" w="med" len="med"/>
                      <a:tailEnd type="none" w="med" len="med"/>
                    </a:lnL>
                    <a:lnR w="12700" cap="flat" cmpd="sng" algn="ctr">
                      <a:solidFill>
                        <a:srgbClr val="A0BDCB"/>
                      </a:solidFill>
                      <a:prstDash val="solid"/>
                      <a:round/>
                      <a:headEnd type="none" w="med" len="med"/>
                      <a:tailEnd type="none" w="med" len="med"/>
                    </a:lnR>
                    <a:lnT w="9525" cap="flat" cmpd="sng" algn="ctr">
                      <a:solidFill>
                        <a:srgbClr val="60BBCB"/>
                      </a:solidFill>
                      <a:prstDash val="solid"/>
                      <a:round/>
                      <a:headEnd type="none" w="med" len="med"/>
                      <a:tailEnd type="none" w="med" len="med"/>
                    </a:lnT>
                    <a:lnB w="9525" cap="flat" cmpd="sng" algn="ctr">
                      <a:solidFill>
                        <a:srgbClr val="60D0CB"/>
                      </a:solidFill>
                      <a:prstDash val="solid"/>
                      <a:round/>
                      <a:headEnd type="none" w="med" len="med"/>
                      <a:tailEnd type="none" w="med" len="med"/>
                    </a:lnB>
                    <a:solidFill>
                      <a:srgbClr val="FFFFFF"/>
                    </a:solidFill>
                  </a:tcPr>
                </a:tc>
                <a:tc>
                  <a:txBody>
                    <a:bodyPr/>
                    <a:lstStyle/>
                    <a:p>
                      <a:pPr algn="l" fontAlgn="t"/>
                      <a:r>
                        <a:rPr lang="en-US" sz="1400" dirty="0">
                          <a:effectLst/>
                        </a:rPr>
                        <a:t>5 Mbps</a:t>
                      </a:r>
                    </a:p>
                  </a:txBody>
                  <a:tcPr marL="31813" marR="31813" marT="23859" marB="23859">
                    <a:lnL w="12700" cap="flat" cmpd="sng" algn="ctr">
                      <a:solidFill>
                        <a:srgbClr val="A0BDCB"/>
                      </a:solidFill>
                      <a:prstDash val="solid"/>
                      <a:round/>
                      <a:headEnd type="none" w="med" len="med"/>
                      <a:tailEnd type="none" w="med" len="med"/>
                    </a:lnL>
                    <a:lnR w="12700" cap="flat" cmpd="sng" algn="ctr">
                      <a:solidFill>
                        <a:srgbClr val="A0BDCB"/>
                      </a:solidFill>
                      <a:prstDash val="solid"/>
                      <a:round/>
                      <a:headEnd type="none" w="med" len="med"/>
                      <a:tailEnd type="none" w="med" len="med"/>
                    </a:lnR>
                    <a:lnT w="9525" cap="flat" cmpd="sng" algn="ctr">
                      <a:solidFill>
                        <a:srgbClr val="A0BDCB"/>
                      </a:solidFill>
                      <a:prstDash val="solid"/>
                      <a:round/>
                      <a:headEnd type="none" w="med" len="med"/>
                      <a:tailEnd type="none" w="med" len="med"/>
                    </a:lnT>
                    <a:lnB w="9525" cap="flat" cmpd="sng" algn="ctr">
                      <a:solidFill>
                        <a:srgbClr val="40CFCB"/>
                      </a:solidFill>
                      <a:prstDash val="solid"/>
                      <a:round/>
                      <a:headEnd type="none" w="med" len="med"/>
                      <a:tailEnd type="none" w="med" len="med"/>
                    </a:lnB>
                    <a:solidFill>
                      <a:srgbClr val="FFFFFF"/>
                    </a:solidFill>
                  </a:tcPr>
                </a:tc>
                <a:extLst>
                  <a:ext uri="{0D108BD9-81ED-4DB2-BD59-A6C34878D82A}">
                    <a16:rowId xmlns:a16="http://schemas.microsoft.com/office/drawing/2014/main" val="3573447866"/>
                  </a:ext>
                </a:extLst>
              </a:tr>
              <a:tr h="1471411">
                <a:tc>
                  <a:txBody>
                    <a:bodyPr/>
                    <a:lstStyle/>
                    <a:p>
                      <a:pPr algn="l" fontAlgn="t"/>
                      <a:r>
                        <a:rPr lang="en-US" sz="1400">
                          <a:effectLst/>
                        </a:rPr>
                        <a:t>Power worker</a:t>
                      </a:r>
                    </a:p>
                  </a:txBody>
                  <a:tcPr marL="31813" marR="31813" marT="23859" marB="23859">
                    <a:lnL w="12700" cap="flat" cmpd="sng" algn="ctr">
                      <a:solidFill>
                        <a:srgbClr val="60C4CB"/>
                      </a:solidFill>
                      <a:prstDash val="solid"/>
                      <a:round/>
                      <a:headEnd type="none" w="med" len="med"/>
                      <a:tailEnd type="none" w="med" len="med"/>
                    </a:lnL>
                    <a:lnR w="12700" cap="flat" cmpd="sng" algn="ctr">
                      <a:solidFill>
                        <a:srgbClr val="60D0CB"/>
                      </a:solidFill>
                      <a:prstDash val="solid"/>
                      <a:round/>
                      <a:headEnd type="none" w="med" len="med"/>
                      <a:tailEnd type="none" w="med" len="med"/>
                    </a:lnR>
                    <a:lnT w="9525" cap="flat" cmpd="sng" algn="ctr">
                      <a:solidFill>
                        <a:srgbClr val="60C4CB"/>
                      </a:solidFill>
                      <a:prstDash val="solid"/>
                      <a:round/>
                      <a:headEnd type="none" w="med" len="med"/>
                      <a:tailEnd type="none" w="med" len="med"/>
                    </a:lnT>
                    <a:lnB w="12700" cap="flat" cmpd="sng" algn="ctr">
                      <a:solidFill>
                        <a:srgbClr val="60C4CB"/>
                      </a:solidFill>
                      <a:prstDash val="solid"/>
                      <a:round/>
                      <a:headEnd type="none" w="med" len="med"/>
                      <a:tailEnd type="none" w="med" len="med"/>
                    </a:lnB>
                    <a:solidFill>
                      <a:srgbClr val="FFFFFF"/>
                    </a:solidFill>
                  </a:tcPr>
                </a:tc>
                <a:tc>
                  <a:txBody>
                    <a:bodyPr/>
                    <a:lstStyle/>
                    <a:p>
                      <a:pPr algn="l" fontAlgn="t"/>
                      <a:r>
                        <a:rPr lang="en-US" sz="1400" dirty="0">
                          <a:effectLst/>
                        </a:rPr>
                        <a:t>Microsoft Word, Outlook, Excel, Adobe Reader, PowerPoint, Photo Viewer, Java, CAD/CAM, illustration/publishing</a:t>
                      </a:r>
                    </a:p>
                  </a:txBody>
                  <a:tcPr marL="31813" marR="31813" marT="23859" marB="23859">
                    <a:lnL w="12700" cap="flat" cmpd="sng" algn="ctr">
                      <a:solidFill>
                        <a:srgbClr val="60D0CB"/>
                      </a:solidFill>
                      <a:prstDash val="solid"/>
                      <a:round/>
                      <a:headEnd type="none" w="med" len="med"/>
                      <a:tailEnd type="none" w="med" len="med"/>
                    </a:lnL>
                    <a:lnR w="12700" cap="flat" cmpd="sng" algn="ctr">
                      <a:solidFill>
                        <a:srgbClr val="40CFCB"/>
                      </a:solidFill>
                      <a:prstDash val="solid"/>
                      <a:round/>
                      <a:headEnd type="none" w="med" len="med"/>
                      <a:tailEnd type="none" w="med" len="med"/>
                    </a:lnR>
                    <a:lnT w="9525" cap="flat" cmpd="sng" algn="ctr">
                      <a:solidFill>
                        <a:srgbClr val="60D0CB"/>
                      </a:solidFill>
                      <a:prstDash val="solid"/>
                      <a:round/>
                      <a:headEnd type="none" w="med" len="med"/>
                      <a:tailEnd type="none" w="med" len="med"/>
                    </a:lnT>
                    <a:lnB w="12700" cap="flat" cmpd="sng" algn="ctr">
                      <a:solidFill>
                        <a:srgbClr val="60D0CB"/>
                      </a:solidFill>
                      <a:prstDash val="solid"/>
                      <a:round/>
                      <a:headEnd type="none" w="med" len="med"/>
                      <a:tailEnd type="none" w="med" len="med"/>
                    </a:lnB>
                    <a:solidFill>
                      <a:srgbClr val="FFFFFF"/>
                    </a:solidFill>
                  </a:tcPr>
                </a:tc>
                <a:tc>
                  <a:txBody>
                    <a:bodyPr/>
                    <a:lstStyle/>
                    <a:p>
                      <a:pPr algn="l" fontAlgn="t"/>
                      <a:r>
                        <a:rPr lang="en-US" sz="1400" dirty="0">
                          <a:effectLst/>
                        </a:rPr>
                        <a:t>15 Mbps</a:t>
                      </a:r>
                    </a:p>
                  </a:txBody>
                  <a:tcPr marL="31813" marR="31813" marT="23859" marB="23859">
                    <a:lnL w="12700" cap="flat" cmpd="sng" algn="ctr">
                      <a:solidFill>
                        <a:srgbClr val="40CFCB"/>
                      </a:solidFill>
                      <a:prstDash val="solid"/>
                      <a:round/>
                      <a:headEnd type="none" w="med" len="med"/>
                      <a:tailEnd type="none" w="med" len="med"/>
                    </a:lnL>
                    <a:lnR w="12700" cap="flat" cmpd="sng" algn="ctr">
                      <a:solidFill>
                        <a:srgbClr val="40CFCB"/>
                      </a:solidFill>
                      <a:prstDash val="solid"/>
                      <a:round/>
                      <a:headEnd type="none" w="med" len="med"/>
                      <a:tailEnd type="none" w="med" len="med"/>
                    </a:lnR>
                    <a:lnT w="9525" cap="flat" cmpd="sng" algn="ctr">
                      <a:solidFill>
                        <a:srgbClr val="40CFCB"/>
                      </a:solidFill>
                      <a:prstDash val="solid"/>
                      <a:round/>
                      <a:headEnd type="none" w="med" len="med"/>
                      <a:tailEnd type="none" w="med" len="med"/>
                    </a:lnT>
                    <a:lnB w="12700" cap="flat" cmpd="sng" algn="ctr">
                      <a:solidFill>
                        <a:srgbClr val="40CFCB"/>
                      </a:solidFill>
                      <a:prstDash val="solid"/>
                      <a:round/>
                      <a:headEnd type="none" w="med" len="med"/>
                      <a:tailEnd type="none" w="med" len="med"/>
                    </a:lnB>
                    <a:solidFill>
                      <a:srgbClr val="FFFFFF"/>
                    </a:solidFill>
                  </a:tcPr>
                </a:tc>
                <a:extLst>
                  <a:ext uri="{0D108BD9-81ED-4DB2-BD59-A6C34878D82A}">
                    <a16:rowId xmlns:a16="http://schemas.microsoft.com/office/drawing/2014/main" val="44642029"/>
                  </a:ext>
                </a:extLst>
              </a:tr>
            </a:tbl>
          </a:graphicData>
        </a:graphic>
      </p:graphicFrame>
      <p:graphicFrame>
        <p:nvGraphicFramePr>
          <p:cNvPr id="5" name="Table 4">
            <a:extLst>
              <a:ext uri="{FF2B5EF4-FFF2-40B4-BE49-F238E27FC236}">
                <a16:creationId xmlns:a16="http://schemas.microsoft.com/office/drawing/2014/main" id="{2BDF8C82-08D9-4511-870C-80AA09B0C268}"/>
              </a:ext>
            </a:extLst>
          </p:cNvPr>
          <p:cNvGraphicFramePr>
            <a:graphicFrameLocks noGrp="1"/>
          </p:cNvGraphicFramePr>
          <p:nvPr>
            <p:extLst>
              <p:ext uri="{D42A27DB-BD31-4B8C-83A1-F6EECF244321}">
                <p14:modId xmlns:p14="http://schemas.microsoft.com/office/powerpoint/2010/main" val="2757922779"/>
              </p:ext>
            </p:extLst>
          </p:nvPr>
        </p:nvGraphicFramePr>
        <p:xfrm>
          <a:off x="1297470" y="4787899"/>
          <a:ext cx="3635636" cy="1612901"/>
        </p:xfrm>
        <a:graphic>
          <a:graphicData uri="http://schemas.openxmlformats.org/drawingml/2006/table">
            <a:tbl>
              <a:tblPr/>
              <a:tblGrid>
                <a:gridCol w="1817818">
                  <a:extLst>
                    <a:ext uri="{9D8B030D-6E8A-4147-A177-3AD203B41FA5}">
                      <a16:colId xmlns:a16="http://schemas.microsoft.com/office/drawing/2014/main" val="4192631243"/>
                    </a:ext>
                  </a:extLst>
                </a:gridCol>
                <a:gridCol w="1817818">
                  <a:extLst>
                    <a:ext uri="{9D8B030D-6E8A-4147-A177-3AD203B41FA5}">
                      <a16:colId xmlns:a16="http://schemas.microsoft.com/office/drawing/2014/main" val="4086075467"/>
                    </a:ext>
                  </a:extLst>
                </a:gridCol>
              </a:tblGrid>
              <a:tr h="449497">
                <a:tc>
                  <a:txBody>
                    <a:bodyPr/>
                    <a:lstStyle/>
                    <a:p>
                      <a:pPr algn="l" fontAlgn="b"/>
                      <a:r>
                        <a:rPr lang="en-US" sz="1000" b="0" cap="none" spc="0" dirty="0">
                          <a:ln w="0"/>
                          <a:solidFill>
                            <a:schemeClr val="tx1"/>
                          </a:solidFill>
                          <a:effectLst>
                            <a:outerShdw blurRad="38100" dist="19050" dir="2700000" algn="tl" rotWithShape="0">
                              <a:schemeClr val="dk1">
                                <a:alpha val="40000"/>
                              </a:schemeClr>
                            </a:outerShdw>
                          </a:effectLst>
                        </a:rPr>
                        <a:t>Typical display resolutions at 30 fps</a:t>
                      </a:r>
                    </a:p>
                  </a:txBody>
                  <a:tcPr marL="88137" marR="88137" marT="66102" marB="66102" anchor="b">
                    <a:lnL w="12700" cap="flat" cmpd="sng" algn="ctr">
                      <a:solidFill>
                        <a:srgbClr val="202007"/>
                      </a:solidFill>
                      <a:prstDash val="solid"/>
                      <a:round/>
                      <a:headEnd type="none" w="med" len="med"/>
                      <a:tailEnd type="none" w="med" len="med"/>
                    </a:lnL>
                    <a:lnR w="12700" cap="flat" cmpd="sng" algn="ctr">
                      <a:solidFill>
                        <a:srgbClr val="702407"/>
                      </a:solidFill>
                      <a:prstDash val="solid"/>
                      <a:round/>
                      <a:headEnd type="none" w="med" len="med"/>
                      <a:tailEnd type="none" w="med" len="med"/>
                    </a:lnR>
                    <a:lnT w="12700" cap="flat" cmpd="sng" algn="ctr">
                      <a:solidFill>
                        <a:srgbClr val="202007"/>
                      </a:solidFill>
                      <a:prstDash val="solid"/>
                      <a:round/>
                      <a:headEnd type="none" w="med" len="med"/>
                      <a:tailEnd type="none" w="med" len="med"/>
                    </a:lnT>
                    <a:lnB w="9525" cap="flat" cmpd="sng" algn="ctr">
                      <a:solidFill>
                        <a:srgbClr val="802C07"/>
                      </a:solidFill>
                      <a:prstDash val="solid"/>
                      <a:round/>
                      <a:headEnd type="none" w="med" len="med"/>
                      <a:tailEnd type="none" w="med" len="med"/>
                    </a:lnB>
                    <a:solidFill>
                      <a:srgbClr val="FFFFFF"/>
                    </a:solidFill>
                  </a:tcPr>
                </a:tc>
                <a:tc>
                  <a:txBody>
                    <a:bodyPr/>
                    <a:lstStyle/>
                    <a:p>
                      <a:pPr algn="l" fontAlgn="b"/>
                      <a:r>
                        <a:rPr lang="en-US" sz="1000" b="0" cap="none" spc="0" dirty="0">
                          <a:ln w="0"/>
                          <a:solidFill>
                            <a:schemeClr val="tx1"/>
                          </a:solidFill>
                          <a:effectLst>
                            <a:outerShdw blurRad="38100" dist="19050" dir="2700000" algn="tl" rotWithShape="0">
                              <a:schemeClr val="dk1">
                                <a:alpha val="40000"/>
                              </a:schemeClr>
                            </a:outerShdw>
                          </a:effectLst>
                        </a:rPr>
                        <a:t>Recommended bandwidth</a:t>
                      </a:r>
                    </a:p>
                  </a:txBody>
                  <a:tcPr marL="88137" marR="88137" marT="66102" marB="66102" anchor="b">
                    <a:lnL w="12700" cap="flat" cmpd="sng" algn="ctr">
                      <a:solidFill>
                        <a:srgbClr val="702407"/>
                      </a:solidFill>
                      <a:prstDash val="solid"/>
                      <a:round/>
                      <a:headEnd type="none" w="med" len="med"/>
                      <a:tailEnd type="none" w="med" len="med"/>
                    </a:lnL>
                    <a:lnR w="12700" cap="flat" cmpd="sng" algn="ctr">
                      <a:solidFill>
                        <a:srgbClr val="702407"/>
                      </a:solidFill>
                      <a:prstDash val="solid"/>
                      <a:round/>
                      <a:headEnd type="none" w="med" len="med"/>
                      <a:tailEnd type="none" w="med" len="med"/>
                    </a:lnR>
                    <a:lnT w="12700" cap="flat" cmpd="sng" algn="ctr">
                      <a:solidFill>
                        <a:srgbClr val="702407"/>
                      </a:solidFill>
                      <a:prstDash val="solid"/>
                      <a:round/>
                      <a:headEnd type="none" w="med" len="med"/>
                      <a:tailEnd type="none" w="med" len="med"/>
                    </a:lnT>
                    <a:lnB w="9525" cap="flat" cmpd="sng" algn="ctr">
                      <a:solidFill>
                        <a:srgbClr val="A02D07"/>
                      </a:solidFill>
                      <a:prstDash val="solid"/>
                      <a:round/>
                      <a:headEnd type="none" w="med" len="med"/>
                      <a:tailEnd type="none" w="med" len="med"/>
                    </a:lnB>
                    <a:solidFill>
                      <a:srgbClr val="FFFFFF"/>
                    </a:solidFill>
                  </a:tcPr>
                </a:tc>
                <a:extLst>
                  <a:ext uri="{0D108BD9-81ED-4DB2-BD59-A6C34878D82A}">
                    <a16:rowId xmlns:a16="http://schemas.microsoft.com/office/drawing/2014/main" val="3378429084"/>
                  </a:ext>
                </a:extLst>
              </a:tr>
              <a:tr h="290851">
                <a:tc>
                  <a:txBody>
                    <a:bodyPr/>
                    <a:lstStyle/>
                    <a:p>
                      <a:pPr algn="l" fontAlgn="t"/>
                      <a:r>
                        <a:rPr lang="en-US" sz="1000">
                          <a:effectLst/>
                        </a:rPr>
                        <a:t>About 1024 × 768 px</a:t>
                      </a:r>
                    </a:p>
                  </a:txBody>
                  <a:tcPr marL="88137" marR="88137" marT="66102" marB="66102">
                    <a:lnL w="12700" cap="flat" cmpd="sng" algn="ctr">
                      <a:solidFill>
                        <a:srgbClr val="802C07"/>
                      </a:solidFill>
                      <a:prstDash val="solid"/>
                      <a:round/>
                      <a:headEnd type="none" w="med" len="med"/>
                      <a:tailEnd type="none" w="med" len="med"/>
                    </a:lnL>
                    <a:lnR w="12700" cap="flat" cmpd="sng" algn="ctr">
                      <a:solidFill>
                        <a:srgbClr val="A02D07"/>
                      </a:solidFill>
                      <a:prstDash val="solid"/>
                      <a:round/>
                      <a:headEnd type="none" w="med" len="med"/>
                      <a:tailEnd type="none" w="med" len="med"/>
                    </a:lnR>
                    <a:lnT w="9525" cap="flat" cmpd="sng" algn="ctr">
                      <a:solidFill>
                        <a:srgbClr val="802C07"/>
                      </a:solidFill>
                      <a:prstDash val="solid"/>
                      <a:round/>
                      <a:headEnd type="none" w="med" len="med"/>
                      <a:tailEnd type="none" w="med" len="med"/>
                    </a:lnT>
                    <a:lnB w="9525" cap="flat" cmpd="sng" algn="ctr">
                      <a:solidFill>
                        <a:srgbClr val="802607"/>
                      </a:solidFill>
                      <a:prstDash val="solid"/>
                      <a:round/>
                      <a:headEnd type="none" w="med" len="med"/>
                      <a:tailEnd type="none" w="med" len="med"/>
                    </a:lnB>
                    <a:solidFill>
                      <a:srgbClr val="FFFFFF"/>
                    </a:solidFill>
                  </a:tcPr>
                </a:tc>
                <a:tc>
                  <a:txBody>
                    <a:bodyPr/>
                    <a:lstStyle/>
                    <a:p>
                      <a:pPr algn="l" fontAlgn="t"/>
                      <a:r>
                        <a:rPr lang="en-US" sz="1000">
                          <a:effectLst/>
                        </a:rPr>
                        <a:t>1.5 Mbps</a:t>
                      </a:r>
                    </a:p>
                  </a:txBody>
                  <a:tcPr marL="88137" marR="88137" marT="66102" marB="66102">
                    <a:lnL w="12700" cap="flat" cmpd="sng" algn="ctr">
                      <a:solidFill>
                        <a:srgbClr val="A02D07"/>
                      </a:solidFill>
                      <a:prstDash val="solid"/>
                      <a:round/>
                      <a:headEnd type="none" w="med" len="med"/>
                      <a:tailEnd type="none" w="med" len="med"/>
                    </a:lnL>
                    <a:lnR w="12700" cap="flat" cmpd="sng" algn="ctr">
                      <a:solidFill>
                        <a:srgbClr val="A02D07"/>
                      </a:solidFill>
                      <a:prstDash val="solid"/>
                      <a:round/>
                      <a:headEnd type="none" w="med" len="med"/>
                      <a:tailEnd type="none" w="med" len="med"/>
                    </a:lnR>
                    <a:lnT w="9525" cap="flat" cmpd="sng" algn="ctr">
                      <a:solidFill>
                        <a:srgbClr val="A02D07"/>
                      </a:solidFill>
                      <a:prstDash val="solid"/>
                      <a:round/>
                      <a:headEnd type="none" w="med" len="med"/>
                      <a:tailEnd type="none" w="med" len="med"/>
                    </a:lnT>
                    <a:lnB w="9525" cap="flat" cmpd="sng" algn="ctr">
                      <a:solidFill>
                        <a:srgbClr val="A02707"/>
                      </a:solidFill>
                      <a:prstDash val="solid"/>
                      <a:round/>
                      <a:headEnd type="none" w="med" len="med"/>
                      <a:tailEnd type="none" w="med" len="med"/>
                    </a:lnB>
                    <a:solidFill>
                      <a:srgbClr val="FFFFFF"/>
                    </a:solidFill>
                  </a:tcPr>
                </a:tc>
                <a:extLst>
                  <a:ext uri="{0D108BD9-81ED-4DB2-BD59-A6C34878D82A}">
                    <a16:rowId xmlns:a16="http://schemas.microsoft.com/office/drawing/2014/main" val="3887913137"/>
                  </a:ext>
                </a:extLst>
              </a:tr>
              <a:tr h="290851">
                <a:tc>
                  <a:txBody>
                    <a:bodyPr/>
                    <a:lstStyle/>
                    <a:p>
                      <a:pPr algn="l" fontAlgn="t"/>
                      <a:r>
                        <a:rPr lang="en-US" sz="1000">
                          <a:effectLst/>
                        </a:rPr>
                        <a:t>About 1280 × 720 px</a:t>
                      </a:r>
                    </a:p>
                  </a:txBody>
                  <a:tcPr marL="88137" marR="88137" marT="66102" marB="66102">
                    <a:lnL w="12700" cap="flat" cmpd="sng" algn="ctr">
                      <a:solidFill>
                        <a:srgbClr val="802607"/>
                      </a:solidFill>
                      <a:prstDash val="solid"/>
                      <a:round/>
                      <a:headEnd type="none" w="med" len="med"/>
                      <a:tailEnd type="none" w="med" len="med"/>
                    </a:lnL>
                    <a:lnR w="12700" cap="flat" cmpd="sng" algn="ctr">
                      <a:solidFill>
                        <a:srgbClr val="A02707"/>
                      </a:solidFill>
                      <a:prstDash val="solid"/>
                      <a:round/>
                      <a:headEnd type="none" w="med" len="med"/>
                      <a:tailEnd type="none" w="med" len="med"/>
                    </a:lnR>
                    <a:lnT w="9525" cap="flat" cmpd="sng" algn="ctr">
                      <a:solidFill>
                        <a:srgbClr val="802607"/>
                      </a:solidFill>
                      <a:prstDash val="solid"/>
                      <a:round/>
                      <a:headEnd type="none" w="med" len="med"/>
                      <a:tailEnd type="none" w="med" len="med"/>
                    </a:lnT>
                    <a:lnB w="9525" cap="flat" cmpd="sng" algn="ctr">
                      <a:solidFill>
                        <a:srgbClr val="603107"/>
                      </a:solidFill>
                      <a:prstDash val="solid"/>
                      <a:round/>
                      <a:headEnd type="none" w="med" len="med"/>
                      <a:tailEnd type="none" w="med" len="med"/>
                    </a:lnB>
                    <a:solidFill>
                      <a:srgbClr val="FFFFFF"/>
                    </a:solidFill>
                  </a:tcPr>
                </a:tc>
                <a:tc>
                  <a:txBody>
                    <a:bodyPr/>
                    <a:lstStyle/>
                    <a:p>
                      <a:pPr algn="l" fontAlgn="t"/>
                      <a:r>
                        <a:rPr lang="en-US" sz="1000">
                          <a:effectLst/>
                        </a:rPr>
                        <a:t>3 Mbps</a:t>
                      </a:r>
                    </a:p>
                  </a:txBody>
                  <a:tcPr marL="88137" marR="88137" marT="66102" marB="66102">
                    <a:lnL w="12700" cap="flat" cmpd="sng" algn="ctr">
                      <a:solidFill>
                        <a:srgbClr val="A02707"/>
                      </a:solidFill>
                      <a:prstDash val="solid"/>
                      <a:round/>
                      <a:headEnd type="none" w="med" len="med"/>
                      <a:tailEnd type="none" w="med" len="med"/>
                    </a:lnL>
                    <a:lnR w="12700" cap="flat" cmpd="sng" algn="ctr">
                      <a:solidFill>
                        <a:srgbClr val="A02707"/>
                      </a:solidFill>
                      <a:prstDash val="solid"/>
                      <a:round/>
                      <a:headEnd type="none" w="med" len="med"/>
                      <a:tailEnd type="none" w="med" len="med"/>
                    </a:lnR>
                    <a:lnT w="9525" cap="flat" cmpd="sng" algn="ctr">
                      <a:solidFill>
                        <a:srgbClr val="A02707"/>
                      </a:solidFill>
                      <a:prstDash val="solid"/>
                      <a:round/>
                      <a:headEnd type="none" w="med" len="med"/>
                      <a:tailEnd type="none" w="med" len="med"/>
                    </a:lnT>
                    <a:lnB w="9525" cap="flat" cmpd="sng" algn="ctr">
                      <a:solidFill>
                        <a:srgbClr val="102A07"/>
                      </a:solidFill>
                      <a:prstDash val="solid"/>
                      <a:round/>
                      <a:headEnd type="none" w="med" len="med"/>
                      <a:tailEnd type="none" w="med" len="med"/>
                    </a:lnB>
                    <a:solidFill>
                      <a:srgbClr val="FFFFFF"/>
                    </a:solidFill>
                  </a:tcPr>
                </a:tc>
                <a:extLst>
                  <a:ext uri="{0D108BD9-81ED-4DB2-BD59-A6C34878D82A}">
                    <a16:rowId xmlns:a16="http://schemas.microsoft.com/office/drawing/2014/main" val="108340872"/>
                  </a:ext>
                </a:extLst>
              </a:tr>
              <a:tr h="290851">
                <a:tc>
                  <a:txBody>
                    <a:bodyPr/>
                    <a:lstStyle/>
                    <a:p>
                      <a:pPr algn="l" fontAlgn="t"/>
                      <a:r>
                        <a:rPr lang="en-US" sz="1000">
                          <a:effectLst/>
                        </a:rPr>
                        <a:t>About 1920 × 1080 px</a:t>
                      </a:r>
                    </a:p>
                  </a:txBody>
                  <a:tcPr marL="88137" marR="88137" marT="66102" marB="66102">
                    <a:lnL w="12700" cap="flat" cmpd="sng" algn="ctr">
                      <a:solidFill>
                        <a:srgbClr val="603107"/>
                      </a:solidFill>
                      <a:prstDash val="solid"/>
                      <a:round/>
                      <a:headEnd type="none" w="med" len="med"/>
                      <a:tailEnd type="none" w="med" len="med"/>
                    </a:lnL>
                    <a:lnR w="12700" cap="flat" cmpd="sng" algn="ctr">
                      <a:solidFill>
                        <a:srgbClr val="102A07"/>
                      </a:solidFill>
                      <a:prstDash val="solid"/>
                      <a:round/>
                      <a:headEnd type="none" w="med" len="med"/>
                      <a:tailEnd type="none" w="med" len="med"/>
                    </a:lnR>
                    <a:lnT w="9525" cap="flat" cmpd="sng" algn="ctr">
                      <a:solidFill>
                        <a:srgbClr val="603107"/>
                      </a:solidFill>
                      <a:prstDash val="solid"/>
                      <a:round/>
                      <a:headEnd type="none" w="med" len="med"/>
                      <a:tailEnd type="none" w="med" len="med"/>
                    </a:lnT>
                    <a:lnB w="9525" cap="flat" cmpd="sng" algn="ctr">
                      <a:solidFill>
                        <a:srgbClr val="003A07"/>
                      </a:solidFill>
                      <a:prstDash val="solid"/>
                      <a:round/>
                      <a:headEnd type="none" w="med" len="med"/>
                      <a:tailEnd type="none" w="med" len="med"/>
                    </a:lnB>
                    <a:solidFill>
                      <a:srgbClr val="FFFFFF"/>
                    </a:solidFill>
                  </a:tcPr>
                </a:tc>
                <a:tc>
                  <a:txBody>
                    <a:bodyPr/>
                    <a:lstStyle/>
                    <a:p>
                      <a:pPr algn="l" fontAlgn="t"/>
                      <a:r>
                        <a:rPr lang="en-US" sz="1000">
                          <a:effectLst/>
                        </a:rPr>
                        <a:t>5 Mbps</a:t>
                      </a:r>
                    </a:p>
                  </a:txBody>
                  <a:tcPr marL="88137" marR="88137" marT="66102" marB="66102">
                    <a:lnL w="12700" cap="flat" cmpd="sng" algn="ctr">
                      <a:solidFill>
                        <a:srgbClr val="102A07"/>
                      </a:solidFill>
                      <a:prstDash val="solid"/>
                      <a:round/>
                      <a:headEnd type="none" w="med" len="med"/>
                      <a:tailEnd type="none" w="med" len="med"/>
                    </a:lnL>
                    <a:lnR w="12700" cap="flat" cmpd="sng" algn="ctr">
                      <a:solidFill>
                        <a:srgbClr val="102A07"/>
                      </a:solidFill>
                      <a:prstDash val="solid"/>
                      <a:round/>
                      <a:headEnd type="none" w="med" len="med"/>
                      <a:tailEnd type="none" w="med" len="med"/>
                    </a:lnR>
                    <a:lnT w="9525" cap="flat" cmpd="sng" algn="ctr">
                      <a:solidFill>
                        <a:srgbClr val="102A07"/>
                      </a:solidFill>
                      <a:prstDash val="solid"/>
                      <a:round/>
                      <a:headEnd type="none" w="med" len="med"/>
                      <a:tailEnd type="none" w="med" len="med"/>
                    </a:lnT>
                    <a:lnB w="9525" cap="flat" cmpd="sng" algn="ctr">
                      <a:solidFill>
                        <a:srgbClr val="203B07"/>
                      </a:solidFill>
                      <a:prstDash val="solid"/>
                      <a:round/>
                      <a:headEnd type="none" w="med" len="med"/>
                      <a:tailEnd type="none" w="med" len="med"/>
                    </a:lnB>
                    <a:solidFill>
                      <a:srgbClr val="FFFFFF"/>
                    </a:solidFill>
                  </a:tcPr>
                </a:tc>
                <a:extLst>
                  <a:ext uri="{0D108BD9-81ED-4DB2-BD59-A6C34878D82A}">
                    <a16:rowId xmlns:a16="http://schemas.microsoft.com/office/drawing/2014/main" val="2514929000"/>
                  </a:ext>
                </a:extLst>
              </a:tr>
              <a:tr h="290851">
                <a:tc>
                  <a:txBody>
                    <a:bodyPr/>
                    <a:lstStyle/>
                    <a:p>
                      <a:pPr algn="l" fontAlgn="t"/>
                      <a:r>
                        <a:rPr lang="en-US" sz="1000">
                          <a:effectLst/>
                        </a:rPr>
                        <a:t>About 3840 × 2160 px (4K)</a:t>
                      </a:r>
                    </a:p>
                  </a:txBody>
                  <a:tcPr marL="88137" marR="88137" marT="66102" marB="66102">
                    <a:lnL w="12700" cap="flat" cmpd="sng" algn="ctr">
                      <a:solidFill>
                        <a:srgbClr val="003A07"/>
                      </a:solidFill>
                      <a:prstDash val="solid"/>
                      <a:round/>
                      <a:headEnd type="none" w="med" len="med"/>
                      <a:tailEnd type="none" w="med" len="med"/>
                    </a:lnL>
                    <a:lnR w="12700" cap="flat" cmpd="sng" algn="ctr">
                      <a:solidFill>
                        <a:srgbClr val="203B07"/>
                      </a:solidFill>
                      <a:prstDash val="solid"/>
                      <a:round/>
                      <a:headEnd type="none" w="med" len="med"/>
                      <a:tailEnd type="none" w="med" len="med"/>
                    </a:lnR>
                    <a:lnT w="9525" cap="flat" cmpd="sng" algn="ctr">
                      <a:solidFill>
                        <a:srgbClr val="003A07"/>
                      </a:solidFill>
                      <a:prstDash val="solid"/>
                      <a:round/>
                      <a:headEnd type="none" w="med" len="med"/>
                      <a:tailEnd type="none" w="med" len="med"/>
                    </a:lnT>
                    <a:lnB w="12700" cap="flat" cmpd="sng" algn="ctr">
                      <a:solidFill>
                        <a:srgbClr val="003A07"/>
                      </a:solidFill>
                      <a:prstDash val="solid"/>
                      <a:round/>
                      <a:headEnd type="none" w="med" len="med"/>
                      <a:tailEnd type="none" w="med" len="med"/>
                    </a:lnB>
                    <a:solidFill>
                      <a:srgbClr val="FFFFFF"/>
                    </a:solidFill>
                  </a:tcPr>
                </a:tc>
                <a:tc>
                  <a:txBody>
                    <a:bodyPr/>
                    <a:lstStyle/>
                    <a:p>
                      <a:pPr algn="l" fontAlgn="t"/>
                      <a:r>
                        <a:rPr lang="en-US" sz="1000" dirty="0">
                          <a:effectLst/>
                        </a:rPr>
                        <a:t>15 Mbps</a:t>
                      </a:r>
                    </a:p>
                  </a:txBody>
                  <a:tcPr marL="88137" marR="88137" marT="66102" marB="66102">
                    <a:lnL w="12700" cap="flat" cmpd="sng" algn="ctr">
                      <a:solidFill>
                        <a:srgbClr val="203B07"/>
                      </a:solidFill>
                      <a:prstDash val="solid"/>
                      <a:round/>
                      <a:headEnd type="none" w="med" len="med"/>
                      <a:tailEnd type="none" w="med" len="med"/>
                    </a:lnL>
                    <a:lnR w="12700" cap="flat" cmpd="sng" algn="ctr">
                      <a:solidFill>
                        <a:srgbClr val="203B07"/>
                      </a:solidFill>
                      <a:prstDash val="solid"/>
                      <a:round/>
                      <a:headEnd type="none" w="med" len="med"/>
                      <a:tailEnd type="none" w="med" len="med"/>
                    </a:lnR>
                    <a:lnT w="9525" cap="flat" cmpd="sng" algn="ctr">
                      <a:solidFill>
                        <a:srgbClr val="203B07"/>
                      </a:solidFill>
                      <a:prstDash val="solid"/>
                      <a:round/>
                      <a:headEnd type="none" w="med" len="med"/>
                      <a:tailEnd type="none" w="med" len="med"/>
                    </a:lnT>
                    <a:lnB w="12700" cap="flat" cmpd="sng" algn="ctr">
                      <a:solidFill>
                        <a:srgbClr val="203B07"/>
                      </a:solidFill>
                      <a:prstDash val="solid"/>
                      <a:round/>
                      <a:headEnd type="none" w="med" len="med"/>
                      <a:tailEnd type="none" w="med" len="med"/>
                    </a:lnB>
                    <a:solidFill>
                      <a:srgbClr val="FFFFFF"/>
                    </a:solidFill>
                  </a:tcPr>
                </a:tc>
                <a:extLst>
                  <a:ext uri="{0D108BD9-81ED-4DB2-BD59-A6C34878D82A}">
                    <a16:rowId xmlns:a16="http://schemas.microsoft.com/office/drawing/2014/main" val="1735811788"/>
                  </a:ext>
                </a:extLst>
              </a:tr>
            </a:tbl>
          </a:graphicData>
        </a:graphic>
      </p:graphicFrame>
    </p:spTree>
    <p:extLst>
      <p:ext uri="{BB962C8B-B14F-4D97-AF65-F5344CB8AC3E}">
        <p14:creationId xmlns:p14="http://schemas.microsoft.com/office/powerpoint/2010/main" val="3269539926"/>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3C60D1-355C-47E9-B250-AFCBB1E3FD4C}"/>
              </a:ext>
            </a:extLst>
          </p:cNvPr>
          <p:cNvSpPr>
            <a:spLocks noGrp="1"/>
          </p:cNvSpPr>
          <p:nvPr>
            <p:ph type="title"/>
          </p:nvPr>
        </p:nvSpPr>
        <p:spPr>
          <a:xfrm>
            <a:off x="586740" y="651163"/>
            <a:ext cx="2396605" cy="553998"/>
          </a:xfrm>
        </p:spPr>
        <p:txBody>
          <a:bodyPr/>
          <a:lstStyle/>
          <a:p>
            <a:r>
              <a:rPr lang="en-US" dirty="0"/>
              <a:t>Sample Pricing</a:t>
            </a:r>
          </a:p>
        </p:txBody>
      </p:sp>
      <p:graphicFrame>
        <p:nvGraphicFramePr>
          <p:cNvPr id="6" name="Object 5">
            <a:extLst>
              <a:ext uri="{FF2B5EF4-FFF2-40B4-BE49-F238E27FC236}">
                <a16:creationId xmlns:a16="http://schemas.microsoft.com/office/drawing/2014/main" id="{D454260C-1A4E-4060-BD0D-9E84F639AD46}"/>
              </a:ext>
            </a:extLst>
          </p:cNvPr>
          <p:cNvGraphicFramePr>
            <a:graphicFrameLocks noChangeAspect="1"/>
          </p:cNvGraphicFramePr>
          <p:nvPr>
            <p:extLst>
              <p:ext uri="{D42A27DB-BD31-4B8C-83A1-F6EECF244321}">
                <p14:modId xmlns:p14="http://schemas.microsoft.com/office/powerpoint/2010/main" val="2455316719"/>
              </p:ext>
            </p:extLst>
          </p:nvPr>
        </p:nvGraphicFramePr>
        <p:xfrm>
          <a:off x="2983345" y="535709"/>
          <a:ext cx="8836178" cy="6057073"/>
        </p:xfrm>
        <a:graphic>
          <a:graphicData uri="http://schemas.openxmlformats.org/presentationml/2006/ole">
            <mc:AlternateContent xmlns:mc="http://schemas.openxmlformats.org/markup-compatibility/2006">
              <mc:Choice xmlns:v="urn:schemas-microsoft-com:vml" Requires="v">
                <p:oleObj spid="_x0000_s22530" name="Worksheet" r:id="rId3" imgW="7536313" imgH="5166202" progId="Excel.Sheet.12">
                  <p:embed/>
                </p:oleObj>
              </mc:Choice>
              <mc:Fallback>
                <p:oleObj name="Worksheet" r:id="rId3" imgW="7536313" imgH="5166202" progId="Excel.Sheet.12">
                  <p:embed/>
                  <p:pic>
                    <p:nvPicPr>
                      <p:cNvPr id="6" name="Object 5">
                        <a:extLst>
                          <a:ext uri="{FF2B5EF4-FFF2-40B4-BE49-F238E27FC236}">
                            <a16:creationId xmlns:a16="http://schemas.microsoft.com/office/drawing/2014/main" id="{D454260C-1A4E-4060-BD0D-9E84F639AD46}"/>
                          </a:ext>
                        </a:extLst>
                      </p:cNvPr>
                      <p:cNvPicPr/>
                      <p:nvPr/>
                    </p:nvPicPr>
                    <p:blipFill>
                      <a:blip r:embed="rId4"/>
                      <a:stretch>
                        <a:fillRect/>
                      </a:stretch>
                    </p:blipFill>
                    <p:spPr>
                      <a:xfrm>
                        <a:off x="2983345" y="535709"/>
                        <a:ext cx="8836178" cy="6057073"/>
                      </a:xfrm>
                      <a:prstGeom prst="rect">
                        <a:avLst/>
                      </a:prstGeom>
                      <a:ln>
                        <a:solidFill>
                          <a:schemeClr val="tx1"/>
                        </a:solidFill>
                      </a:ln>
                    </p:spPr>
                  </p:pic>
                </p:oleObj>
              </mc:Fallback>
            </mc:AlternateContent>
          </a:graphicData>
        </a:graphic>
      </p:graphicFrame>
      <p:graphicFrame>
        <p:nvGraphicFramePr>
          <p:cNvPr id="7" name="Object 6">
            <a:extLst>
              <a:ext uri="{FF2B5EF4-FFF2-40B4-BE49-F238E27FC236}">
                <a16:creationId xmlns:a16="http://schemas.microsoft.com/office/drawing/2014/main" id="{32F25FA6-E97E-45A8-B744-85B2141C0D7B}"/>
              </a:ext>
            </a:extLst>
          </p:cNvPr>
          <p:cNvGraphicFramePr>
            <a:graphicFrameLocks noChangeAspect="1"/>
          </p:cNvGraphicFramePr>
          <p:nvPr>
            <p:extLst>
              <p:ext uri="{D42A27DB-BD31-4B8C-83A1-F6EECF244321}">
                <p14:modId xmlns:p14="http://schemas.microsoft.com/office/powerpoint/2010/main" val="3490159601"/>
              </p:ext>
            </p:extLst>
          </p:nvPr>
        </p:nvGraphicFramePr>
        <p:xfrm>
          <a:off x="475672" y="1981055"/>
          <a:ext cx="1602509" cy="1388286"/>
        </p:xfrm>
        <a:graphic>
          <a:graphicData uri="http://schemas.openxmlformats.org/presentationml/2006/ole">
            <mc:AlternateContent xmlns:mc="http://schemas.openxmlformats.org/markup-compatibility/2006">
              <mc:Choice xmlns:v="urn:schemas-microsoft-com:vml" Requires="v">
                <p:oleObj spid="_x0000_s22531" name="Worksheet" showAsIcon="1" r:id="rId5" imgW="914282" imgH="792690" progId="Excel.Sheet.12">
                  <p:embed/>
                </p:oleObj>
              </mc:Choice>
              <mc:Fallback>
                <p:oleObj name="Worksheet" showAsIcon="1" r:id="rId5" imgW="914282" imgH="792690" progId="Excel.Sheet.12">
                  <p:embed/>
                  <p:pic>
                    <p:nvPicPr>
                      <p:cNvPr id="7" name="Object 6">
                        <a:extLst>
                          <a:ext uri="{FF2B5EF4-FFF2-40B4-BE49-F238E27FC236}">
                            <a16:creationId xmlns:a16="http://schemas.microsoft.com/office/drawing/2014/main" id="{32F25FA6-E97E-45A8-B744-85B2141C0D7B}"/>
                          </a:ext>
                        </a:extLst>
                      </p:cNvPr>
                      <p:cNvPicPr/>
                      <p:nvPr/>
                    </p:nvPicPr>
                    <p:blipFill>
                      <a:blip r:embed="rId6"/>
                      <a:stretch>
                        <a:fillRect/>
                      </a:stretch>
                    </p:blipFill>
                    <p:spPr>
                      <a:xfrm>
                        <a:off x="475672" y="1981055"/>
                        <a:ext cx="1602509" cy="1388286"/>
                      </a:xfrm>
                      <a:prstGeom prst="rect">
                        <a:avLst/>
                      </a:prstGeom>
                    </p:spPr>
                  </p:pic>
                </p:oleObj>
              </mc:Fallback>
            </mc:AlternateContent>
          </a:graphicData>
        </a:graphic>
      </p:graphicFrame>
    </p:spTree>
    <p:extLst>
      <p:ext uri="{BB962C8B-B14F-4D97-AF65-F5344CB8AC3E}">
        <p14:creationId xmlns:p14="http://schemas.microsoft.com/office/powerpoint/2010/main" val="1200168871"/>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92CFAD-07BF-4084-AE4A-134A87B892C4}"/>
              </a:ext>
            </a:extLst>
          </p:cNvPr>
          <p:cNvSpPr>
            <a:spLocks noGrp="1"/>
          </p:cNvSpPr>
          <p:nvPr>
            <p:ph type="title"/>
          </p:nvPr>
        </p:nvSpPr>
        <p:spPr/>
        <p:txBody>
          <a:bodyPr/>
          <a:lstStyle/>
          <a:p>
            <a:r>
              <a:rPr lang="en-US" dirty="0"/>
              <a:t>Lab Admin Info</a:t>
            </a:r>
          </a:p>
        </p:txBody>
      </p:sp>
    </p:spTree>
    <p:extLst>
      <p:ext uri="{BB962C8B-B14F-4D97-AF65-F5344CB8AC3E}">
        <p14:creationId xmlns:p14="http://schemas.microsoft.com/office/powerpoint/2010/main" val="1475009111"/>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168C2F-8618-44AC-AE44-B5DA14B0B1CA}"/>
              </a:ext>
            </a:extLst>
          </p:cNvPr>
          <p:cNvSpPr>
            <a:spLocks noGrp="1"/>
          </p:cNvSpPr>
          <p:nvPr>
            <p:ph type="title"/>
          </p:nvPr>
        </p:nvSpPr>
        <p:spPr/>
        <p:txBody>
          <a:bodyPr/>
          <a:lstStyle/>
          <a:p>
            <a:r>
              <a:rPr lang="en-US" dirty="0"/>
              <a:t>Some Rules of the Road</a:t>
            </a:r>
          </a:p>
        </p:txBody>
      </p:sp>
      <p:sp>
        <p:nvSpPr>
          <p:cNvPr id="3" name="Text Placeholder 2">
            <a:extLst>
              <a:ext uri="{FF2B5EF4-FFF2-40B4-BE49-F238E27FC236}">
                <a16:creationId xmlns:a16="http://schemas.microsoft.com/office/drawing/2014/main" id="{E628923A-846C-43C9-A5EF-7943F0B11ECE}"/>
              </a:ext>
            </a:extLst>
          </p:cNvPr>
          <p:cNvSpPr>
            <a:spLocks noGrp="1"/>
          </p:cNvSpPr>
          <p:nvPr>
            <p:ph type="body" sz="quarter" idx="10"/>
          </p:nvPr>
        </p:nvSpPr>
        <p:spPr>
          <a:xfrm>
            <a:off x="269303" y="1187644"/>
            <a:ext cx="11655078" cy="4985980"/>
          </a:xfrm>
        </p:spPr>
        <p:txBody>
          <a:bodyPr/>
          <a:lstStyle/>
          <a:p>
            <a:r>
              <a:rPr lang="en-US" sz="2400" dirty="0"/>
              <a:t>You all have the power to destroy this environment </a:t>
            </a:r>
          </a:p>
          <a:p>
            <a:pPr lvl="1"/>
            <a:r>
              <a:rPr lang="en-US" sz="1800" dirty="0">
                <a:latin typeface="+mj-lt"/>
              </a:rPr>
              <a:t>All activity is logged / you will be asked to leave</a:t>
            </a:r>
          </a:p>
          <a:p>
            <a:pPr lvl="1"/>
            <a:r>
              <a:rPr lang="en-US" sz="1800" dirty="0">
                <a:latin typeface="+mj-lt"/>
              </a:rPr>
              <a:t>We will socialize your transgressions (hey, that’s reality)</a:t>
            </a:r>
          </a:p>
          <a:p>
            <a:r>
              <a:rPr lang="en-US" sz="2400" dirty="0" err="1"/>
              <a:t>UserIDs</a:t>
            </a:r>
            <a:r>
              <a:rPr lang="en-US" sz="2400" dirty="0"/>
              <a:t> and changing passwords</a:t>
            </a:r>
          </a:p>
          <a:p>
            <a:pPr lvl="1"/>
            <a:r>
              <a:rPr lang="en-US" sz="1800" dirty="0">
                <a:latin typeface="+mj-lt"/>
              </a:rPr>
              <a:t>Don’t muck with anyone else’s creds</a:t>
            </a:r>
          </a:p>
          <a:p>
            <a:pPr lvl="1"/>
            <a:r>
              <a:rPr lang="en-US" sz="1800" dirty="0">
                <a:latin typeface="+mj-lt"/>
              </a:rPr>
              <a:t>Can change your own </a:t>
            </a:r>
            <a:r>
              <a:rPr lang="en-US" sz="1800" dirty="0" err="1">
                <a:latin typeface="+mj-lt"/>
              </a:rPr>
              <a:t>Pwds</a:t>
            </a:r>
            <a:r>
              <a:rPr lang="en-US" sz="1800" dirty="0">
                <a:latin typeface="+mj-lt"/>
              </a:rPr>
              <a:t> if you feel like it (all changed via script at end of this event)</a:t>
            </a:r>
          </a:p>
          <a:p>
            <a:r>
              <a:rPr lang="en-US" sz="2400" dirty="0"/>
              <a:t>Mac users will be using Lab Services machines</a:t>
            </a:r>
          </a:p>
          <a:p>
            <a:pPr lvl="1"/>
            <a:r>
              <a:rPr lang="en-US" sz="1800" dirty="0">
                <a:latin typeface="+mj-lt"/>
              </a:rPr>
              <a:t>WVD PowerShell Modules will not work on Mac/Linux or in VS Code</a:t>
            </a:r>
          </a:p>
          <a:p>
            <a:r>
              <a:rPr lang="en-US" sz="2400" dirty="0"/>
              <a:t>When Executing PowerShell from PS1</a:t>
            </a:r>
          </a:p>
          <a:p>
            <a:pPr lvl="1"/>
            <a:r>
              <a:rPr lang="en-US" sz="1800" dirty="0">
                <a:latin typeface="+mj-lt"/>
              </a:rPr>
              <a:t>Modify each line as we do it; most contain variables that do not require edits; I’ll point those out as we go along</a:t>
            </a:r>
          </a:p>
          <a:p>
            <a:pPr lvl="1"/>
            <a:r>
              <a:rPr lang="en-US" sz="1800" b="1" dirty="0">
                <a:latin typeface="+mj-lt"/>
              </a:rPr>
              <a:t>DO NOT RUN THE WHOLE SCRIPT EVER</a:t>
            </a:r>
          </a:p>
          <a:p>
            <a:pPr lvl="1"/>
            <a:r>
              <a:rPr lang="en-US" sz="1800" dirty="0">
                <a:latin typeface="+mj-lt"/>
              </a:rPr>
              <a:t>Run PowerShell as an Admin via right-click</a:t>
            </a:r>
          </a:p>
          <a:p>
            <a:r>
              <a:rPr lang="en-US" sz="2400" dirty="0"/>
              <a:t>Everything in here costs real $$ out of a real budget / don’t build anything else</a:t>
            </a:r>
          </a:p>
          <a:p>
            <a:r>
              <a:rPr lang="en-US" sz="2400" dirty="0"/>
              <a:t>Do not touch anything else AT ALL</a:t>
            </a:r>
          </a:p>
        </p:txBody>
      </p:sp>
      <p:pic>
        <p:nvPicPr>
          <p:cNvPr id="4" name="Picture 3">
            <a:extLst>
              <a:ext uri="{FF2B5EF4-FFF2-40B4-BE49-F238E27FC236}">
                <a16:creationId xmlns:a16="http://schemas.microsoft.com/office/drawing/2014/main" id="{CCD886C5-21F8-4E90-9ECB-478D18B44D78}"/>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9777460" y="660890"/>
            <a:ext cx="1737341" cy="1930379"/>
          </a:xfrm>
          <a:prstGeom prst="rect">
            <a:avLst/>
          </a:prstGeom>
        </p:spPr>
      </p:pic>
    </p:spTree>
    <p:extLst>
      <p:ext uri="{BB962C8B-B14F-4D97-AF65-F5344CB8AC3E}">
        <p14:creationId xmlns:p14="http://schemas.microsoft.com/office/powerpoint/2010/main" val="18597259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168C2F-8618-44AC-AE44-B5DA14B0B1CA}"/>
              </a:ext>
            </a:extLst>
          </p:cNvPr>
          <p:cNvSpPr>
            <a:spLocks noGrp="1"/>
          </p:cNvSpPr>
          <p:nvPr>
            <p:ph type="title"/>
          </p:nvPr>
        </p:nvSpPr>
        <p:spPr/>
        <p:txBody>
          <a:bodyPr/>
          <a:lstStyle/>
          <a:p>
            <a:r>
              <a:rPr lang="en-US" dirty="0"/>
              <a:t>Feedback:</a:t>
            </a:r>
          </a:p>
        </p:txBody>
      </p:sp>
      <p:sp>
        <p:nvSpPr>
          <p:cNvPr id="3" name="Text Placeholder 2">
            <a:extLst>
              <a:ext uri="{FF2B5EF4-FFF2-40B4-BE49-F238E27FC236}">
                <a16:creationId xmlns:a16="http://schemas.microsoft.com/office/drawing/2014/main" id="{E628923A-846C-43C9-A5EF-7943F0B11ECE}"/>
              </a:ext>
            </a:extLst>
          </p:cNvPr>
          <p:cNvSpPr>
            <a:spLocks noGrp="1"/>
          </p:cNvSpPr>
          <p:nvPr>
            <p:ph type="body" sz="quarter" idx="10"/>
          </p:nvPr>
        </p:nvSpPr>
        <p:spPr>
          <a:xfrm>
            <a:off x="269303" y="1187644"/>
            <a:ext cx="11655078" cy="1735860"/>
          </a:xfrm>
        </p:spPr>
        <p:txBody>
          <a:bodyPr/>
          <a:lstStyle/>
          <a:p>
            <a:r>
              <a:rPr lang="en-US" sz="2400" dirty="0"/>
              <a:t>What would you like to get out of this session?</a:t>
            </a:r>
          </a:p>
          <a:p>
            <a:r>
              <a:rPr lang="en-US" sz="2400" dirty="0"/>
              <a:t>How do you stay current with VDI product offerings/landscape?</a:t>
            </a:r>
          </a:p>
          <a:p>
            <a:r>
              <a:rPr lang="en-US" sz="2400" dirty="0"/>
              <a:t>Are you planning to implement WVD or Lab Services in your institution?  Use cases?</a:t>
            </a:r>
          </a:p>
          <a:p>
            <a:r>
              <a:rPr lang="en-US" sz="2400" dirty="0"/>
              <a:t>What challenges do you see?</a:t>
            </a:r>
          </a:p>
        </p:txBody>
      </p:sp>
    </p:spTree>
    <p:extLst>
      <p:ext uri="{BB962C8B-B14F-4D97-AF65-F5344CB8AC3E}">
        <p14:creationId xmlns:p14="http://schemas.microsoft.com/office/powerpoint/2010/main" val="37217773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738732" y="1280255"/>
            <a:ext cx="6140078" cy="5395584"/>
          </a:xfrm>
          <a:prstGeom prst="rect">
            <a:avLst/>
          </a:prstGeom>
          <a:ln>
            <a:noFill/>
          </a:ln>
          <a:effectLst>
            <a:outerShdw blurRad="292100" dist="139700" dir="2700000" algn="tl" rotWithShape="0">
              <a:srgbClr val="333333">
                <a:alpha val="65000"/>
              </a:srgbClr>
            </a:outerShdw>
          </a:effectLst>
        </p:spPr>
      </p:pic>
      <p:sp>
        <p:nvSpPr>
          <p:cNvPr id="5" name="Title 4"/>
          <p:cNvSpPr>
            <a:spLocks noGrp="1"/>
          </p:cNvSpPr>
          <p:nvPr>
            <p:ph type="title"/>
          </p:nvPr>
        </p:nvSpPr>
        <p:spPr>
          <a:xfrm>
            <a:off x="434110" y="248744"/>
            <a:ext cx="11146110" cy="664451"/>
          </a:xfrm>
        </p:spPr>
        <p:txBody>
          <a:bodyPr>
            <a:normAutofit fontScale="90000"/>
          </a:bodyPr>
          <a:lstStyle/>
          <a:p>
            <a:r>
              <a:rPr lang="en-US" sz="4798" dirty="0"/>
              <a:t>Tip: Use InPrivate Browsing to avoid login issues</a:t>
            </a:r>
          </a:p>
        </p:txBody>
      </p:sp>
      <p:sp>
        <p:nvSpPr>
          <p:cNvPr id="2" name="Rectangle 1"/>
          <p:cNvSpPr/>
          <p:nvPr/>
        </p:nvSpPr>
        <p:spPr>
          <a:xfrm>
            <a:off x="434110" y="1280255"/>
            <a:ext cx="5175800" cy="5693866"/>
          </a:xfrm>
          <a:prstGeom prst="rect">
            <a:avLst/>
          </a:prstGeom>
        </p:spPr>
        <p:txBody>
          <a:bodyPr wrap="square">
            <a:spAutoFit/>
          </a:bodyPr>
          <a:lstStyle/>
          <a:p>
            <a:r>
              <a:rPr lang="en-US" sz="3600" dirty="0">
                <a:hlinkClick r:id="rId3"/>
              </a:rPr>
              <a:t>https://portal.azure.com</a:t>
            </a:r>
            <a:endParaRPr lang="en-US" sz="3600" dirty="0"/>
          </a:p>
          <a:p>
            <a:endParaRPr lang="en-US" sz="3600" dirty="0"/>
          </a:p>
          <a:p>
            <a:r>
              <a:rPr lang="en-US" sz="3600" dirty="0" err="1"/>
              <a:t>UserID</a:t>
            </a:r>
            <a:r>
              <a:rPr lang="en-US" sz="3600" dirty="0"/>
              <a:t>: </a:t>
            </a:r>
          </a:p>
          <a:p>
            <a:r>
              <a:rPr lang="en-US" sz="2400" b="1" dirty="0"/>
              <a:t>team[1-8]user[a-f]@hackwvd.net</a:t>
            </a:r>
          </a:p>
          <a:p>
            <a:r>
              <a:rPr lang="en-US" sz="2800" b="1" dirty="0"/>
              <a:t>Password</a:t>
            </a:r>
            <a:r>
              <a:rPr lang="en-US" sz="2400" b="1" dirty="0"/>
              <a:t>:</a:t>
            </a:r>
          </a:p>
          <a:p>
            <a:r>
              <a:rPr lang="en-US" sz="2400" b="1" dirty="0">
                <a:latin typeface="Consolas" panose="020B0609020204030204" pitchFamily="49" charset="0"/>
              </a:rPr>
              <a:t>P@Ssw0rd </a:t>
            </a:r>
          </a:p>
          <a:p>
            <a:endParaRPr lang="en-US" sz="2400" b="1" dirty="0">
              <a:latin typeface="Consolas" panose="020B0609020204030204" pitchFamily="49" charset="0"/>
            </a:endParaRPr>
          </a:p>
          <a:p>
            <a:r>
              <a:rPr lang="en-US" sz="2400" b="1" dirty="0"/>
              <a:t>Examples:</a:t>
            </a:r>
          </a:p>
          <a:p>
            <a:r>
              <a:rPr lang="en-US" sz="2400" b="1" dirty="0">
                <a:hlinkClick r:id="rId4"/>
              </a:rPr>
              <a:t>team1usera@hackwvd.net</a:t>
            </a:r>
            <a:endParaRPr lang="en-US" sz="2400" b="1" dirty="0"/>
          </a:p>
          <a:p>
            <a:r>
              <a:rPr lang="en-US" sz="2400" b="1" dirty="0">
                <a:hlinkClick r:id="rId5"/>
              </a:rPr>
              <a:t>team8userf@hackwvd.net</a:t>
            </a:r>
            <a:r>
              <a:rPr lang="en-US" sz="2400" b="1" dirty="0"/>
              <a:t>	</a:t>
            </a:r>
          </a:p>
          <a:p>
            <a:endParaRPr lang="en-US" sz="2400" b="1" dirty="0"/>
          </a:p>
          <a:p>
            <a:r>
              <a:rPr lang="en-US" sz="2400" b="1" dirty="0"/>
              <a:t>Log in now/pls validate you’re in…</a:t>
            </a:r>
          </a:p>
          <a:p>
            <a:endParaRPr lang="en-US" sz="3600" dirty="0"/>
          </a:p>
        </p:txBody>
      </p:sp>
    </p:spTree>
    <p:extLst>
      <p:ext uri="{BB962C8B-B14F-4D97-AF65-F5344CB8AC3E}">
        <p14:creationId xmlns:p14="http://schemas.microsoft.com/office/powerpoint/2010/main" val="1972693212"/>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C8764C-E465-438D-A404-10C18DCC1EF6}"/>
              </a:ext>
            </a:extLst>
          </p:cNvPr>
          <p:cNvSpPr>
            <a:spLocks noGrp="1"/>
          </p:cNvSpPr>
          <p:nvPr>
            <p:ph type="title"/>
          </p:nvPr>
        </p:nvSpPr>
        <p:spPr/>
        <p:txBody>
          <a:bodyPr/>
          <a:lstStyle/>
          <a:p>
            <a:r>
              <a:rPr lang="en-US" dirty="0"/>
              <a:t>Now Switch Directories…</a:t>
            </a:r>
          </a:p>
        </p:txBody>
      </p:sp>
      <p:pic>
        <p:nvPicPr>
          <p:cNvPr id="4" name="Picture 3">
            <a:extLst>
              <a:ext uri="{FF2B5EF4-FFF2-40B4-BE49-F238E27FC236}">
                <a16:creationId xmlns:a16="http://schemas.microsoft.com/office/drawing/2014/main" id="{0CB47369-9147-4FDB-8FB8-9F54A1DDDD50}"/>
              </a:ext>
            </a:extLst>
          </p:cNvPr>
          <p:cNvPicPr>
            <a:picLocks noChangeAspect="1"/>
          </p:cNvPicPr>
          <p:nvPr/>
        </p:nvPicPr>
        <p:blipFill>
          <a:blip r:embed="rId2"/>
          <a:stretch>
            <a:fillRect/>
          </a:stretch>
        </p:blipFill>
        <p:spPr>
          <a:xfrm>
            <a:off x="693195" y="2695351"/>
            <a:ext cx="2762250" cy="2466975"/>
          </a:xfrm>
          <a:prstGeom prst="rect">
            <a:avLst/>
          </a:prstGeom>
        </p:spPr>
      </p:pic>
      <p:pic>
        <p:nvPicPr>
          <p:cNvPr id="5" name="Picture 4">
            <a:extLst>
              <a:ext uri="{FF2B5EF4-FFF2-40B4-BE49-F238E27FC236}">
                <a16:creationId xmlns:a16="http://schemas.microsoft.com/office/drawing/2014/main" id="{43DAFE8C-34B2-461D-B30C-363BEEA8D146}"/>
              </a:ext>
            </a:extLst>
          </p:cNvPr>
          <p:cNvPicPr>
            <a:picLocks noChangeAspect="1"/>
          </p:cNvPicPr>
          <p:nvPr/>
        </p:nvPicPr>
        <p:blipFill>
          <a:blip r:embed="rId3"/>
          <a:stretch>
            <a:fillRect/>
          </a:stretch>
        </p:blipFill>
        <p:spPr>
          <a:xfrm>
            <a:off x="4735862" y="1261839"/>
            <a:ext cx="2952750" cy="5334000"/>
          </a:xfrm>
          <a:prstGeom prst="rect">
            <a:avLst/>
          </a:prstGeom>
        </p:spPr>
      </p:pic>
      <p:sp>
        <p:nvSpPr>
          <p:cNvPr id="6" name="TextBox 5">
            <a:extLst>
              <a:ext uri="{FF2B5EF4-FFF2-40B4-BE49-F238E27FC236}">
                <a16:creationId xmlns:a16="http://schemas.microsoft.com/office/drawing/2014/main" id="{B0FABD02-C0CE-45CB-95C1-E79EB8D7E599}"/>
              </a:ext>
            </a:extLst>
          </p:cNvPr>
          <p:cNvSpPr txBox="1"/>
          <p:nvPr/>
        </p:nvSpPr>
        <p:spPr>
          <a:xfrm>
            <a:off x="650929" y="1658319"/>
            <a:ext cx="3091912" cy="960263"/>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1. Click on your </a:t>
            </a:r>
            <a:r>
              <a:rPr lang="en-US" sz="2400" dirty="0" err="1">
                <a:gradFill>
                  <a:gsLst>
                    <a:gs pos="2917">
                      <a:schemeClr val="tx1"/>
                    </a:gs>
                    <a:gs pos="30000">
                      <a:schemeClr val="tx1"/>
                    </a:gs>
                  </a:gsLst>
                  <a:lin ang="5400000" scaled="0"/>
                </a:gradFill>
              </a:rPr>
              <a:t>UserID</a:t>
            </a:r>
            <a:r>
              <a:rPr lang="en-US" sz="2400" dirty="0">
                <a:gradFill>
                  <a:gsLst>
                    <a:gs pos="2917">
                      <a:schemeClr val="tx1"/>
                    </a:gs>
                    <a:gs pos="30000">
                      <a:schemeClr val="tx1"/>
                    </a:gs>
                  </a:gsLst>
                  <a:lin ang="5400000" scaled="0"/>
                </a:gradFill>
              </a:rPr>
              <a:t> (upper right)</a:t>
            </a:r>
          </a:p>
        </p:txBody>
      </p:sp>
      <p:sp>
        <p:nvSpPr>
          <p:cNvPr id="7" name="TextBox 6">
            <a:extLst>
              <a:ext uri="{FF2B5EF4-FFF2-40B4-BE49-F238E27FC236}">
                <a16:creationId xmlns:a16="http://schemas.microsoft.com/office/drawing/2014/main" id="{78651F5F-4CC4-4310-AF8D-C325C5545AFD}"/>
              </a:ext>
            </a:extLst>
          </p:cNvPr>
          <p:cNvSpPr txBox="1"/>
          <p:nvPr/>
        </p:nvSpPr>
        <p:spPr>
          <a:xfrm>
            <a:off x="588774" y="5199681"/>
            <a:ext cx="3650577"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2. Click Switch directory</a:t>
            </a:r>
          </a:p>
        </p:txBody>
      </p:sp>
      <p:sp>
        <p:nvSpPr>
          <p:cNvPr id="8" name="Rectangle: Rounded Corners 7">
            <a:extLst>
              <a:ext uri="{FF2B5EF4-FFF2-40B4-BE49-F238E27FC236}">
                <a16:creationId xmlns:a16="http://schemas.microsoft.com/office/drawing/2014/main" id="{A31258F3-BDA3-4F47-AC05-04320ACE26D6}"/>
              </a:ext>
            </a:extLst>
          </p:cNvPr>
          <p:cNvSpPr/>
          <p:nvPr/>
        </p:nvSpPr>
        <p:spPr bwMode="auto">
          <a:xfrm>
            <a:off x="1664898" y="2618582"/>
            <a:ext cx="1889185" cy="530060"/>
          </a:xfrm>
          <a:prstGeom prst="roundRect">
            <a:avLst/>
          </a:prstGeom>
          <a:noFill/>
          <a:ln w="57150">
            <a:solidFill>
              <a:srgbClr val="D83B0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Rounded Corners 8">
            <a:extLst>
              <a:ext uri="{FF2B5EF4-FFF2-40B4-BE49-F238E27FC236}">
                <a16:creationId xmlns:a16="http://schemas.microsoft.com/office/drawing/2014/main" id="{8EAAF64F-E55A-4722-9E44-AEDB82F02B00}"/>
              </a:ext>
            </a:extLst>
          </p:cNvPr>
          <p:cNvSpPr/>
          <p:nvPr/>
        </p:nvSpPr>
        <p:spPr bwMode="auto">
          <a:xfrm>
            <a:off x="1606949" y="4252191"/>
            <a:ext cx="1889185" cy="276677"/>
          </a:xfrm>
          <a:prstGeom prst="roundRect">
            <a:avLst/>
          </a:prstGeom>
          <a:noFill/>
          <a:ln w="57150">
            <a:solidFill>
              <a:srgbClr val="D83B0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Rounded Corners 9">
            <a:extLst>
              <a:ext uri="{FF2B5EF4-FFF2-40B4-BE49-F238E27FC236}">
                <a16:creationId xmlns:a16="http://schemas.microsoft.com/office/drawing/2014/main" id="{A948EFE8-DDFE-49D0-BE6E-8C1EA4F65ACA}"/>
              </a:ext>
            </a:extLst>
          </p:cNvPr>
          <p:cNvSpPr/>
          <p:nvPr/>
        </p:nvSpPr>
        <p:spPr bwMode="auto">
          <a:xfrm>
            <a:off x="4827916" y="5747095"/>
            <a:ext cx="2860696" cy="821394"/>
          </a:xfrm>
          <a:prstGeom prst="roundRect">
            <a:avLst/>
          </a:prstGeom>
          <a:noFill/>
          <a:ln w="57150">
            <a:solidFill>
              <a:srgbClr val="D83B0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TextBox 10">
            <a:extLst>
              <a:ext uri="{FF2B5EF4-FFF2-40B4-BE49-F238E27FC236}">
                <a16:creationId xmlns:a16="http://schemas.microsoft.com/office/drawing/2014/main" id="{4BB0DB21-2485-498A-BAC2-7246C78D4E99}"/>
              </a:ext>
            </a:extLst>
          </p:cNvPr>
          <p:cNvSpPr txBox="1"/>
          <p:nvPr/>
        </p:nvSpPr>
        <p:spPr>
          <a:xfrm>
            <a:off x="7857966" y="5843860"/>
            <a:ext cx="3650577"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3. Choose Microsoft</a:t>
            </a:r>
          </a:p>
        </p:txBody>
      </p:sp>
      <p:sp>
        <p:nvSpPr>
          <p:cNvPr id="3" name="TextBox 2">
            <a:extLst>
              <a:ext uri="{FF2B5EF4-FFF2-40B4-BE49-F238E27FC236}">
                <a16:creationId xmlns:a16="http://schemas.microsoft.com/office/drawing/2014/main" id="{3E6FAB4D-8F2F-4181-BD71-3410B3E9CF54}"/>
              </a:ext>
            </a:extLst>
          </p:cNvPr>
          <p:cNvSpPr txBox="1"/>
          <p:nvPr/>
        </p:nvSpPr>
        <p:spPr>
          <a:xfrm>
            <a:off x="8419380" y="401000"/>
            <a:ext cx="3503380" cy="4182683"/>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How is this working?  </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We set up B2B prior to class</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Each @hackwvd.net ID was added as a Guest in the Microsoft AAD</a:t>
            </a:r>
          </a:p>
          <a:p>
            <a:pPr marL="342900" indent="-342900">
              <a:lnSpc>
                <a:spcPct val="90000"/>
              </a:lnSpc>
              <a:spcAft>
                <a:spcPts val="600"/>
              </a:spcAft>
              <a:buFont typeface="Arial" panose="020B0604020202020204" pitchFamily="34" charset="0"/>
              <a:buChar char="•"/>
            </a:pPr>
            <a:r>
              <a:rPr lang="en-US" sz="2400" dirty="0">
                <a:hlinkClick r:id="rId4"/>
              </a:rPr>
              <a:t>https://docs.microsoft.com/en-us/azure/active-directory/b2b/</a:t>
            </a: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5897572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down)">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down)">
                                      <p:cBhvr>
                                        <p:cTn id="15" dur="500"/>
                                        <p:tgtEl>
                                          <p:spTgt spid="5"/>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wipe(down)">
                                      <p:cBhvr>
                                        <p:cTn id="18" dur="500"/>
                                        <p:tgtEl>
                                          <p:spTgt spid="10"/>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wipe(down)">
                                      <p:cBhvr>
                                        <p:cTn id="21" dur="500"/>
                                        <p:tgtEl>
                                          <p:spTgt spid="11"/>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grpId="0" nodeType="click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wipe(down)">
                                      <p:cBhvr>
                                        <p:cTn id="2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animBg="1"/>
      <p:bldP spid="10" grpId="0" animBg="1"/>
      <p:bldP spid="11" grpId="0"/>
      <p:bldP spid="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F5751DE-1AB6-45A8-B17B-EEF0DD6EDEFF}"/>
              </a:ext>
            </a:extLst>
          </p:cNvPr>
          <p:cNvSpPr>
            <a:spLocks noGrp="1"/>
          </p:cNvSpPr>
          <p:nvPr>
            <p:ph type="title"/>
          </p:nvPr>
        </p:nvSpPr>
        <p:spPr/>
        <p:txBody>
          <a:bodyPr/>
          <a:lstStyle/>
          <a:p>
            <a:r>
              <a:rPr lang="en-US" dirty="0"/>
              <a:t>Agenda / Plan (3)</a:t>
            </a:r>
          </a:p>
        </p:txBody>
      </p:sp>
      <p:sp>
        <p:nvSpPr>
          <p:cNvPr id="5" name="Text Placeholder 4">
            <a:extLst>
              <a:ext uri="{FF2B5EF4-FFF2-40B4-BE49-F238E27FC236}">
                <a16:creationId xmlns:a16="http://schemas.microsoft.com/office/drawing/2014/main" id="{C8E1C3A7-1149-471D-9D53-1CB6665DCA57}"/>
              </a:ext>
            </a:extLst>
          </p:cNvPr>
          <p:cNvSpPr>
            <a:spLocks noGrp="1"/>
          </p:cNvSpPr>
          <p:nvPr>
            <p:ph type="body" sz="quarter" idx="10"/>
          </p:nvPr>
        </p:nvSpPr>
        <p:spPr>
          <a:xfrm>
            <a:off x="269303" y="1187644"/>
            <a:ext cx="11655078" cy="3129575"/>
          </a:xfrm>
        </p:spPr>
        <p:txBody>
          <a:bodyPr/>
          <a:lstStyle/>
          <a:p>
            <a:r>
              <a:rPr lang="en-US" dirty="0"/>
              <a:t>Discuss:</a:t>
            </a:r>
          </a:p>
          <a:p>
            <a:pPr lvl="1"/>
            <a:r>
              <a:rPr lang="en-US" dirty="0"/>
              <a:t>Moving Windows 7 Systems to Azure</a:t>
            </a:r>
          </a:p>
          <a:p>
            <a:pPr lvl="1"/>
            <a:r>
              <a:rPr lang="en-US" dirty="0"/>
              <a:t>Moving RDS Windows Server systems to Azure</a:t>
            </a:r>
          </a:p>
          <a:p>
            <a:pPr lvl="1"/>
            <a:r>
              <a:rPr lang="en-US" dirty="0"/>
              <a:t>Start/Stop automation on Host Pool VMs</a:t>
            </a:r>
          </a:p>
          <a:p>
            <a:pPr lvl="1"/>
            <a:r>
              <a:rPr lang="en-US" dirty="0"/>
              <a:t>Patching</a:t>
            </a:r>
          </a:p>
          <a:p>
            <a:r>
              <a:rPr lang="en-US" dirty="0"/>
              <a:t>Final Q&amp;A – wrap up</a:t>
            </a:r>
          </a:p>
        </p:txBody>
      </p:sp>
    </p:spTree>
    <p:extLst>
      <p:ext uri="{BB962C8B-B14F-4D97-AF65-F5344CB8AC3E}">
        <p14:creationId xmlns:p14="http://schemas.microsoft.com/office/powerpoint/2010/main" val="3623972876"/>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B5E7F96-7D83-4C40-9753-43100A74E76A}"/>
              </a:ext>
            </a:extLst>
          </p:cNvPr>
          <p:cNvSpPr>
            <a:spLocks noGrp="1"/>
          </p:cNvSpPr>
          <p:nvPr>
            <p:ph type="body" sz="quarter" idx="10"/>
          </p:nvPr>
        </p:nvSpPr>
        <p:spPr>
          <a:xfrm>
            <a:off x="269239" y="1189495"/>
            <a:ext cx="11653523" cy="1930232"/>
          </a:xfrm>
        </p:spPr>
        <p:txBody>
          <a:bodyPr/>
          <a:lstStyle/>
          <a:p>
            <a:r>
              <a:rPr lang="en-US" dirty="0"/>
              <a:t>Which Directories am I in? </a:t>
            </a:r>
            <a:r>
              <a:rPr lang="en-US" dirty="0">
                <a:hlinkClick r:id="rId2"/>
              </a:rPr>
              <a:t>https://account.activedirectory.windowsazure.com</a:t>
            </a:r>
            <a:endParaRPr lang="en-US" dirty="0"/>
          </a:p>
          <a:p>
            <a:endParaRPr lang="en-US" dirty="0"/>
          </a:p>
        </p:txBody>
      </p:sp>
      <p:sp>
        <p:nvSpPr>
          <p:cNvPr id="3" name="Title 2">
            <a:extLst>
              <a:ext uri="{FF2B5EF4-FFF2-40B4-BE49-F238E27FC236}">
                <a16:creationId xmlns:a16="http://schemas.microsoft.com/office/drawing/2014/main" id="{00E5C0E7-C0E0-4314-9373-52742FA19AA0}"/>
              </a:ext>
            </a:extLst>
          </p:cNvPr>
          <p:cNvSpPr>
            <a:spLocks noGrp="1"/>
          </p:cNvSpPr>
          <p:nvPr>
            <p:ph type="title"/>
          </p:nvPr>
        </p:nvSpPr>
        <p:spPr/>
        <p:txBody>
          <a:bodyPr/>
          <a:lstStyle/>
          <a:p>
            <a:r>
              <a:rPr lang="en-US" dirty="0"/>
              <a:t>A UPN Can “Exist” in more than one Directory</a:t>
            </a:r>
          </a:p>
        </p:txBody>
      </p:sp>
      <p:pic>
        <p:nvPicPr>
          <p:cNvPr id="4" name="Picture 3">
            <a:extLst>
              <a:ext uri="{FF2B5EF4-FFF2-40B4-BE49-F238E27FC236}">
                <a16:creationId xmlns:a16="http://schemas.microsoft.com/office/drawing/2014/main" id="{BF049695-7CA9-4E51-8A92-0C051BA65E2C}"/>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426394" y="5399213"/>
            <a:ext cx="1013800" cy="1013800"/>
          </a:xfrm>
          <a:prstGeom prst="rect">
            <a:avLst/>
          </a:prstGeom>
        </p:spPr>
      </p:pic>
      <p:sp>
        <p:nvSpPr>
          <p:cNvPr id="5" name="TextBox 4">
            <a:extLst>
              <a:ext uri="{FF2B5EF4-FFF2-40B4-BE49-F238E27FC236}">
                <a16:creationId xmlns:a16="http://schemas.microsoft.com/office/drawing/2014/main" id="{7A18181D-1FEF-4A00-84A2-94FD422CB9D8}"/>
              </a:ext>
            </a:extLst>
          </p:cNvPr>
          <p:cNvSpPr txBox="1"/>
          <p:nvPr/>
        </p:nvSpPr>
        <p:spPr>
          <a:xfrm>
            <a:off x="5717536" y="4655238"/>
            <a:ext cx="2268559" cy="560970"/>
          </a:xfrm>
          <a:prstGeom prst="rect">
            <a:avLst/>
          </a:prstGeom>
          <a:noFill/>
        </p:spPr>
        <p:txBody>
          <a:bodyPr wrap="square" lIns="179212" tIns="143371" rIns="179212" bIns="143371" rtlCol="0">
            <a:spAutoFit/>
          </a:bodyPr>
          <a:lstStyle/>
          <a:p>
            <a:pPr algn="ctr" defTabSz="896030">
              <a:lnSpc>
                <a:spcPct val="90000"/>
              </a:lnSpc>
              <a:spcAft>
                <a:spcPts val="588"/>
              </a:spcAft>
              <a:defRPr/>
            </a:pPr>
            <a:r>
              <a:rPr lang="en-US" sz="1960" b="1" kern="0" dirty="0">
                <a:solidFill>
                  <a:srgbClr val="0078D7">
                    <a:lumMod val="75000"/>
                  </a:srgbClr>
                </a:solidFill>
                <a:latin typeface="Segoe UI Light"/>
              </a:rPr>
              <a:t>onmicrosoft.com</a:t>
            </a:r>
          </a:p>
        </p:txBody>
      </p:sp>
      <p:pic>
        <p:nvPicPr>
          <p:cNvPr id="6" name="Picture 5">
            <a:extLst>
              <a:ext uri="{FF2B5EF4-FFF2-40B4-BE49-F238E27FC236}">
                <a16:creationId xmlns:a16="http://schemas.microsoft.com/office/drawing/2014/main" id="{7B2E1D3B-7A52-4236-BA8B-1DF4F27BF421}"/>
              </a:ext>
            </a:extLst>
          </p:cNvPr>
          <p:cNvPicPr>
            <a:picLocks noChangeAspect="1"/>
          </p:cNvPicPr>
          <p:nvPr/>
        </p:nvPicPr>
        <p:blipFill>
          <a:blip r:embed="rId3" cstate="email">
            <a:duotone>
              <a:schemeClr val="accent3">
                <a:shade val="45000"/>
                <a:satMod val="135000"/>
              </a:schemeClr>
              <a:prstClr val="white"/>
            </a:duotone>
            <a:extLst>
              <a:ext uri="{28A0092B-C50C-407E-A947-70E740481C1C}">
                <a14:useLocalDpi xmlns:a14="http://schemas.microsoft.com/office/drawing/2010/main"/>
              </a:ext>
            </a:extLst>
          </a:blip>
          <a:stretch>
            <a:fillRect/>
          </a:stretch>
        </p:blipFill>
        <p:spPr>
          <a:xfrm>
            <a:off x="6312047" y="2737856"/>
            <a:ext cx="1021997" cy="1021997"/>
          </a:xfrm>
          <a:prstGeom prst="rect">
            <a:avLst/>
          </a:prstGeom>
        </p:spPr>
      </p:pic>
      <p:sp>
        <p:nvSpPr>
          <p:cNvPr id="7" name="TextBox 6">
            <a:extLst>
              <a:ext uri="{FF2B5EF4-FFF2-40B4-BE49-F238E27FC236}">
                <a16:creationId xmlns:a16="http://schemas.microsoft.com/office/drawing/2014/main" id="{CCC8B8AE-E7D4-4E05-B0CC-61B9794E8A6C}"/>
              </a:ext>
            </a:extLst>
          </p:cNvPr>
          <p:cNvSpPr txBox="1"/>
          <p:nvPr/>
        </p:nvSpPr>
        <p:spPr>
          <a:xfrm>
            <a:off x="5736444" y="3613271"/>
            <a:ext cx="2268559" cy="907830"/>
          </a:xfrm>
          <a:prstGeom prst="rect">
            <a:avLst/>
          </a:prstGeom>
          <a:noFill/>
        </p:spPr>
        <p:txBody>
          <a:bodyPr wrap="square" lIns="179212" tIns="143371" rIns="179212" bIns="143371" rtlCol="0">
            <a:spAutoFit/>
          </a:bodyPr>
          <a:lstStyle/>
          <a:p>
            <a:pPr algn="ctr" defTabSz="896030">
              <a:lnSpc>
                <a:spcPct val="90000"/>
              </a:lnSpc>
              <a:spcAft>
                <a:spcPts val="588"/>
              </a:spcAft>
              <a:defRPr/>
            </a:pPr>
            <a:r>
              <a:rPr lang="en-US" sz="1960" b="1" kern="0" dirty="0">
                <a:solidFill>
                  <a:srgbClr val="00B050"/>
                </a:solidFill>
                <a:latin typeface="Segoe UI Light"/>
              </a:rPr>
              <a:t>mcbrine.net</a:t>
            </a:r>
          </a:p>
          <a:p>
            <a:pPr algn="ctr" defTabSz="896030">
              <a:lnSpc>
                <a:spcPct val="90000"/>
              </a:lnSpc>
              <a:spcAft>
                <a:spcPts val="588"/>
              </a:spcAft>
              <a:defRPr/>
            </a:pPr>
            <a:r>
              <a:rPr lang="en-US" sz="1960" b="1" kern="0" dirty="0">
                <a:solidFill>
                  <a:srgbClr val="00B050"/>
                </a:solidFill>
                <a:latin typeface="Segoe UI Light"/>
              </a:rPr>
              <a:t>Azure AD</a:t>
            </a:r>
          </a:p>
        </p:txBody>
      </p:sp>
      <p:sp>
        <p:nvSpPr>
          <p:cNvPr id="13" name="TextBox 12">
            <a:extLst>
              <a:ext uri="{FF2B5EF4-FFF2-40B4-BE49-F238E27FC236}">
                <a16:creationId xmlns:a16="http://schemas.microsoft.com/office/drawing/2014/main" id="{FBED161B-BBAB-41A4-961F-434CE50FB262}"/>
              </a:ext>
            </a:extLst>
          </p:cNvPr>
          <p:cNvSpPr txBox="1"/>
          <p:nvPr/>
        </p:nvSpPr>
        <p:spPr>
          <a:xfrm>
            <a:off x="8276852" y="2678832"/>
            <a:ext cx="3708905" cy="941386"/>
          </a:xfrm>
          <a:prstGeom prst="rect">
            <a:avLst/>
          </a:prstGeom>
          <a:noFill/>
        </p:spPr>
        <p:txBody>
          <a:bodyPr wrap="square" lIns="179285" tIns="143428" rIns="179285" bIns="143428" rtlCol="0">
            <a:spAutoFit/>
          </a:bodyPr>
          <a:lstStyle/>
          <a:p>
            <a:pPr>
              <a:lnSpc>
                <a:spcPct val="90000"/>
              </a:lnSpc>
              <a:spcAft>
                <a:spcPts val="588"/>
              </a:spcAft>
            </a:pPr>
            <a:r>
              <a:rPr lang="en-US" sz="2353" dirty="0">
                <a:gradFill>
                  <a:gsLst>
                    <a:gs pos="2917">
                      <a:srgbClr val="505050"/>
                    </a:gs>
                    <a:gs pos="30000">
                      <a:srgbClr val="505050"/>
                    </a:gs>
                  </a:gsLst>
                  <a:lin ang="5400000" scaled="0"/>
                </a:gradFill>
                <a:latin typeface="Segoe UI"/>
              </a:rPr>
              <a:t>I’m an Admin in some Subs Here</a:t>
            </a:r>
          </a:p>
        </p:txBody>
      </p:sp>
      <p:sp>
        <p:nvSpPr>
          <p:cNvPr id="14" name="TextBox 13">
            <a:extLst>
              <a:ext uri="{FF2B5EF4-FFF2-40B4-BE49-F238E27FC236}">
                <a16:creationId xmlns:a16="http://schemas.microsoft.com/office/drawing/2014/main" id="{CCCE89BC-7A6C-4231-8F2B-7DAE4CE75E79}"/>
              </a:ext>
            </a:extLst>
          </p:cNvPr>
          <p:cNvSpPr txBox="1"/>
          <p:nvPr/>
        </p:nvSpPr>
        <p:spPr>
          <a:xfrm>
            <a:off x="8406781" y="5399212"/>
            <a:ext cx="3708905" cy="1267251"/>
          </a:xfrm>
          <a:prstGeom prst="rect">
            <a:avLst/>
          </a:prstGeom>
          <a:noFill/>
        </p:spPr>
        <p:txBody>
          <a:bodyPr wrap="square" lIns="179285" tIns="143428" rIns="179285" bIns="143428" rtlCol="0">
            <a:spAutoFit/>
          </a:bodyPr>
          <a:lstStyle/>
          <a:p>
            <a:pPr>
              <a:lnSpc>
                <a:spcPct val="90000"/>
              </a:lnSpc>
              <a:spcAft>
                <a:spcPts val="588"/>
              </a:spcAft>
            </a:pPr>
            <a:r>
              <a:rPr lang="en-US" sz="2353" dirty="0">
                <a:gradFill>
                  <a:gsLst>
                    <a:gs pos="2917">
                      <a:srgbClr val="505050"/>
                    </a:gs>
                    <a:gs pos="30000">
                      <a:srgbClr val="505050"/>
                    </a:gs>
                  </a:gsLst>
                  <a:lin ang="5400000" scaled="0"/>
                </a:gradFill>
                <a:latin typeface="Segoe UI"/>
              </a:rPr>
              <a:t>I’m a Contributor or Reader in Subscriptions here</a:t>
            </a:r>
          </a:p>
        </p:txBody>
      </p:sp>
      <p:pic>
        <p:nvPicPr>
          <p:cNvPr id="9" name="Picture 8">
            <a:extLst>
              <a:ext uri="{FF2B5EF4-FFF2-40B4-BE49-F238E27FC236}">
                <a16:creationId xmlns:a16="http://schemas.microsoft.com/office/drawing/2014/main" id="{B034CB89-E802-4798-89D1-04DA66FB2369}"/>
              </a:ext>
            </a:extLst>
          </p:cNvPr>
          <p:cNvPicPr>
            <a:picLocks noChangeAspect="1"/>
          </p:cNvPicPr>
          <p:nvPr/>
        </p:nvPicPr>
        <p:blipFill>
          <a:blip r:embed="rId4"/>
          <a:stretch>
            <a:fillRect/>
          </a:stretch>
        </p:blipFill>
        <p:spPr>
          <a:xfrm>
            <a:off x="233397" y="2978000"/>
            <a:ext cx="2908865" cy="3034762"/>
          </a:xfrm>
          <a:prstGeom prst="rect">
            <a:avLst/>
          </a:prstGeom>
          <a:ln>
            <a:solidFill>
              <a:schemeClr val="bg2">
                <a:lumMod val="10000"/>
              </a:schemeClr>
            </a:solidFill>
          </a:ln>
        </p:spPr>
      </p:pic>
      <p:sp>
        <p:nvSpPr>
          <p:cNvPr id="10" name="TextBox 9">
            <a:extLst>
              <a:ext uri="{FF2B5EF4-FFF2-40B4-BE49-F238E27FC236}">
                <a16:creationId xmlns:a16="http://schemas.microsoft.com/office/drawing/2014/main" id="{2FA671E3-3D17-46BE-AE39-53A209F4B7D8}"/>
              </a:ext>
            </a:extLst>
          </p:cNvPr>
          <p:cNvSpPr txBox="1"/>
          <p:nvPr/>
        </p:nvSpPr>
        <p:spPr>
          <a:xfrm>
            <a:off x="3142262" y="3884379"/>
            <a:ext cx="1613547" cy="724143"/>
          </a:xfrm>
          <a:prstGeom prst="rect">
            <a:avLst/>
          </a:prstGeom>
          <a:noFill/>
        </p:spPr>
        <p:txBody>
          <a:bodyPr wrap="square" lIns="179285" tIns="143428" rIns="179285" bIns="143428" rtlCol="0">
            <a:spAutoFit/>
          </a:bodyPr>
          <a:lstStyle/>
          <a:p>
            <a:pPr>
              <a:lnSpc>
                <a:spcPct val="90000"/>
              </a:lnSpc>
              <a:spcAft>
                <a:spcPts val="588"/>
              </a:spcAft>
            </a:pPr>
            <a:r>
              <a:rPr lang="en-US" sz="1568" dirty="0">
                <a:gradFill>
                  <a:gsLst>
                    <a:gs pos="2917">
                      <a:srgbClr val="505050"/>
                    </a:gs>
                    <a:gs pos="30000">
                      <a:srgbClr val="505050"/>
                    </a:gs>
                  </a:gsLst>
                  <a:lin ang="5400000" scaled="0"/>
                </a:gradFill>
                <a:latin typeface="Segoe UI"/>
              </a:rPr>
              <a:t>“Check AAD(s)”</a:t>
            </a:r>
          </a:p>
        </p:txBody>
      </p:sp>
      <p:sp>
        <p:nvSpPr>
          <p:cNvPr id="11" name="TextBox 10">
            <a:extLst>
              <a:ext uri="{FF2B5EF4-FFF2-40B4-BE49-F238E27FC236}">
                <a16:creationId xmlns:a16="http://schemas.microsoft.com/office/drawing/2014/main" id="{4A1C2BC0-D1AA-448C-985D-B4542C48D2E0}"/>
              </a:ext>
            </a:extLst>
          </p:cNvPr>
          <p:cNvSpPr txBox="1"/>
          <p:nvPr/>
        </p:nvSpPr>
        <p:spPr>
          <a:xfrm>
            <a:off x="3172545" y="4499445"/>
            <a:ext cx="1668475" cy="941386"/>
          </a:xfrm>
          <a:prstGeom prst="rect">
            <a:avLst/>
          </a:prstGeom>
          <a:noFill/>
        </p:spPr>
        <p:txBody>
          <a:bodyPr wrap="square" lIns="179285" tIns="143428" rIns="179285" bIns="143428" rtlCol="0">
            <a:spAutoFit/>
          </a:bodyPr>
          <a:lstStyle/>
          <a:p>
            <a:pPr>
              <a:lnSpc>
                <a:spcPct val="90000"/>
              </a:lnSpc>
              <a:spcAft>
                <a:spcPts val="588"/>
              </a:spcAft>
            </a:pPr>
            <a:r>
              <a:rPr lang="en-US" sz="1568" dirty="0">
                <a:gradFill>
                  <a:gsLst>
                    <a:gs pos="2917">
                      <a:srgbClr val="505050"/>
                    </a:gs>
                    <a:gs pos="30000">
                      <a:srgbClr val="505050"/>
                    </a:gs>
                  </a:gsLst>
                  <a:lin ang="5400000" scaled="0"/>
                </a:gradFill>
                <a:latin typeface="Segoe UI"/>
              </a:rPr>
              <a:t>“Check Hotmail Directory”</a:t>
            </a:r>
          </a:p>
        </p:txBody>
      </p:sp>
      <p:cxnSp>
        <p:nvCxnSpPr>
          <p:cNvPr id="17" name="Straight Arrow Connector 16">
            <a:extLst>
              <a:ext uri="{FF2B5EF4-FFF2-40B4-BE49-F238E27FC236}">
                <a16:creationId xmlns:a16="http://schemas.microsoft.com/office/drawing/2014/main" id="{EEA4EAEB-2BA0-4DA2-A0AE-9D7B11800056}"/>
              </a:ext>
            </a:extLst>
          </p:cNvPr>
          <p:cNvCxnSpPr/>
          <p:nvPr/>
        </p:nvCxnSpPr>
        <p:spPr>
          <a:xfrm>
            <a:off x="2331057" y="4235774"/>
            <a:ext cx="986057"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397A6943-3E0B-4F32-8D1A-F2ACFAE05E92}"/>
              </a:ext>
            </a:extLst>
          </p:cNvPr>
          <p:cNvCxnSpPr/>
          <p:nvPr/>
        </p:nvCxnSpPr>
        <p:spPr>
          <a:xfrm>
            <a:off x="2331057" y="4863264"/>
            <a:ext cx="986057"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0" name="Connector: Elbow 19">
            <a:extLst>
              <a:ext uri="{FF2B5EF4-FFF2-40B4-BE49-F238E27FC236}">
                <a16:creationId xmlns:a16="http://schemas.microsoft.com/office/drawing/2014/main" id="{A91C4DEE-0503-428B-AAF8-96DEEF0C2F00}"/>
              </a:ext>
            </a:extLst>
          </p:cNvPr>
          <p:cNvCxnSpPr/>
          <p:nvPr/>
        </p:nvCxnSpPr>
        <p:spPr>
          <a:xfrm flipV="1">
            <a:off x="4213528" y="3339359"/>
            <a:ext cx="1792830" cy="896415"/>
          </a:xfrm>
          <a:prstGeom prst="bentConnector3">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2737F5AB-A6C4-4C8A-B39A-8A208D31BBA8}"/>
              </a:ext>
            </a:extLst>
          </p:cNvPr>
          <p:cNvCxnSpPr/>
          <p:nvPr/>
        </p:nvCxnSpPr>
        <p:spPr>
          <a:xfrm>
            <a:off x="4212538" y="4361356"/>
            <a:ext cx="2013440" cy="1577607"/>
          </a:xfrm>
          <a:prstGeom prst="bentConnector3">
            <a:avLst>
              <a:gd name="adj1" fmla="val 45993"/>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01380172"/>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BA42EED-9E22-425D-BFF7-419413623DF2}"/>
              </a:ext>
            </a:extLst>
          </p:cNvPr>
          <p:cNvSpPr>
            <a:spLocks noGrp="1"/>
          </p:cNvSpPr>
          <p:nvPr>
            <p:ph type="title"/>
          </p:nvPr>
        </p:nvSpPr>
        <p:spPr/>
        <p:txBody>
          <a:bodyPr/>
          <a:lstStyle/>
          <a:p>
            <a:r>
              <a:rPr lang="en-US" dirty="0"/>
              <a:t>Switching to another Directory</a:t>
            </a:r>
          </a:p>
        </p:txBody>
      </p:sp>
      <p:pic>
        <p:nvPicPr>
          <p:cNvPr id="4" name="Picture 3">
            <a:extLst>
              <a:ext uri="{FF2B5EF4-FFF2-40B4-BE49-F238E27FC236}">
                <a16:creationId xmlns:a16="http://schemas.microsoft.com/office/drawing/2014/main" id="{E92868FB-2532-4CA6-B7C0-1632B768ECDD}"/>
              </a:ext>
            </a:extLst>
          </p:cNvPr>
          <p:cNvPicPr>
            <a:picLocks noChangeAspect="1"/>
          </p:cNvPicPr>
          <p:nvPr/>
        </p:nvPicPr>
        <p:blipFill rotWithShape="1">
          <a:blip r:embed="rId2"/>
          <a:srcRect l="2832" r="6549"/>
          <a:stretch/>
        </p:blipFill>
        <p:spPr>
          <a:xfrm>
            <a:off x="1815090" y="2266531"/>
            <a:ext cx="2868528" cy="206364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Oval 4">
            <a:extLst>
              <a:ext uri="{FF2B5EF4-FFF2-40B4-BE49-F238E27FC236}">
                <a16:creationId xmlns:a16="http://schemas.microsoft.com/office/drawing/2014/main" id="{CCA8E27C-FDDD-4D5B-BA65-325A1B378CAF}"/>
              </a:ext>
            </a:extLst>
          </p:cNvPr>
          <p:cNvSpPr/>
          <p:nvPr/>
        </p:nvSpPr>
        <p:spPr bwMode="auto">
          <a:xfrm>
            <a:off x="2711505" y="3924994"/>
            <a:ext cx="1254981" cy="393277"/>
          </a:xfrm>
          <a:prstGeom prst="ellipse">
            <a:avLst/>
          </a:prstGeom>
          <a:noFill/>
          <a:ln>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5439">
                    <a:srgbClr val="F8F8F8"/>
                  </a:gs>
                  <a:gs pos="10000">
                    <a:srgbClr val="F8F8F8"/>
                  </a:gs>
                </a:gsLst>
                <a:lin ang="5400000" scaled="0"/>
              </a:gradFill>
              <a:latin typeface="Segoe UI"/>
            </a:endParaRPr>
          </a:p>
        </p:txBody>
      </p:sp>
      <p:pic>
        <p:nvPicPr>
          <p:cNvPr id="6" name="Picture 5">
            <a:extLst>
              <a:ext uri="{FF2B5EF4-FFF2-40B4-BE49-F238E27FC236}">
                <a16:creationId xmlns:a16="http://schemas.microsoft.com/office/drawing/2014/main" id="{CFF2261F-2F3A-499D-8F21-D6529F617981}"/>
              </a:ext>
            </a:extLst>
          </p:cNvPr>
          <p:cNvPicPr>
            <a:picLocks noChangeAspect="1"/>
          </p:cNvPicPr>
          <p:nvPr/>
        </p:nvPicPr>
        <p:blipFill>
          <a:blip r:embed="rId3"/>
          <a:stretch>
            <a:fillRect/>
          </a:stretch>
        </p:blipFill>
        <p:spPr>
          <a:xfrm>
            <a:off x="5020302" y="3721817"/>
            <a:ext cx="4678466" cy="2683885"/>
          </a:xfrm>
          <a:prstGeom prst="rect">
            <a:avLst/>
          </a:prstGeom>
          <a:ln>
            <a:solidFill>
              <a:schemeClr val="tx1"/>
            </a:solidFill>
          </a:ln>
        </p:spPr>
      </p:pic>
      <p:cxnSp>
        <p:nvCxnSpPr>
          <p:cNvPr id="8" name="Connector: Elbow 7">
            <a:extLst>
              <a:ext uri="{FF2B5EF4-FFF2-40B4-BE49-F238E27FC236}">
                <a16:creationId xmlns:a16="http://schemas.microsoft.com/office/drawing/2014/main" id="{C159B201-501B-4D62-9B8C-CF976F9EFA4C}"/>
              </a:ext>
            </a:extLst>
          </p:cNvPr>
          <p:cNvCxnSpPr/>
          <p:nvPr/>
        </p:nvCxnSpPr>
        <p:spPr>
          <a:xfrm>
            <a:off x="3388125" y="4528591"/>
            <a:ext cx="1434264" cy="806774"/>
          </a:xfrm>
          <a:prstGeom prst="bentConnector3">
            <a:avLst>
              <a:gd name="adj1" fmla="val -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0E389845-33B9-43DF-BE9B-AA099DC8970E}"/>
              </a:ext>
            </a:extLst>
          </p:cNvPr>
          <p:cNvSpPr txBox="1"/>
          <p:nvPr/>
        </p:nvSpPr>
        <p:spPr>
          <a:xfrm>
            <a:off x="5020302" y="2487614"/>
            <a:ext cx="5978797" cy="941386"/>
          </a:xfrm>
          <a:prstGeom prst="rect">
            <a:avLst/>
          </a:prstGeom>
          <a:noFill/>
        </p:spPr>
        <p:txBody>
          <a:bodyPr wrap="square" lIns="179285" tIns="143428" rIns="179285" bIns="143428" rtlCol="0">
            <a:spAutoFit/>
          </a:bodyPr>
          <a:lstStyle/>
          <a:p>
            <a:pPr>
              <a:lnSpc>
                <a:spcPct val="90000"/>
              </a:lnSpc>
              <a:spcAft>
                <a:spcPts val="588"/>
              </a:spcAft>
            </a:pPr>
            <a:r>
              <a:rPr lang="en-US" sz="2353" dirty="0">
                <a:gradFill>
                  <a:gsLst>
                    <a:gs pos="2917">
                      <a:srgbClr val="505050"/>
                    </a:gs>
                    <a:gs pos="30000">
                      <a:srgbClr val="505050"/>
                    </a:gs>
                  </a:gsLst>
                  <a:lin ang="5400000" scaled="0"/>
                </a:gradFill>
                <a:latin typeface="Segoe UI"/>
              </a:rPr>
              <a:t>Switching Directories gives you access to different Subscriptions</a:t>
            </a:r>
          </a:p>
        </p:txBody>
      </p:sp>
    </p:spTree>
    <p:extLst>
      <p:ext uri="{BB962C8B-B14F-4D97-AF65-F5344CB8AC3E}">
        <p14:creationId xmlns:p14="http://schemas.microsoft.com/office/powerpoint/2010/main" val="2622533015"/>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E13615-1A9A-4D14-A7E5-2F66E5880B4B}"/>
              </a:ext>
            </a:extLst>
          </p:cNvPr>
          <p:cNvSpPr>
            <a:spLocks noGrp="1"/>
          </p:cNvSpPr>
          <p:nvPr>
            <p:ph type="title"/>
          </p:nvPr>
        </p:nvSpPr>
        <p:spPr/>
        <p:txBody>
          <a:bodyPr/>
          <a:lstStyle/>
          <a:p>
            <a:r>
              <a:rPr lang="en-US" dirty="0"/>
              <a:t>Orientation to the Environment</a:t>
            </a:r>
          </a:p>
        </p:txBody>
      </p:sp>
      <p:sp>
        <p:nvSpPr>
          <p:cNvPr id="3" name="Text Placeholder 2">
            <a:extLst>
              <a:ext uri="{FF2B5EF4-FFF2-40B4-BE49-F238E27FC236}">
                <a16:creationId xmlns:a16="http://schemas.microsoft.com/office/drawing/2014/main" id="{0FAF441A-F36C-4AD3-B332-8900E38BC31D}"/>
              </a:ext>
            </a:extLst>
          </p:cNvPr>
          <p:cNvSpPr>
            <a:spLocks noGrp="1"/>
          </p:cNvSpPr>
          <p:nvPr>
            <p:ph type="body" sz="quarter" idx="10"/>
          </p:nvPr>
        </p:nvSpPr>
        <p:spPr>
          <a:xfrm>
            <a:off x="269303" y="1187644"/>
            <a:ext cx="11655078" cy="2713115"/>
          </a:xfrm>
        </p:spPr>
        <p:txBody>
          <a:bodyPr/>
          <a:lstStyle/>
          <a:p>
            <a:r>
              <a:rPr lang="en-US" dirty="0"/>
              <a:t>Login to portal.azure.com with creds provided</a:t>
            </a:r>
          </a:p>
          <a:p>
            <a:r>
              <a:rPr lang="en-US" dirty="0"/>
              <a:t>Domain Controllers &amp; DNS are already set up for you</a:t>
            </a:r>
          </a:p>
          <a:p>
            <a:r>
              <a:rPr lang="en-US" dirty="0"/>
              <a:t>Servers for Profiles: </a:t>
            </a:r>
          </a:p>
          <a:p>
            <a:pPr lvl="1"/>
            <a:r>
              <a:rPr lang="en-US" dirty="0"/>
              <a:t>Will be created per Team in each Team’s OU (AD) and Resource Group (Azure Subscription)</a:t>
            </a:r>
          </a:p>
        </p:txBody>
      </p:sp>
    </p:spTree>
    <p:extLst>
      <p:ext uri="{BB962C8B-B14F-4D97-AF65-F5344CB8AC3E}">
        <p14:creationId xmlns:p14="http://schemas.microsoft.com/office/powerpoint/2010/main" val="2223019873"/>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A13157-33BF-45C4-B2EB-59D21105496A}"/>
              </a:ext>
            </a:extLst>
          </p:cNvPr>
          <p:cNvSpPr>
            <a:spLocks noGrp="1"/>
          </p:cNvSpPr>
          <p:nvPr>
            <p:ph type="title"/>
          </p:nvPr>
        </p:nvSpPr>
        <p:spPr>
          <a:xfrm>
            <a:off x="269240" y="289511"/>
            <a:ext cx="8995530" cy="899665"/>
          </a:xfrm>
        </p:spPr>
        <p:txBody>
          <a:bodyPr/>
          <a:lstStyle/>
          <a:p>
            <a:r>
              <a:rPr lang="en-US" sz="3600" dirty="0"/>
              <a:t>Team Layout &amp; Where to Build Things - Network</a:t>
            </a:r>
          </a:p>
        </p:txBody>
      </p:sp>
      <p:sp>
        <p:nvSpPr>
          <p:cNvPr id="3" name="Text Placeholder 2">
            <a:extLst>
              <a:ext uri="{FF2B5EF4-FFF2-40B4-BE49-F238E27FC236}">
                <a16:creationId xmlns:a16="http://schemas.microsoft.com/office/drawing/2014/main" id="{12303EA1-9424-4C00-80B7-06401317E9E6}"/>
              </a:ext>
            </a:extLst>
          </p:cNvPr>
          <p:cNvSpPr>
            <a:spLocks noGrp="1"/>
          </p:cNvSpPr>
          <p:nvPr>
            <p:ph type="body" sz="quarter" idx="10"/>
          </p:nvPr>
        </p:nvSpPr>
        <p:spPr>
          <a:xfrm>
            <a:off x="269303" y="1187644"/>
            <a:ext cx="5826697" cy="1908215"/>
          </a:xfrm>
        </p:spPr>
        <p:txBody>
          <a:bodyPr/>
          <a:lstStyle/>
          <a:p>
            <a:r>
              <a:rPr lang="en-US" sz="2800" dirty="0"/>
              <a:t>Use </a:t>
            </a:r>
            <a:r>
              <a:rPr lang="en-US" sz="2800" b="1" dirty="0" err="1"/>
              <a:t>HackWVD</a:t>
            </a:r>
            <a:r>
              <a:rPr lang="en-US" sz="2800" b="1" dirty="0"/>
              <a:t>-VNet </a:t>
            </a:r>
          </a:p>
          <a:p>
            <a:r>
              <a:rPr lang="en-US" sz="2800" dirty="0"/>
              <a:t>Use Subnet specified for your team</a:t>
            </a:r>
          </a:p>
          <a:p>
            <a:r>
              <a:rPr lang="en-US" sz="2800" dirty="0"/>
              <a:t>If you choose the wrong VNet nothing works</a:t>
            </a:r>
          </a:p>
        </p:txBody>
      </p:sp>
      <p:pic>
        <p:nvPicPr>
          <p:cNvPr id="4" name="Picture 3">
            <a:extLst>
              <a:ext uri="{FF2B5EF4-FFF2-40B4-BE49-F238E27FC236}">
                <a16:creationId xmlns:a16="http://schemas.microsoft.com/office/drawing/2014/main" id="{C52E38A5-F971-4ADD-9893-569D378DBE67}"/>
              </a:ext>
            </a:extLst>
          </p:cNvPr>
          <p:cNvPicPr>
            <a:picLocks noChangeAspect="1"/>
          </p:cNvPicPr>
          <p:nvPr/>
        </p:nvPicPr>
        <p:blipFill>
          <a:blip r:embed="rId2"/>
          <a:stretch>
            <a:fillRect/>
          </a:stretch>
        </p:blipFill>
        <p:spPr>
          <a:xfrm>
            <a:off x="6479429" y="1240972"/>
            <a:ext cx="5486400" cy="4657725"/>
          </a:xfrm>
          <a:prstGeom prst="rect">
            <a:avLst/>
          </a:prstGeom>
        </p:spPr>
      </p:pic>
    </p:spTree>
    <p:extLst>
      <p:ext uri="{BB962C8B-B14F-4D97-AF65-F5344CB8AC3E}">
        <p14:creationId xmlns:p14="http://schemas.microsoft.com/office/powerpoint/2010/main" val="1815680369"/>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A13157-33BF-45C4-B2EB-59D21105496A}"/>
              </a:ext>
            </a:extLst>
          </p:cNvPr>
          <p:cNvSpPr>
            <a:spLocks noGrp="1"/>
          </p:cNvSpPr>
          <p:nvPr>
            <p:ph type="title"/>
          </p:nvPr>
        </p:nvSpPr>
        <p:spPr>
          <a:xfrm>
            <a:off x="269240" y="289511"/>
            <a:ext cx="8081067" cy="899665"/>
          </a:xfrm>
        </p:spPr>
        <p:txBody>
          <a:bodyPr/>
          <a:lstStyle/>
          <a:p>
            <a:r>
              <a:rPr lang="en-US" sz="3600" dirty="0"/>
              <a:t>Team Layout &amp; Where to Build Things - AD</a:t>
            </a:r>
          </a:p>
        </p:txBody>
      </p:sp>
      <p:sp>
        <p:nvSpPr>
          <p:cNvPr id="3" name="Text Placeholder 2">
            <a:extLst>
              <a:ext uri="{FF2B5EF4-FFF2-40B4-BE49-F238E27FC236}">
                <a16:creationId xmlns:a16="http://schemas.microsoft.com/office/drawing/2014/main" id="{12303EA1-9424-4C00-80B7-06401317E9E6}"/>
              </a:ext>
            </a:extLst>
          </p:cNvPr>
          <p:cNvSpPr>
            <a:spLocks noGrp="1"/>
          </p:cNvSpPr>
          <p:nvPr>
            <p:ph type="body" sz="quarter" idx="10"/>
          </p:nvPr>
        </p:nvSpPr>
        <p:spPr>
          <a:xfrm>
            <a:off x="269303" y="1187644"/>
            <a:ext cx="8081067" cy="5229380"/>
          </a:xfrm>
        </p:spPr>
        <p:txBody>
          <a:bodyPr/>
          <a:lstStyle/>
          <a:p>
            <a:r>
              <a:rPr lang="en-US" sz="2800" dirty="0" err="1"/>
              <a:t>UserID</a:t>
            </a:r>
            <a:r>
              <a:rPr lang="en-US" sz="2800" dirty="0"/>
              <a:t>: </a:t>
            </a:r>
            <a:r>
              <a:rPr lang="en-US" sz="2800" b="1" dirty="0"/>
              <a:t>team[1-8]user[a-f]@hackwvd.net</a:t>
            </a:r>
          </a:p>
          <a:p>
            <a:r>
              <a:rPr lang="en-US" sz="2800" dirty="0"/>
              <a:t>Use AD OUs specified for your team</a:t>
            </a:r>
          </a:p>
          <a:p>
            <a:r>
              <a:rPr lang="en-US" sz="2800" dirty="0"/>
              <a:t>You will not have rights in other OUs</a:t>
            </a:r>
          </a:p>
          <a:p>
            <a:r>
              <a:rPr lang="en-US" sz="2800" dirty="0"/>
              <a:t>You have delegated permissions to the OU for your team only</a:t>
            </a:r>
          </a:p>
          <a:p>
            <a:r>
              <a:rPr lang="en-US" sz="2800" strike="sngStrike" dirty="0"/>
              <a:t>We will publish a custom GPO for FSLogix to each OU</a:t>
            </a:r>
          </a:p>
          <a:p>
            <a:pPr lvl="1"/>
            <a:r>
              <a:rPr lang="en-US" sz="2016" dirty="0"/>
              <a:t>We thought about that…</a:t>
            </a:r>
          </a:p>
          <a:p>
            <a:pPr lvl="1"/>
            <a:r>
              <a:rPr lang="en-US" sz="2016" dirty="0"/>
              <a:t>ADMX and ADML can be loaded w/FSLogix…</a:t>
            </a:r>
          </a:p>
          <a:p>
            <a:pPr lvl="1"/>
            <a:r>
              <a:rPr lang="en-US" sz="2016" dirty="0"/>
              <a:t>But….</a:t>
            </a:r>
          </a:p>
          <a:p>
            <a:pPr lvl="1"/>
            <a:r>
              <a:rPr lang="en-US" sz="2016" dirty="0"/>
              <a:t>We’re just going to hack each VM’s Registry to shortcut GPO deployment and potential troubleshooting</a:t>
            </a:r>
          </a:p>
          <a:p>
            <a:pPr lvl="1"/>
            <a:r>
              <a:rPr lang="en-US" sz="2016" dirty="0"/>
              <a:t>Limits moving parts &amp; doesn’t require GPO depth of knowledge</a:t>
            </a:r>
          </a:p>
        </p:txBody>
      </p:sp>
      <p:pic>
        <p:nvPicPr>
          <p:cNvPr id="10242" name="Picture 2" descr="Active Directory users and Com &#10;Saved Queries &#10;onprem.hackuwd.net &#10;Computers &#10;Domain Controllers &#10;ForeignSecurityPrincipaI: &#10;Managed Service Accout &#10;HACQVD &#10;Hack-WMD &#10;-Team I &#10;Hack-WMD &#10;-Team2 &#10;HackWdD-Team3 &#10;HackWdD-Team4 &#10;Hack-WMD &#10;-Team5 &#10;Hack-WMD &#10;-Team6 &#10;HackWdD-Team7 &#10;HackWdD-TeamB &#10;Hack-WMD &#10;-Core ">
            <a:extLst>
              <a:ext uri="{FF2B5EF4-FFF2-40B4-BE49-F238E27FC236}">
                <a16:creationId xmlns:a16="http://schemas.microsoft.com/office/drawing/2014/main" id="{A931E5B7-FBE5-4C70-901D-9796491A74DF}"/>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8593890" y="289511"/>
            <a:ext cx="3328807" cy="62781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3225921"/>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15989" y="2130766"/>
            <a:ext cx="9696593" cy="2243107"/>
          </a:xfrm>
        </p:spPr>
        <p:txBody>
          <a:bodyPr/>
          <a:lstStyle/>
          <a:p>
            <a:pPr algn="l"/>
            <a:r>
              <a:rPr lang="en-US" u="sng" dirty="0"/>
              <a:t>LAB WORK</a:t>
            </a:r>
            <a:r>
              <a:rPr lang="en-US" dirty="0"/>
              <a:t>: Install PowerShell Modules for both AzureRM and WVD</a:t>
            </a:r>
          </a:p>
        </p:txBody>
      </p:sp>
      <p:sp>
        <p:nvSpPr>
          <p:cNvPr id="3" name="Rectangle 2"/>
          <p:cNvSpPr/>
          <p:nvPr/>
        </p:nvSpPr>
        <p:spPr>
          <a:xfrm>
            <a:off x="1681814" y="4373873"/>
            <a:ext cx="10737669" cy="363946"/>
          </a:xfrm>
          <a:prstGeom prst="rect">
            <a:avLst/>
          </a:prstGeom>
        </p:spPr>
        <p:txBody>
          <a:bodyPr wrap="square">
            <a:spAutoFit/>
          </a:bodyPr>
          <a:lstStyle/>
          <a:p>
            <a:r>
              <a:rPr lang="en-US" dirty="0">
                <a:hlinkClick r:id="rId2"/>
              </a:rPr>
              <a:t>https://azure.microsoft.com/en-us/documentation/articles/powershell-install-configure/</a:t>
            </a:r>
            <a:endParaRPr lang="en-US" dirty="0"/>
          </a:p>
        </p:txBody>
      </p:sp>
    </p:spTree>
    <p:extLst>
      <p:ext uri="{BB962C8B-B14F-4D97-AF65-F5344CB8AC3E}">
        <p14:creationId xmlns:p14="http://schemas.microsoft.com/office/powerpoint/2010/main" val="49967819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Install </a:t>
            </a:r>
            <a:r>
              <a:rPr lang="en-US" dirty="0" err="1"/>
              <a:t>AzureRM</a:t>
            </a:r>
            <a:r>
              <a:rPr lang="en-US" dirty="0"/>
              <a:t> Modules</a:t>
            </a:r>
          </a:p>
        </p:txBody>
      </p:sp>
      <p:sp>
        <p:nvSpPr>
          <p:cNvPr id="3" name="Content Placeholder 2"/>
          <p:cNvSpPr>
            <a:spLocks noGrp="1"/>
          </p:cNvSpPr>
          <p:nvPr>
            <p:ph idx="1"/>
          </p:nvPr>
        </p:nvSpPr>
        <p:spPr>
          <a:xfrm>
            <a:off x="522289" y="1447802"/>
            <a:ext cx="11152188" cy="3743269"/>
          </a:xfrm>
        </p:spPr>
        <p:txBody>
          <a:bodyPr/>
          <a:lstStyle/>
          <a:p>
            <a:r>
              <a:rPr lang="en-US" sz="3200" dirty="0"/>
              <a:t>Mac Users – log into your Lab Services VM w/the creds provided…</a:t>
            </a:r>
          </a:p>
          <a:p>
            <a:r>
              <a:rPr lang="en-US" sz="3199" dirty="0"/>
              <a:t>Open PowerShell ISE from Start Menu</a:t>
            </a:r>
          </a:p>
          <a:p>
            <a:pPr lvl="1"/>
            <a:r>
              <a:rPr lang="en-US" sz="1999" dirty="0"/>
              <a:t>Right-click and </a:t>
            </a:r>
            <a:r>
              <a:rPr lang="en-US" sz="1999" b="1" i="1" u="sng" dirty="0">
                <a:solidFill>
                  <a:srgbClr val="C00000"/>
                </a:solidFill>
              </a:rPr>
              <a:t>Run As Administrator</a:t>
            </a:r>
          </a:p>
          <a:p>
            <a:r>
              <a:rPr lang="en-US" dirty="0"/>
              <a:t>Open the “WVD Skilling Workshop.ps1” file</a:t>
            </a:r>
          </a:p>
          <a:p>
            <a:r>
              <a:rPr lang="en-US" dirty="0"/>
              <a:t>EVERYTHING is commented out/do NOT change this….</a:t>
            </a:r>
          </a:p>
          <a:p>
            <a:pPr lvl="1"/>
            <a:r>
              <a:rPr lang="en-US" dirty="0"/>
              <a:t>Edit line-by-line / run line-by-line</a:t>
            </a:r>
          </a:p>
        </p:txBody>
      </p:sp>
    </p:spTree>
    <p:extLst>
      <p:ext uri="{BB962C8B-B14F-4D97-AF65-F5344CB8AC3E}">
        <p14:creationId xmlns:p14="http://schemas.microsoft.com/office/powerpoint/2010/main" val="162618176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0701" y="228603"/>
            <a:ext cx="11149012" cy="747641"/>
          </a:xfrm>
        </p:spPr>
        <p:txBody>
          <a:bodyPr/>
          <a:lstStyle/>
          <a:p>
            <a:r>
              <a:rPr lang="en-US" dirty="0"/>
              <a:t>The ISE </a:t>
            </a:r>
            <a:r>
              <a:rPr lang="en-US" sz="3200" dirty="0"/>
              <a:t>(Show Script Pane/Command Add On Turned On)</a:t>
            </a:r>
            <a:endParaRPr lang="en-US" dirty="0"/>
          </a:p>
        </p:txBody>
      </p:sp>
      <p:pic>
        <p:nvPicPr>
          <p:cNvPr id="4" name="Picture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318068" y="1306287"/>
            <a:ext cx="9749003" cy="5290865"/>
          </a:xfrm>
          <a:prstGeom prst="rect">
            <a:avLst/>
          </a:prstGeom>
        </p:spPr>
      </p:pic>
      <p:sp>
        <p:nvSpPr>
          <p:cNvPr id="5" name="Arrow: Right 4"/>
          <p:cNvSpPr/>
          <p:nvPr/>
        </p:nvSpPr>
        <p:spPr>
          <a:xfrm>
            <a:off x="349931" y="1933304"/>
            <a:ext cx="3135086" cy="1602377"/>
          </a:xfrm>
          <a:prstGeom prst="rightArrow">
            <a:avLst/>
          </a:prstGeom>
          <a:solidFill>
            <a:srgbClr val="652F8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Script File – </a:t>
            </a:r>
            <a:r>
              <a:rPr lang="en-US" dirty="0" err="1"/>
              <a:t>Intellisense</a:t>
            </a:r>
            <a:r>
              <a:rPr lang="en-US" dirty="0"/>
              <a:t> editor</a:t>
            </a:r>
          </a:p>
        </p:txBody>
      </p:sp>
      <p:sp>
        <p:nvSpPr>
          <p:cNvPr id="6" name="Arrow: Right 5"/>
          <p:cNvSpPr/>
          <p:nvPr/>
        </p:nvSpPr>
        <p:spPr>
          <a:xfrm>
            <a:off x="520701" y="4641669"/>
            <a:ext cx="2824978" cy="1402080"/>
          </a:xfrm>
          <a:prstGeom prst="rightArrow">
            <a:avLst/>
          </a:prstGeom>
          <a:solidFill>
            <a:srgbClr val="0072C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Command Execution / Feedback</a:t>
            </a:r>
          </a:p>
        </p:txBody>
      </p:sp>
      <p:sp>
        <p:nvSpPr>
          <p:cNvPr id="7" name="Arrow: Down 6"/>
          <p:cNvSpPr/>
          <p:nvPr/>
        </p:nvSpPr>
        <p:spPr>
          <a:xfrm>
            <a:off x="10048105" y="-64359"/>
            <a:ext cx="2142308" cy="2081348"/>
          </a:xfrm>
          <a:prstGeom prst="down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Syntax &amp; Help</a:t>
            </a:r>
          </a:p>
        </p:txBody>
      </p:sp>
      <p:pic>
        <p:nvPicPr>
          <p:cNvPr id="9" name="Picture 8"/>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4255288" y="1340737"/>
            <a:ext cx="731521" cy="648930"/>
          </a:xfrm>
          <a:prstGeom prst="rect">
            <a:avLst/>
          </a:prstGeom>
        </p:spPr>
      </p:pic>
      <p:sp>
        <p:nvSpPr>
          <p:cNvPr id="8" name="Arrow: Left 7"/>
          <p:cNvSpPr/>
          <p:nvPr/>
        </p:nvSpPr>
        <p:spPr>
          <a:xfrm rot="20215641">
            <a:off x="4711511" y="514225"/>
            <a:ext cx="2836694" cy="1040674"/>
          </a:xfrm>
          <a:prstGeom prst="leftArrow">
            <a:avLst/>
          </a:prstGeom>
          <a:solidFill>
            <a:srgbClr val="0072C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Run Selected</a:t>
            </a:r>
          </a:p>
        </p:txBody>
      </p:sp>
    </p:spTree>
    <p:extLst>
      <p:ext uri="{BB962C8B-B14F-4D97-AF65-F5344CB8AC3E}">
        <p14:creationId xmlns:p14="http://schemas.microsoft.com/office/powerpoint/2010/main" val="1755132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0-#ppt_w/2"/>
                                          </p:val>
                                        </p:tav>
                                        <p:tav tm="100000">
                                          <p:val>
                                            <p:strVal val="#ppt_x"/>
                                          </p:val>
                                        </p:tav>
                                      </p:tavLst>
                                    </p:anim>
                                    <p:anim calcmode="lin" valueType="num">
                                      <p:cBhvr additive="base">
                                        <p:cTn id="14"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1"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0-#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6" presetClass="emph" presetSubtype="0" fill="hold" nodeType="clickEffect">
                                  <p:stCondLst>
                                    <p:cond delay="0"/>
                                  </p:stCondLst>
                                  <p:childTnLst>
                                    <p:animScale>
                                      <p:cBhvr>
                                        <p:cTn id="28" dur="2000" fill="hold"/>
                                        <p:tgtEl>
                                          <p:spTgt spid="9"/>
                                        </p:tgtEl>
                                      </p:cBhvr>
                                      <p:by x="150000" y="150000"/>
                                    </p:animScale>
                                  </p:childTnLst>
                                </p:cTn>
                              </p:par>
                            </p:childTnLst>
                          </p:cTn>
                        </p:par>
                      </p:childTnLst>
                    </p:cTn>
                  </p:par>
                  <p:par>
                    <p:cTn id="29" fill="hold">
                      <p:stCondLst>
                        <p:cond delay="indefinite"/>
                      </p:stCondLst>
                      <p:childTnLst>
                        <p:par>
                          <p:cTn id="30" fill="hold">
                            <p:stCondLst>
                              <p:cond delay="0"/>
                            </p:stCondLst>
                            <p:childTnLst>
                              <p:par>
                                <p:cTn id="31" presetID="2" presetClass="entr" presetSubtype="3" fill="hold" grpId="0" nodeType="clickEffect">
                                  <p:stCondLst>
                                    <p:cond delay="0"/>
                                  </p:stCondLst>
                                  <p:childTnLst>
                                    <p:set>
                                      <p:cBhvr>
                                        <p:cTn id="32" dur="1" fill="hold">
                                          <p:stCondLst>
                                            <p:cond delay="0"/>
                                          </p:stCondLst>
                                        </p:cTn>
                                        <p:tgtEl>
                                          <p:spTgt spid="8"/>
                                        </p:tgtEl>
                                        <p:attrNameLst>
                                          <p:attrName>style.visibility</p:attrName>
                                        </p:attrNameLst>
                                      </p:cBhvr>
                                      <p:to>
                                        <p:strVal val="visible"/>
                                      </p:to>
                                    </p:set>
                                    <p:anim calcmode="lin" valueType="num">
                                      <p:cBhvr additive="base">
                                        <p:cTn id="33" dur="500" fill="hold"/>
                                        <p:tgtEl>
                                          <p:spTgt spid="8"/>
                                        </p:tgtEl>
                                        <p:attrNameLst>
                                          <p:attrName>ppt_x</p:attrName>
                                        </p:attrNameLst>
                                      </p:cBhvr>
                                      <p:tavLst>
                                        <p:tav tm="0">
                                          <p:val>
                                            <p:strVal val="1+#ppt_w/2"/>
                                          </p:val>
                                        </p:tav>
                                        <p:tav tm="100000">
                                          <p:val>
                                            <p:strVal val="#ppt_x"/>
                                          </p:val>
                                        </p:tav>
                                      </p:tavLst>
                                    </p:anim>
                                    <p:anim calcmode="lin" valueType="num">
                                      <p:cBhvr additive="base">
                                        <p:cTn id="34"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0700" y="229435"/>
            <a:ext cx="11149012" cy="1495404"/>
          </a:xfrm>
        </p:spPr>
        <p:txBody>
          <a:bodyPr/>
          <a:lstStyle/>
          <a:p>
            <a:r>
              <a:rPr lang="en-US" dirty="0"/>
              <a:t>Install Azure ARM Modules (follow me)</a:t>
            </a:r>
          </a:p>
        </p:txBody>
      </p:sp>
      <p:sp>
        <p:nvSpPr>
          <p:cNvPr id="3" name="Content Placeholder 2"/>
          <p:cNvSpPr>
            <a:spLocks noGrp="1"/>
          </p:cNvSpPr>
          <p:nvPr>
            <p:ph idx="1"/>
          </p:nvPr>
        </p:nvSpPr>
        <p:spPr>
          <a:xfrm>
            <a:off x="517524" y="1377688"/>
            <a:ext cx="11152188" cy="5293757"/>
          </a:xfrm>
        </p:spPr>
        <p:txBody>
          <a:bodyPr/>
          <a:lstStyle/>
          <a:p>
            <a:r>
              <a:rPr lang="en-US" sz="3600" dirty="0"/>
              <a:t>Run ONE AT A TIME </a:t>
            </a:r>
          </a:p>
          <a:p>
            <a:pPr lvl="1"/>
            <a:endParaRPr lang="en-US" sz="3200" dirty="0"/>
          </a:p>
          <a:p>
            <a:pPr lvl="1"/>
            <a:r>
              <a:rPr lang="en-US" sz="3200" dirty="0"/>
              <a:t>Line 5:   </a:t>
            </a:r>
            <a:r>
              <a:rPr lang="en-US" sz="3200" dirty="0">
                <a:solidFill>
                  <a:srgbClr val="006400"/>
                </a:solidFill>
                <a:latin typeface="Lucida Console" panose="020B0609040504020204" pitchFamily="49" charset="0"/>
              </a:rPr>
              <a:t>Set-</a:t>
            </a:r>
            <a:r>
              <a:rPr lang="en-US" sz="3200" dirty="0" err="1">
                <a:solidFill>
                  <a:srgbClr val="006400"/>
                </a:solidFill>
                <a:latin typeface="Lucida Console" panose="020B0609040504020204" pitchFamily="49" charset="0"/>
              </a:rPr>
              <a:t>ExecutionPolicy</a:t>
            </a:r>
            <a:r>
              <a:rPr lang="en-US" sz="3200" dirty="0">
                <a:solidFill>
                  <a:srgbClr val="006400"/>
                </a:solidFill>
                <a:latin typeface="Lucida Console" panose="020B0609040504020204" pitchFamily="49" charset="0"/>
              </a:rPr>
              <a:t> Unrestricted </a:t>
            </a:r>
          </a:p>
          <a:p>
            <a:pPr lvl="1"/>
            <a:endParaRPr lang="en-US" sz="3200" dirty="0">
              <a:solidFill>
                <a:srgbClr val="006400"/>
              </a:solidFill>
              <a:latin typeface="Lucida Console" panose="020B0609040504020204" pitchFamily="49" charset="0"/>
            </a:endParaRPr>
          </a:p>
          <a:p>
            <a:pPr lvl="1"/>
            <a:r>
              <a:rPr lang="en-US" sz="3200" dirty="0"/>
              <a:t>Line 9:  </a:t>
            </a:r>
            <a:r>
              <a:rPr lang="en-US" sz="3200" dirty="0">
                <a:solidFill>
                  <a:srgbClr val="006400"/>
                </a:solidFill>
                <a:latin typeface="Lucida Console" panose="020B0609040504020204" pitchFamily="49" charset="0"/>
              </a:rPr>
              <a:t>Install-Module -</a:t>
            </a:r>
            <a:r>
              <a:rPr lang="en-US" sz="3200" dirty="0" err="1">
                <a:solidFill>
                  <a:srgbClr val="006400"/>
                </a:solidFill>
                <a:latin typeface="Lucida Console" panose="020B0609040504020204" pitchFamily="49" charset="0"/>
              </a:rPr>
              <a:t>AllowClobber</a:t>
            </a:r>
            <a:r>
              <a:rPr lang="en-US" sz="3200" dirty="0">
                <a:solidFill>
                  <a:srgbClr val="006400"/>
                </a:solidFill>
                <a:latin typeface="Lucida Console" panose="020B0609040504020204" pitchFamily="49" charset="0"/>
              </a:rPr>
              <a:t> -Force AzureRM </a:t>
            </a:r>
          </a:p>
          <a:p>
            <a:pPr lvl="1"/>
            <a:endParaRPr lang="en-US" sz="3200" dirty="0">
              <a:solidFill>
                <a:srgbClr val="006400"/>
              </a:solidFill>
              <a:latin typeface="Lucida Console" panose="020B0609040504020204" pitchFamily="49" charset="0"/>
            </a:endParaRPr>
          </a:p>
          <a:p>
            <a:pPr lvl="1"/>
            <a:r>
              <a:rPr lang="en-US" sz="3200" dirty="0"/>
              <a:t>Line 10:   </a:t>
            </a:r>
            <a:r>
              <a:rPr lang="en-US" sz="3200" dirty="0">
                <a:solidFill>
                  <a:srgbClr val="006400"/>
                </a:solidFill>
                <a:latin typeface="Lucida Console" panose="020B0609040504020204" pitchFamily="49" charset="0"/>
              </a:rPr>
              <a:t>Install-Module -</a:t>
            </a:r>
            <a:r>
              <a:rPr lang="en-US" sz="3200" dirty="0" err="1">
                <a:solidFill>
                  <a:srgbClr val="006400"/>
                </a:solidFill>
                <a:latin typeface="Lucida Console" panose="020B0609040504020204" pitchFamily="49" charset="0"/>
              </a:rPr>
              <a:t>AllowClobber</a:t>
            </a:r>
            <a:r>
              <a:rPr lang="en-US" sz="3200" dirty="0">
                <a:solidFill>
                  <a:srgbClr val="006400"/>
                </a:solidFill>
                <a:latin typeface="Lucida Console" panose="020B0609040504020204" pitchFamily="49" charset="0"/>
              </a:rPr>
              <a:t> -Force -Name </a:t>
            </a:r>
            <a:r>
              <a:rPr lang="en-US" sz="3200" dirty="0" err="1">
                <a:solidFill>
                  <a:srgbClr val="006400"/>
                </a:solidFill>
                <a:latin typeface="Lucida Console" panose="020B0609040504020204" pitchFamily="49" charset="0"/>
              </a:rPr>
              <a:t>Microsoft.RDInfra.RDPowerShell</a:t>
            </a:r>
            <a:r>
              <a:rPr lang="en-US" sz="3200" dirty="0">
                <a:solidFill>
                  <a:srgbClr val="006400"/>
                </a:solidFill>
                <a:latin typeface="Lucida Console" panose="020B0609040504020204" pitchFamily="49" charset="0"/>
              </a:rPr>
              <a:t> </a:t>
            </a:r>
          </a:p>
          <a:p>
            <a:pPr marL="224096" lvl="1" indent="0">
              <a:buNone/>
            </a:pPr>
            <a:endParaRPr lang="en-US" sz="2800" dirty="0">
              <a:cs typeface="Segoe UI" panose="020B0502040204020203" pitchFamily="34" charset="0"/>
            </a:endParaRPr>
          </a:p>
        </p:txBody>
      </p:sp>
    </p:spTree>
    <p:extLst>
      <p:ext uri="{BB962C8B-B14F-4D97-AF65-F5344CB8AC3E}">
        <p14:creationId xmlns:p14="http://schemas.microsoft.com/office/powerpoint/2010/main" val="182253012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92CFAD-07BF-4084-AE4A-134A87B892C4}"/>
              </a:ext>
            </a:extLst>
          </p:cNvPr>
          <p:cNvSpPr>
            <a:spLocks noGrp="1"/>
          </p:cNvSpPr>
          <p:nvPr>
            <p:ph type="title"/>
          </p:nvPr>
        </p:nvSpPr>
        <p:spPr/>
        <p:txBody>
          <a:bodyPr/>
          <a:lstStyle/>
          <a:p>
            <a:r>
              <a:rPr lang="en-US" dirty="0"/>
              <a:t>Validating Pre-</a:t>
            </a:r>
            <a:r>
              <a:rPr lang="en-US" dirty="0" err="1"/>
              <a:t>Reqs</a:t>
            </a:r>
            <a:endParaRPr lang="en-US" dirty="0"/>
          </a:p>
        </p:txBody>
      </p:sp>
    </p:spTree>
    <p:extLst>
      <p:ext uri="{BB962C8B-B14F-4D97-AF65-F5344CB8AC3E}">
        <p14:creationId xmlns:p14="http://schemas.microsoft.com/office/powerpoint/2010/main" val="1909010751"/>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92CFAD-07BF-4084-AE4A-134A87B892C4}"/>
              </a:ext>
            </a:extLst>
          </p:cNvPr>
          <p:cNvSpPr>
            <a:spLocks noGrp="1"/>
          </p:cNvSpPr>
          <p:nvPr>
            <p:ph type="title"/>
          </p:nvPr>
        </p:nvSpPr>
        <p:spPr/>
        <p:txBody>
          <a:bodyPr/>
          <a:lstStyle/>
          <a:p>
            <a:r>
              <a:rPr lang="en-US" dirty="0"/>
              <a:t>WVD Constructs</a:t>
            </a:r>
          </a:p>
        </p:txBody>
      </p:sp>
    </p:spTree>
    <p:extLst>
      <p:ext uri="{BB962C8B-B14F-4D97-AF65-F5344CB8AC3E}">
        <p14:creationId xmlns:p14="http://schemas.microsoft.com/office/powerpoint/2010/main" val="3367101834"/>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15BAF0-FF8D-4502-A7F0-998F5FFFF1FC}"/>
              </a:ext>
            </a:extLst>
          </p:cNvPr>
          <p:cNvSpPr>
            <a:spLocks noGrp="1"/>
          </p:cNvSpPr>
          <p:nvPr>
            <p:ph type="title"/>
          </p:nvPr>
        </p:nvSpPr>
        <p:spPr/>
        <p:txBody>
          <a:bodyPr/>
          <a:lstStyle/>
          <a:p>
            <a:r>
              <a:rPr lang="en-US" dirty="0"/>
              <a:t>Major Deployment Milestones</a:t>
            </a:r>
          </a:p>
        </p:txBody>
      </p:sp>
      <p:sp>
        <p:nvSpPr>
          <p:cNvPr id="4" name="Rectangle 3">
            <a:extLst>
              <a:ext uri="{FF2B5EF4-FFF2-40B4-BE49-F238E27FC236}">
                <a16:creationId xmlns:a16="http://schemas.microsoft.com/office/drawing/2014/main" id="{8C34CE07-8CDC-4D72-8A75-3C311166BD4F}"/>
              </a:ext>
            </a:extLst>
          </p:cNvPr>
          <p:cNvSpPr/>
          <p:nvPr/>
        </p:nvSpPr>
        <p:spPr>
          <a:xfrm>
            <a:off x="454403" y="1410015"/>
            <a:ext cx="8249650" cy="5307538"/>
          </a:xfrm>
          <a:prstGeom prst="rect">
            <a:avLst/>
          </a:prstGeom>
          <a:solidFill>
            <a:schemeClr val="bg1"/>
          </a:solidFill>
          <a:ln w="6350">
            <a:solidFill>
              <a:schemeClr val="bg1">
                <a:lumMod val="85000"/>
              </a:schemeClr>
            </a:solid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lIns="179285" tIns="89642" rIns="179285" bIns="89642" rtlCol="0" anchor="t" anchorCtr="0"/>
          <a:lstStyle/>
          <a:p>
            <a:pPr marL="285750" marR="0" lvl="0" indent="-285750" algn="l" defTabSz="914102" rtl="0" eaLnBrk="1" fontAlgn="base" latinLnBrk="0" hangingPunct="1">
              <a:lnSpc>
                <a:spcPct val="90000"/>
              </a:lnSpc>
              <a:spcBef>
                <a:spcPts val="588"/>
              </a:spcBef>
              <a:spcAft>
                <a:spcPts val="0"/>
              </a:spcAft>
              <a:buClrTx/>
              <a:buSzTx/>
              <a:buFont typeface="Arial" panose="020B0604020202020204" pitchFamily="34" charset="0"/>
              <a:buChar char="•"/>
              <a:tabLst/>
              <a:defRPr/>
            </a:pPr>
            <a:endParaRPr kumimoji="0" lang="en-US" sz="1400" b="0" i="0" u="none" strike="noStrike" kern="1200" cap="none" spc="0" normalizeH="0" baseline="0" noProof="0" dirty="0">
              <a:ln>
                <a:noFill/>
              </a:ln>
              <a:solidFill>
                <a:srgbClr val="1A1A1A"/>
              </a:solidFill>
              <a:effectLst/>
              <a:uLnTx/>
              <a:uFillTx/>
              <a:latin typeface="Segoe UI"/>
              <a:ea typeface="Segoe UI" pitchFamily="34" charset="0"/>
              <a:cs typeface="Segoe UI" pitchFamily="34" charset="0"/>
            </a:endParaRPr>
          </a:p>
          <a:p>
            <a:pPr marL="514350" marR="0" lvl="0" indent="-514350" algn="l" defTabSz="914102" rtl="0" eaLnBrk="1" fontAlgn="base" latinLnBrk="0" hangingPunct="1">
              <a:lnSpc>
                <a:spcPct val="90000"/>
              </a:lnSpc>
              <a:spcBef>
                <a:spcPts val="588"/>
              </a:spcBef>
              <a:spcAft>
                <a:spcPts val="0"/>
              </a:spcAft>
              <a:buClrTx/>
              <a:buSzTx/>
              <a:buFont typeface="+mj-lt"/>
              <a:buAutoNum type="arabicPeriod"/>
              <a:tabLst/>
              <a:defRPr/>
            </a:pPr>
            <a:r>
              <a:rPr lang="en-US" sz="2400" dirty="0">
                <a:solidFill>
                  <a:srgbClr val="1A1A1A"/>
                </a:solidFill>
                <a:latin typeface="Segoe UI"/>
                <a:ea typeface="Segoe UI" pitchFamily="34" charset="0"/>
                <a:cs typeface="Segoe UI" pitchFamily="34" charset="0"/>
                <a:hlinkClick r:id="rId2"/>
              </a:rPr>
              <a:t>Meet Prerequisites</a:t>
            </a:r>
            <a:r>
              <a:rPr lang="en-US" sz="2400" dirty="0">
                <a:solidFill>
                  <a:srgbClr val="1A1A1A"/>
                </a:solidFill>
                <a:latin typeface="Segoe UI"/>
                <a:ea typeface="Segoe UI" pitchFamily="34" charset="0"/>
                <a:cs typeface="Segoe UI" pitchFamily="34" charset="0"/>
              </a:rPr>
              <a:t> (AAD, AD or AADDS, Subscription, Licenses)</a:t>
            </a:r>
          </a:p>
          <a:p>
            <a:pPr marL="514350" marR="0" lvl="0" indent="-514350" algn="l" defTabSz="914102" rtl="0" eaLnBrk="1" fontAlgn="base" latinLnBrk="0" hangingPunct="1">
              <a:lnSpc>
                <a:spcPct val="90000"/>
              </a:lnSpc>
              <a:spcBef>
                <a:spcPts val="588"/>
              </a:spcBef>
              <a:spcAft>
                <a:spcPts val="0"/>
              </a:spcAft>
              <a:buClrTx/>
              <a:buSzTx/>
              <a:buFont typeface="+mj-lt"/>
              <a:buAutoNum type="arabicPeriod"/>
              <a:tabLst/>
              <a:defRPr/>
            </a:pPr>
            <a:r>
              <a:rPr lang="en-US" sz="2400" dirty="0">
                <a:solidFill>
                  <a:srgbClr val="1A1A1A"/>
                </a:solidFill>
                <a:latin typeface="Segoe UI"/>
                <a:ea typeface="Segoe UI" pitchFamily="34" charset="0"/>
                <a:cs typeface="Segoe UI" pitchFamily="34" charset="0"/>
                <a:hlinkClick r:id="rId3"/>
              </a:rPr>
              <a:t>Authorize WVD</a:t>
            </a:r>
            <a:r>
              <a:rPr lang="en-US" sz="2400" dirty="0">
                <a:solidFill>
                  <a:srgbClr val="1A1A1A"/>
                </a:solidFill>
                <a:latin typeface="Segoe UI"/>
                <a:ea typeface="Segoe UI" pitchFamily="34" charset="0"/>
                <a:cs typeface="Segoe UI" pitchFamily="34" charset="0"/>
              </a:rPr>
              <a:t> To Access Your Azure AD Tenant</a:t>
            </a:r>
          </a:p>
          <a:p>
            <a:pPr marL="514350" marR="0" lvl="0" indent="-514350" algn="l" defTabSz="914102" rtl="0" eaLnBrk="1" fontAlgn="base" latinLnBrk="0" hangingPunct="1">
              <a:lnSpc>
                <a:spcPct val="90000"/>
              </a:lnSpc>
              <a:spcBef>
                <a:spcPts val="588"/>
              </a:spcBef>
              <a:spcAft>
                <a:spcPts val="0"/>
              </a:spcAft>
              <a:buClrTx/>
              <a:buSzTx/>
              <a:buFont typeface="+mj-lt"/>
              <a:buAutoNum type="arabicPeriod"/>
              <a:tabLst/>
              <a:defRPr/>
            </a:pPr>
            <a:r>
              <a:rPr lang="en-US" sz="2400" dirty="0">
                <a:solidFill>
                  <a:srgbClr val="1A1A1A"/>
                </a:solidFill>
                <a:latin typeface="Segoe UI"/>
                <a:ea typeface="Segoe UI" pitchFamily="34" charset="0"/>
                <a:cs typeface="Segoe UI" pitchFamily="34" charset="0"/>
                <a:hlinkClick r:id="rId4"/>
              </a:rPr>
              <a:t>Assign Tenant Creator Role</a:t>
            </a:r>
            <a:r>
              <a:rPr lang="en-US" sz="2400" dirty="0">
                <a:solidFill>
                  <a:srgbClr val="1A1A1A"/>
                </a:solidFill>
                <a:latin typeface="Segoe UI"/>
                <a:ea typeface="Segoe UI" pitchFamily="34" charset="0"/>
                <a:cs typeface="Segoe UI" pitchFamily="34" charset="0"/>
              </a:rPr>
              <a:t> To AAD WVD Application</a:t>
            </a:r>
          </a:p>
          <a:p>
            <a:pPr marL="514350" marR="0" lvl="0" indent="-514350" algn="l" defTabSz="914102" rtl="0" eaLnBrk="1" fontAlgn="base" latinLnBrk="0" hangingPunct="1">
              <a:lnSpc>
                <a:spcPct val="90000"/>
              </a:lnSpc>
              <a:spcBef>
                <a:spcPts val="588"/>
              </a:spcBef>
              <a:spcAft>
                <a:spcPts val="0"/>
              </a:spcAft>
              <a:buClrTx/>
              <a:buSzTx/>
              <a:buFont typeface="+mj-lt"/>
              <a:buAutoNum type="arabicPeriod"/>
              <a:tabLst/>
              <a:defRPr/>
            </a:pPr>
            <a:r>
              <a:rPr lang="en-US" sz="2400" dirty="0">
                <a:solidFill>
                  <a:srgbClr val="1A1A1A"/>
                </a:solidFill>
                <a:latin typeface="Segoe UI"/>
                <a:ea typeface="Segoe UI" pitchFamily="34" charset="0"/>
                <a:cs typeface="Segoe UI" pitchFamily="34" charset="0"/>
                <a:hlinkClick r:id="rId5"/>
              </a:rPr>
              <a:t>Create WVD Tenant</a:t>
            </a:r>
            <a:r>
              <a:rPr lang="en-US" sz="2400" dirty="0">
                <a:solidFill>
                  <a:srgbClr val="1A1A1A"/>
                </a:solidFill>
                <a:latin typeface="Segoe UI"/>
                <a:ea typeface="Segoe UI" pitchFamily="34" charset="0"/>
                <a:cs typeface="Segoe UI" pitchFamily="34" charset="0"/>
              </a:rPr>
              <a:t> – You can create many tenants.</a:t>
            </a:r>
          </a:p>
          <a:p>
            <a:pPr marL="514350" marR="0" lvl="0" indent="-514350" algn="l" defTabSz="914102" rtl="0" eaLnBrk="1" fontAlgn="base" latinLnBrk="0" hangingPunct="1">
              <a:lnSpc>
                <a:spcPct val="90000"/>
              </a:lnSpc>
              <a:spcBef>
                <a:spcPts val="588"/>
              </a:spcBef>
              <a:spcAft>
                <a:spcPts val="0"/>
              </a:spcAft>
              <a:buClrTx/>
              <a:buSzTx/>
              <a:buFont typeface="+mj-lt"/>
              <a:buAutoNum type="arabicPeriod"/>
              <a:tabLst/>
              <a:defRPr/>
            </a:pPr>
            <a:r>
              <a:rPr lang="en-US" sz="2400" dirty="0">
                <a:solidFill>
                  <a:srgbClr val="1A1A1A"/>
                </a:solidFill>
                <a:latin typeface="Segoe UI"/>
                <a:ea typeface="Segoe UI" pitchFamily="34" charset="0"/>
                <a:cs typeface="Segoe UI" pitchFamily="34" charset="0"/>
              </a:rPr>
              <a:t>Optional – </a:t>
            </a:r>
            <a:r>
              <a:rPr lang="en-US" sz="2400" dirty="0">
                <a:solidFill>
                  <a:srgbClr val="1A1A1A"/>
                </a:solidFill>
                <a:latin typeface="Segoe UI"/>
                <a:ea typeface="Segoe UI" pitchFamily="34" charset="0"/>
                <a:cs typeface="Segoe UI" pitchFamily="34" charset="0"/>
                <a:hlinkClick r:id="rId6"/>
              </a:rPr>
              <a:t>Create Service Principal</a:t>
            </a:r>
            <a:r>
              <a:rPr lang="en-US" sz="2400" dirty="0">
                <a:solidFill>
                  <a:srgbClr val="1A1A1A"/>
                </a:solidFill>
                <a:latin typeface="Segoe UI"/>
                <a:ea typeface="Segoe UI" pitchFamily="34" charset="0"/>
                <a:cs typeface="Segoe UI" pitchFamily="34" charset="0"/>
              </a:rPr>
              <a:t> &amp; Assign Permissions</a:t>
            </a:r>
          </a:p>
          <a:p>
            <a:pPr marL="514350" marR="0" lvl="0" indent="-514350" algn="l" defTabSz="914102" rtl="0" eaLnBrk="1" fontAlgn="base" latinLnBrk="0" hangingPunct="1">
              <a:lnSpc>
                <a:spcPct val="90000"/>
              </a:lnSpc>
              <a:spcBef>
                <a:spcPts val="588"/>
              </a:spcBef>
              <a:spcAft>
                <a:spcPts val="0"/>
              </a:spcAft>
              <a:buClrTx/>
              <a:buSzTx/>
              <a:buFont typeface="+mj-lt"/>
              <a:buAutoNum type="arabicPeriod"/>
              <a:tabLst/>
              <a:defRPr/>
            </a:pPr>
            <a:r>
              <a:rPr lang="en-US" sz="2400" dirty="0">
                <a:solidFill>
                  <a:srgbClr val="1A1A1A"/>
                </a:solidFill>
                <a:latin typeface="Segoe UI"/>
                <a:ea typeface="Segoe UI" pitchFamily="34" charset="0"/>
                <a:cs typeface="Segoe UI" pitchFamily="34" charset="0"/>
              </a:rPr>
              <a:t>Optional – </a:t>
            </a:r>
            <a:r>
              <a:rPr lang="en-US" sz="2400" dirty="0">
                <a:solidFill>
                  <a:srgbClr val="1A1A1A"/>
                </a:solidFill>
                <a:latin typeface="Segoe UI"/>
                <a:ea typeface="Segoe UI" pitchFamily="34" charset="0"/>
                <a:cs typeface="Segoe UI" pitchFamily="34" charset="0"/>
                <a:hlinkClick r:id="rId7"/>
              </a:rPr>
              <a:t>Deploy FSLogix</a:t>
            </a:r>
            <a:r>
              <a:rPr lang="en-US" sz="2400" dirty="0">
                <a:solidFill>
                  <a:srgbClr val="1A1A1A"/>
                </a:solidFill>
                <a:latin typeface="Segoe UI"/>
                <a:ea typeface="Segoe UI" pitchFamily="34" charset="0"/>
                <a:cs typeface="Segoe UI" pitchFamily="34" charset="0"/>
              </a:rPr>
              <a:t> &amp; Related Services </a:t>
            </a:r>
          </a:p>
          <a:p>
            <a:pPr marL="514350" marR="0" lvl="0" indent="-514350" algn="l" defTabSz="914102" rtl="0" eaLnBrk="1" fontAlgn="base" latinLnBrk="0" hangingPunct="1">
              <a:lnSpc>
                <a:spcPct val="90000"/>
              </a:lnSpc>
              <a:spcBef>
                <a:spcPts val="588"/>
              </a:spcBef>
              <a:spcAft>
                <a:spcPts val="0"/>
              </a:spcAft>
              <a:buClrTx/>
              <a:buSzTx/>
              <a:buFont typeface="+mj-lt"/>
              <a:buAutoNum type="arabicPeriod"/>
              <a:tabLst/>
              <a:defRPr/>
            </a:pPr>
            <a:r>
              <a:rPr lang="en-US" sz="2400" dirty="0">
                <a:solidFill>
                  <a:srgbClr val="1A1A1A"/>
                </a:solidFill>
                <a:latin typeface="Segoe UI"/>
                <a:ea typeface="Segoe UI" pitchFamily="34" charset="0"/>
                <a:cs typeface="Segoe UI" pitchFamily="34" charset="0"/>
              </a:rPr>
              <a:t>Optional – </a:t>
            </a:r>
            <a:r>
              <a:rPr lang="en-US" sz="2400" dirty="0">
                <a:solidFill>
                  <a:srgbClr val="1A1A1A"/>
                </a:solidFill>
                <a:latin typeface="Segoe UI"/>
                <a:ea typeface="Segoe UI" pitchFamily="34" charset="0"/>
                <a:cs typeface="Segoe UI" pitchFamily="34" charset="0"/>
                <a:hlinkClick r:id="rId8"/>
              </a:rPr>
              <a:t>Create a custom image</a:t>
            </a:r>
            <a:r>
              <a:rPr lang="en-US" sz="2400" dirty="0">
                <a:solidFill>
                  <a:srgbClr val="1A1A1A"/>
                </a:solidFill>
                <a:latin typeface="Segoe UI"/>
                <a:ea typeface="Segoe UI" pitchFamily="34" charset="0"/>
                <a:cs typeface="Segoe UI" pitchFamily="34" charset="0"/>
              </a:rPr>
              <a:t>.</a:t>
            </a:r>
          </a:p>
          <a:p>
            <a:pPr marL="514350" marR="0" lvl="0" indent="-514350" algn="l" defTabSz="914102" rtl="0" eaLnBrk="1" fontAlgn="base" latinLnBrk="0" hangingPunct="1">
              <a:lnSpc>
                <a:spcPct val="90000"/>
              </a:lnSpc>
              <a:spcBef>
                <a:spcPts val="588"/>
              </a:spcBef>
              <a:spcAft>
                <a:spcPts val="0"/>
              </a:spcAft>
              <a:buClrTx/>
              <a:buSzTx/>
              <a:buFont typeface="+mj-lt"/>
              <a:buAutoNum type="arabicPeriod"/>
              <a:tabLst/>
              <a:defRPr/>
            </a:pPr>
            <a:r>
              <a:rPr lang="en-US" sz="2400" dirty="0">
                <a:solidFill>
                  <a:srgbClr val="1A1A1A"/>
                </a:solidFill>
                <a:latin typeface="Segoe UI"/>
                <a:ea typeface="Segoe UI" pitchFamily="34" charset="0"/>
                <a:cs typeface="Segoe UI" pitchFamily="34" charset="0"/>
                <a:hlinkClick r:id="rId9"/>
              </a:rPr>
              <a:t>Create Host Pool </a:t>
            </a:r>
            <a:r>
              <a:rPr lang="en-US" sz="2400" dirty="0">
                <a:solidFill>
                  <a:srgbClr val="1A1A1A"/>
                </a:solidFill>
                <a:latin typeface="Segoe UI"/>
                <a:ea typeface="Segoe UI" pitchFamily="34" charset="0"/>
                <a:cs typeface="Segoe UI" pitchFamily="34" charset="0"/>
              </a:rPr>
              <a:t>(Portal, PowerShell, Template)</a:t>
            </a:r>
          </a:p>
          <a:p>
            <a:pPr marL="514350" marR="0" lvl="0" indent="-514350" algn="l" defTabSz="914102" rtl="0" eaLnBrk="1" fontAlgn="base" latinLnBrk="0" hangingPunct="1">
              <a:lnSpc>
                <a:spcPct val="90000"/>
              </a:lnSpc>
              <a:spcBef>
                <a:spcPts val="588"/>
              </a:spcBef>
              <a:spcAft>
                <a:spcPts val="0"/>
              </a:spcAft>
              <a:buClrTx/>
              <a:buSzTx/>
              <a:buFont typeface="+mj-lt"/>
              <a:buAutoNum type="arabicPeriod"/>
              <a:tabLst/>
              <a:defRPr/>
            </a:pPr>
            <a:r>
              <a:rPr lang="en-US" sz="2400" dirty="0">
                <a:solidFill>
                  <a:srgbClr val="1A1A1A"/>
                </a:solidFill>
                <a:latin typeface="Segoe UI"/>
                <a:ea typeface="Segoe UI" pitchFamily="34" charset="0"/>
                <a:cs typeface="Segoe UI" pitchFamily="34" charset="0"/>
              </a:rPr>
              <a:t>Optional – </a:t>
            </a:r>
            <a:r>
              <a:rPr lang="en-US" sz="2400" dirty="0">
                <a:solidFill>
                  <a:srgbClr val="1A1A1A"/>
                </a:solidFill>
                <a:latin typeface="Segoe UI"/>
                <a:ea typeface="Segoe UI" pitchFamily="34" charset="0"/>
                <a:cs typeface="Segoe UI" pitchFamily="34" charset="0"/>
                <a:hlinkClick r:id="rId10"/>
              </a:rPr>
              <a:t>Create &amp; Publish Remote Application</a:t>
            </a:r>
            <a:endParaRPr lang="en-US" sz="2400" dirty="0">
              <a:solidFill>
                <a:srgbClr val="1A1A1A"/>
              </a:solidFill>
              <a:latin typeface="Segoe UI"/>
              <a:ea typeface="Segoe UI" pitchFamily="34" charset="0"/>
              <a:cs typeface="Segoe UI" pitchFamily="34" charset="0"/>
            </a:endParaRPr>
          </a:p>
          <a:p>
            <a:pPr marL="514350" marR="0" lvl="0" indent="-514350" algn="l" defTabSz="914102" rtl="0" eaLnBrk="1" fontAlgn="base" latinLnBrk="0" hangingPunct="1">
              <a:lnSpc>
                <a:spcPct val="90000"/>
              </a:lnSpc>
              <a:spcBef>
                <a:spcPts val="588"/>
              </a:spcBef>
              <a:spcAft>
                <a:spcPts val="0"/>
              </a:spcAft>
              <a:buClrTx/>
              <a:buSzTx/>
              <a:buFont typeface="+mj-lt"/>
              <a:buAutoNum type="arabicPeriod"/>
              <a:tabLst/>
              <a:defRPr/>
            </a:pPr>
            <a:r>
              <a:rPr lang="en-US" sz="2400" dirty="0">
                <a:solidFill>
                  <a:srgbClr val="1A1A1A"/>
                </a:solidFill>
                <a:latin typeface="Segoe UI"/>
                <a:ea typeface="Segoe UI" pitchFamily="34" charset="0"/>
                <a:cs typeface="Segoe UI" pitchFamily="34" charset="0"/>
              </a:rPr>
              <a:t>Deploy </a:t>
            </a:r>
            <a:r>
              <a:rPr lang="en-US" sz="2400" dirty="0">
                <a:solidFill>
                  <a:srgbClr val="1A1A1A"/>
                </a:solidFill>
                <a:latin typeface="Segoe UI"/>
                <a:ea typeface="Segoe UI" pitchFamily="34" charset="0"/>
                <a:cs typeface="Segoe UI" pitchFamily="34" charset="0"/>
                <a:hlinkClick r:id="rId11"/>
              </a:rPr>
              <a:t>Clients</a:t>
            </a:r>
            <a:r>
              <a:rPr lang="en-US" sz="2400" dirty="0">
                <a:solidFill>
                  <a:srgbClr val="1A1A1A"/>
                </a:solidFill>
                <a:latin typeface="Segoe UI"/>
                <a:ea typeface="Segoe UI" pitchFamily="34" charset="0"/>
                <a:cs typeface="Segoe UI" pitchFamily="34" charset="0"/>
              </a:rPr>
              <a:t> or Direct Users to </a:t>
            </a:r>
            <a:r>
              <a:rPr lang="en-US" sz="2400" dirty="0">
                <a:solidFill>
                  <a:srgbClr val="1A1A1A"/>
                </a:solidFill>
                <a:latin typeface="Segoe UI"/>
                <a:ea typeface="Segoe UI" pitchFamily="34" charset="0"/>
                <a:cs typeface="Segoe UI" pitchFamily="34" charset="0"/>
                <a:hlinkClick r:id="rId12"/>
              </a:rPr>
              <a:t>Web Client</a:t>
            </a:r>
            <a:r>
              <a:rPr lang="en-US" sz="2400" dirty="0">
                <a:solidFill>
                  <a:srgbClr val="1A1A1A"/>
                </a:solidFill>
                <a:latin typeface="Segoe UI"/>
                <a:ea typeface="Segoe UI" pitchFamily="34" charset="0"/>
                <a:cs typeface="Segoe UI" pitchFamily="34" charset="0"/>
              </a:rPr>
              <a:t>.</a:t>
            </a:r>
          </a:p>
          <a:p>
            <a:pPr marL="457200" marR="0" lvl="0" indent="-457200" algn="l" defTabSz="914102" rtl="0" eaLnBrk="1" fontAlgn="base" latinLnBrk="0" hangingPunct="1">
              <a:lnSpc>
                <a:spcPct val="90000"/>
              </a:lnSpc>
              <a:spcBef>
                <a:spcPts val="588"/>
              </a:spcBef>
              <a:spcAft>
                <a:spcPts val="0"/>
              </a:spcAft>
              <a:buClrTx/>
              <a:buSzTx/>
              <a:buFont typeface="Arial" panose="020B0604020202020204" pitchFamily="34" charset="0"/>
              <a:buChar char="•"/>
              <a:tabLst/>
              <a:defRPr/>
            </a:pPr>
            <a:endParaRPr lang="en-US" sz="2400" dirty="0">
              <a:solidFill>
                <a:srgbClr val="1A1A1A"/>
              </a:solidFill>
              <a:latin typeface="Segoe UI"/>
              <a:ea typeface="Segoe UI" pitchFamily="34" charset="0"/>
              <a:cs typeface="Segoe UI" pitchFamily="34" charset="0"/>
            </a:endParaRPr>
          </a:p>
          <a:p>
            <a:pPr marL="457200" marR="0" lvl="0" indent="-457200" algn="l" defTabSz="914102" rtl="0" eaLnBrk="1" fontAlgn="base" latinLnBrk="0" hangingPunct="1">
              <a:lnSpc>
                <a:spcPct val="90000"/>
              </a:lnSpc>
              <a:spcBef>
                <a:spcPts val="588"/>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srgbClr val="1A1A1A"/>
              </a:solidFill>
              <a:effectLst/>
              <a:uLnTx/>
              <a:uFillTx/>
              <a:latin typeface="Segoe UI"/>
              <a:ea typeface="Segoe UI" pitchFamily="34" charset="0"/>
              <a:cs typeface="Segoe UI" pitchFamily="34" charset="0"/>
            </a:endParaRPr>
          </a:p>
        </p:txBody>
      </p:sp>
      <p:sp>
        <p:nvSpPr>
          <p:cNvPr id="3" name="Arrow: Down 2">
            <a:extLst>
              <a:ext uri="{FF2B5EF4-FFF2-40B4-BE49-F238E27FC236}">
                <a16:creationId xmlns:a16="http://schemas.microsoft.com/office/drawing/2014/main" id="{AD18D895-A56F-4179-918C-17C043E0ABF5}"/>
              </a:ext>
            </a:extLst>
          </p:cNvPr>
          <p:cNvSpPr/>
          <p:nvPr/>
        </p:nvSpPr>
        <p:spPr bwMode="auto">
          <a:xfrm>
            <a:off x="9023230" y="2991775"/>
            <a:ext cx="3071004" cy="3725777"/>
          </a:xfrm>
          <a:prstGeom prst="down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Lab Work For Each of You</a:t>
            </a:r>
          </a:p>
        </p:txBody>
      </p:sp>
      <p:sp>
        <p:nvSpPr>
          <p:cNvPr id="5" name="Arrow: Up 4">
            <a:extLst>
              <a:ext uri="{FF2B5EF4-FFF2-40B4-BE49-F238E27FC236}">
                <a16:creationId xmlns:a16="http://schemas.microsoft.com/office/drawing/2014/main" id="{BC9FB51D-6C10-4327-8628-4D2BC72BB46D}"/>
              </a:ext>
            </a:extLst>
          </p:cNvPr>
          <p:cNvSpPr/>
          <p:nvPr/>
        </p:nvSpPr>
        <p:spPr bwMode="auto">
          <a:xfrm>
            <a:off x="9049111" y="1276153"/>
            <a:ext cx="3010619" cy="1460005"/>
          </a:xfrm>
          <a:prstGeom prst="upArrow">
            <a:avLst/>
          </a:prstGeom>
          <a:solidFill>
            <a:schemeClr val="accent6">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800" dirty="0">
                <a:gradFill>
                  <a:gsLst>
                    <a:gs pos="0">
                      <a:srgbClr val="FFFFFF"/>
                    </a:gs>
                    <a:gs pos="100000">
                      <a:srgbClr val="FFFFFF"/>
                    </a:gs>
                  </a:gsLst>
                  <a:lin ang="5400000" scaled="0"/>
                </a:gradFill>
                <a:ea typeface="Segoe UI" pitchFamily="34" charset="0"/>
                <a:cs typeface="Segoe UI" pitchFamily="34" charset="0"/>
              </a:rPr>
              <a:t>Completed For You</a:t>
            </a:r>
          </a:p>
        </p:txBody>
      </p:sp>
      <p:cxnSp>
        <p:nvCxnSpPr>
          <p:cNvPr id="7" name="Straight Connector 6">
            <a:extLst>
              <a:ext uri="{FF2B5EF4-FFF2-40B4-BE49-F238E27FC236}">
                <a16:creationId xmlns:a16="http://schemas.microsoft.com/office/drawing/2014/main" id="{BFD510D2-A179-4411-915C-E5D063D9194B}"/>
              </a:ext>
            </a:extLst>
          </p:cNvPr>
          <p:cNvCxnSpPr>
            <a:cxnSpLocks/>
          </p:cNvCxnSpPr>
          <p:nvPr/>
        </p:nvCxnSpPr>
        <p:spPr>
          <a:xfrm>
            <a:off x="71021" y="2863970"/>
            <a:ext cx="11755794" cy="0"/>
          </a:xfrm>
          <a:prstGeom prst="line">
            <a:avLst/>
          </a:prstGeom>
          <a:ln w="25400">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79992931"/>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87A00442-E04E-4403-97D8-D00492B0DB3B}"/>
              </a:ext>
            </a:extLst>
          </p:cNvPr>
          <p:cNvGraphicFramePr>
            <a:graphicFrameLocks noChangeAspect="1"/>
          </p:cNvGraphicFramePr>
          <p:nvPr>
            <p:custDataLst>
              <p:tags r:id="rId2"/>
            </p:custDataLst>
          </p:nvPr>
        </p:nvGraphicFramePr>
        <p:xfrm>
          <a:off x="1557" y="2044"/>
          <a:ext cx="1557" cy="1557"/>
        </p:xfrm>
        <a:graphic>
          <a:graphicData uri="http://schemas.openxmlformats.org/presentationml/2006/ole">
            <mc:AlternateContent xmlns:mc="http://schemas.openxmlformats.org/markup-compatibility/2006">
              <mc:Choice xmlns:v="urn:schemas-microsoft-com:vml" Requires="v">
                <p:oleObj spid="_x0000_s23554" name="think-cell Slide" r:id="rId5" imgW="425" imgH="424" progId="TCLayout.ActiveDocument.1">
                  <p:embed/>
                </p:oleObj>
              </mc:Choice>
              <mc:Fallback>
                <p:oleObj name="think-cell Slide" r:id="rId5" imgW="425" imgH="424" progId="TCLayout.ActiveDocument.1">
                  <p:embed/>
                  <p:pic>
                    <p:nvPicPr>
                      <p:cNvPr id="5" name="Object 4" hidden="1">
                        <a:extLst>
                          <a:ext uri="{FF2B5EF4-FFF2-40B4-BE49-F238E27FC236}">
                            <a16:creationId xmlns:a16="http://schemas.microsoft.com/office/drawing/2014/main" id="{87A00442-E04E-4403-97D8-D00492B0DB3B}"/>
                          </a:ext>
                        </a:extLst>
                      </p:cNvPr>
                      <p:cNvPicPr/>
                      <p:nvPr/>
                    </p:nvPicPr>
                    <p:blipFill>
                      <a:blip r:embed="rId6"/>
                      <a:stretch>
                        <a:fillRect/>
                      </a:stretch>
                    </p:blipFill>
                    <p:spPr>
                      <a:xfrm>
                        <a:off x="1557" y="2044"/>
                        <a:ext cx="1557" cy="1557"/>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D356A448-B625-457B-B8E3-7EB67F99E95A}"/>
              </a:ext>
            </a:extLst>
          </p:cNvPr>
          <p:cNvSpPr>
            <a:spLocks noGrp="1"/>
          </p:cNvSpPr>
          <p:nvPr>
            <p:ph type="title"/>
          </p:nvPr>
        </p:nvSpPr>
        <p:spPr>
          <a:xfrm>
            <a:off x="426424" y="440919"/>
            <a:ext cx="11336039" cy="757914"/>
          </a:xfrm>
        </p:spPr>
        <p:txBody>
          <a:bodyPr/>
          <a:lstStyle/>
          <a:p>
            <a:r>
              <a:rPr lang="en-US" dirty="0"/>
              <a:t>Prerequisites Check</a:t>
            </a:r>
          </a:p>
        </p:txBody>
      </p:sp>
      <p:sp>
        <p:nvSpPr>
          <p:cNvPr id="8" name="Rectangle 7">
            <a:extLst>
              <a:ext uri="{FF2B5EF4-FFF2-40B4-BE49-F238E27FC236}">
                <a16:creationId xmlns:a16="http://schemas.microsoft.com/office/drawing/2014/main" id="{1B574D3C-E7C6-4648-ADB3-AE7DCCC6C7AF}"/>
              </a:ext>
            </a:extLst>
          </p:cNvPr>
          <p:cNvSpPr/>
          <p:nvPr/>
        </p:nvSpPr>
        <p:spPr>
          <a:xfrm>
            <a:off x="445077" y="2091332"/>
            <a:ext cx="11317386" cy="4396177"/>
          </a:xfrm>
          <a:prstGeom prst="rect">
            <a:avLst/>
          </a:prstGeom>
          <a:solidFill>
            <a:schemeClr val="bg1"/>
          </a:solidFill>
          <a:ln w="6350">
            <a:solidFill>
              <a:schemeClr val="bg1">
                <a:lumMod val="85000"/>
              </a:schemeClr>
            </a:solid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lIns="179285" tIns="89642" rIns="179285" bIns="89642" rtlCol="0" anchor="t" anchorCtr="0"/>
          <a:lstStyle/>
          <a:p>
            <a:pPr defTabSz="914102" fontAlgn="base">
              <a:lnSpc>
                <a:spcPct val="90000"/>
              </a:lnSpc>
              <a:spcBef>
                <a:spcPts val="588"/>
              </a:spcBef>
            </a:pPr>
            <a:endParaRPr lang="en-US" sz="1200" dirty="0">
              <a:solidFill>
                <a:schemeClr val="tx1"/>
              </a:solidFill>
              <a:ea typeface="Segoe UI" pitchFamily="34" charset="0"/>
              <a:cs typeface="Segoe UI" pitchFamily="34" charset="0"/>
            </a:endParaRPr>
          </a:p>
          <a:p>
            <a:pPr defTabSz="914102" fontAlgn="base">
              <a:lnSpc>
                <a:spcPct val="90000"/>
              </a:lnSpc>
              <a:spcBef>
                <a:spcPts val="588"/>
              </a:spcBef>
            </a:pPr>
            <a:r>
              <a:rPr lang="en-US" sz="1200" dirty="0">
                <a:solidFill>
                  <a:schemeClr val="tx1"/>
                </a:solidFill>
                <a:ea typeface="Segoe UI" pitchFamily="34" charset="0"/>
                <a:cs typeface="Segoe UI" pitchFamily="34" charset="0"/>
              </a:rPr>
              <a:t>Azure Subscription w/Contributor or Above</a:t>
            </a:r>
          </a:p>
          <a:p>
            <a:pPr defTabSz="914102" fontAlgn="base">
              <a:lnSpc>
                <a:spcPct val="90000"/>
              </a:lnSpc>
              <a:spcBef>
                <a:spcPts val="1961"/>
              </a:spcBef>
            </a:pPr>
            <a:r>
              <a:rPr lang="en-US" sz="1200" dirty="0">
                <a:solidFill>
                  <a:schemeClr val="tx1"/>
                </a:solidFill>
                <a:ea typeface="Segoe UI" pitchFamily="34" charset="0"/>
                <a:cs typeface="Segoe UI" pitchFamily="34" charset="0"/>
              </a:rPr>
              <a:t>Azure Active Directory setup (all users are in AD synced to WVD, and WVD machines must </a:t>
            </a:r>
            <a:r>
              <a:rPr lang="en-US" sz="1200">
                <a:solidFill>
                  <a:schemeClr val="tx1"/>
                </a:solidFill>
                <a:ea typeface="Segoe UI" pitchFamily="34" charset="0"/>
                <a:cs typeface="Segoe UI" pitchFamily="34" charset="0"/>
              </a:rPr>
              <a:t>be joined to AD)</a:t>
            </a:r>
            <a:endParaRPr lang="en-US" sz="1200" dirty="0">
              <a:solidFill>
                <a:schemeClr val="tx1"/>
              </a:solidFill>
              <a:ea typeface="Segoe UI" pitchFamily="34" charset="0"/>
              <a:cs typeface="Segoe UI" pitchFamily="34" charset="0"/>
            </a:endParaRPr>
          </a:p>
          <a:p>
            <a:pPr marL="354820" indent="-219117" defTabSz="914102" fontAlgn="base">
              <a:lnSpc>
                <a:spcPct val="90000"/>
              </a:lnSpc>
              <a:spcBef>
                <a:spcPts val="784"/>
              </a:spcBef>
              <a:buFont typeface="Arial" panose="020B0604020202020204" pitchFamily="34" charset="0"/>
              <a:buChar char="•"/>
            </a:pPr>
            <a:r>
              <a:rPr lang="en-US" sz="1100" dirty="0">
                <a:solidFill>
                  <a:schemeClr val="tx1"/>
                </a:solidFill>
                <a:ea typeface="Segoe UI" pitchFamily="34" charset="0"/>
                <a:cs typeface="Segoe UI" pitchFamily="34" charset="0"/>
              </a:rPr>
              <a:t>Full admin rights to Azure AD </a:t>
            </a:r>
          </a:p>
          <a:p>
            <a:pPr marL="812003" lvl="1" indent="-219117" defTabSz="914102" fontAlgn="base">
              <a:lnSpc>
                <a:spcPct val="90000"/>
              </a:lnSpc>
              <a:spcBef>
                <a:spcPts val="784"/>
              </a:spcBef>
              <a:buFont typeface="Arial" panose="020B0604020202020204" pitchFamily="34" charset="0"/>
              <a:buChar char="•"/>
            </a:pPr>
            <a:r>
              <a:rPr lang="en-US" sz="1100" dirty="0">
                <a:solidFill>
                  <a:schemeClr val="tx1"/>
                </a:solidFill>
                <a:ea typeface="Segoe UI" pitchFamily="34" charset="0"/>
                <a:cs typeface="Segoe UI" pitchFamily="34" charset="0"/>
              </a:rPr>
              <a:t>Global administrator account within the Azure Active Directory tenant - Must be sourced from the AAD tenant in which you're trying to create WVD tenant. This process doesn't support Azure Active Directory B2B (guest) accounts.</a:t>
            </a:r>
          </a:p>
          <a:p>
            <a:pPr marL="812003" lvl="1" indent="-219117" defTabSz="914102" fontAlgn="base">
              <a:lnSpc>
                <a:spcPct val="90000"/>
              </a:lnSpc>
              <a:spcBef>
                <a:spcPts val="784"/>
              </a:spcBef>
              <a:buFont typeface="Arial" panose="020B0604020202020204" pitchFamily="34" charset="0"/>
              <a:buChar char="•"/>
            </a:pPr>
            <a:r>
              <a:rPr lang="en-US" sz="1100" dirty="0">
                <a:solidFill>
                  <a:schemeClr val="tx1"/>
                </a:solidFill>
                <a:ea typeface="Segoe UI" pitchFamily="34" charset="0"/>
                <a:cs typeface="Segoe UI" pitchFamily="34" charset="0"/>
              </a:rPr>
              <a:t>The administrator account must be a work or school account</a:t>
            </a:r>
          </a:p>
          <a:p>
            <a:pPr marL="354820" indent="-219117" defTabSz="914102" fontAlgn="base">
              <a:lnSpc>
                <a:spcPct val="90000"/>
              </a:lnSpc>
              <a:spcBef>
                <a:spcPts val="784"/>
              </a:spcBef>
              <a:buFont typeface="Arial" panose="020B0604020202020204" pitchFamily="34" charset="0"/>
              <a:buChar char="•"/>
            </a:pPr>
            <a:r>
              <a:rPr lang="en-US" sz="1100" dirty="0">
                <a:solidFill>
                  <a:schemeClr val="tx1"/>
                </a:solidFill>
                <a:ea typeface="Segoe UI" pitchFamily="34" charset="0"/>
                <a:cs typeface="Segoe UI" pitchFamily="34" charset="0"/>
              </a:rPr>
              <a:t>Azure AD Connect already set up to Sync on-prem to Azure</a:t>
            </a:r>
          </a:p>
          <a:p>
            <a:pPr marL="354820" indent="-219117" defTabSz="914102" fontAlgn="base">
              <a:lnSpc>
                <a:spcPct val="90000"/>
              </a:lnSpc>
              <a:spcBef>
                <a:spcPts val="1176"/>
              </a:spcBef>
              <a:buFont typeface="Arial" panose="020B0604020202020204" pitchFamily="34" charset="0"/>
              <a:buChar char="•"/>
            </a:pPr>
            <a:r>
              <a:rPr lang="en-US" sz="1100" dirty="0">
                <a:solidFill>
                  <a:schemeClr val="tx1"/>
                </a:solidFill>
                <a:ea typeface="Segoe UI" pitchFamily="34" charset="0"/>
                <a:cs typeface="Segoe UI" pitchFamily="34" charset="0"/>
              </a:rPr>
              <a:t>GUID for AAD </a:t>
            </a:r>
          </a:p>
          <a:p>
            <a:pPr defTabSz="914102" fontAlgn="base">
              <a:lnSpc>
                <a:spcPct val="90000"/>
              </a:lnSpc>
              <a:spcBef>
                <a:spcPts val="1961"/>
              </a:spcBef>
            </a:pPr>
            <a:r>
              <a:rPr lang="en-US" sz="1200" dirty="0">
                <a:solidFill>
                  <a:schemeClr val="tx1"/>
                </a:solidFill>
                <a:ea typeface="Segoe UI" pitchFamily="34" charset="0"/>
                <a:cs typeface="Segoe UI" pitchFamily="34" charset="0"/>
              </a:rPr>
              <a:t>Domain controller or Azure AD Domain Services running in Azure Subscription</a:t>
            </a:r>
          </a:p>
          <a:p>
            <a:pPr defTabSz="914102" fontAlgn="base">
              <a:lnSpc>
                <a:spcPct val="90000"/>
              </a:lnSpc>
              <a:spcBef>
                <a:spcPts val="1961"/>
              </a:spcBef>
            </a:pPr>
            <a:r>
              <a:rPr lang="en-US" sz="1200" dirty="0">
                <a:solidFill>
                  <a:schemeClr val="tx1"/>
                </a:solidFill>
                <a:ea typeface="Segoe UI" pitchFamily="34" charset="0"/>
                <a:cs typeface="Segoe UI" pitchFamily="34" charset="0"/>
              </a:rPr>
              <a:t>Optional: Networking/on-prem connectivity – express route, VPN, etc.</a:t>
            </a:r>
          </a:p>
          <a:p>
            <a:pPr defTabSz="914102" fontAlgn="base">
              <a:lnSpc>
                <a:spcPct val="90000"/>
              </a:lnSpc>
              <a:spcBef>
                <a:spcPts val="1961"/>
              </a:spcBef>
            </a:pPr>
            <a:r>
              <a:rPr lang="en-US" sz="1200" dirty="0">
                <a:solidFill>
                  <a:schemeClr val="tx1"/>
                </a:solidFill>
                <a:ea typeface="Segoe UI" pitchFamily="34" charset="0"/>
                <a:cs typeface="Segoe UI" pitchFamily="34" charset="0"/>
              </a:rPr>
              <a:t>Entitlement check (licensing)</a:t>
            </a:r>
          </a:p>
          <a:p>
            <a:pPr defTabSz="914102" fontAlgn="base">
              <a:lnSpc>
                <a:spcPct val="90000"/>
              </a:lnSpc>
              <a:spcBef>
                <a:spcPts val="1961"/>
              </a:spcBef>
            </a:pPr>
            <a:r>
              <a:rPr lang="en-US" sz="1200" dirty="0">
                <a:solidFill>
                  <a:schemeClr val="tx1"/>
                </a:solidFill>
                <a:ea typeface="Segoe UI" pitchFamily="34" charset="0"/>
                <a:cs typeface="Segoe UI" pitchFamily="34" charset="0"/>
              </a:rPr>
              <a:t>All users leveraging WVD are able to log into both AAD and AD with the same UPN (e.g., </a:t>
            </a:r>
            <a:r>
              <a:rPr lang="en-US" sz="1200" dirty="0">
                <a:solidFill>
                  <a:schemeClr val="tx1"/>
                </a:solidFill>
                <a:ea typeface="Segoe UI" pitchFamily="34" charset="0"/>
                <a:cs typeface="Segoe UI" pitchFamily="34" charset="0"/>
                <a:hlinkClick r:id="rId7"/>
              </a:rPr>
              <a:t>rmcbrine@microsoft.com</a:t>
            </a:r>
            <a:r>
              <a:rPr lang="en-US" sz="1200" dirty="0">
                <a:solidFill>
                  <a:schemeClr val="tx1"/>
                </a:solidFill>
                <a:ea typeface="Segoe UI" pitchFamily="34" charset="0"/>
                <a:cs typeface="Segoe UI" pitchFamily="34" charset="0"/>
              </a:rPr>
              <a:t> used to log into both the WVD portal and AD-joined machines)</a:t>
            </a:r>
          </a:p>
          <a:p>
            <a:pPr defTabSz="914102" fontAlgn="base">
              <a:lnSpc>
                <a:spcPct val="90000"/>
              </a:lnSpc>
              <a:spcBef>
                <a:spcPts val="1961"/>
              </a:spcBef>
            </a:pPr>
            <a:endParaRPr lang="en-US" sz="1200" dirty="0">
              <a:solidFill>
                <a:schemeClr val="tx1"/>
              </a:solidFill>
              <a:ea typeface="Segoe UI" pitchFamily="34" charset="0"/>
              <a:cs typeface="Segoe UI" pitchFamily="34" charset="0"/>
            </a:endParaRPr>
          </a:p>
          <a:p>
            <a:pPr defTabSz="914102" fontAlgn="base">
              <a:lnSpc>
                <a:spcPct val="90000"/>
              </a:lnSpc>
              <a:spcBef>
                <a:spcPts val="1961"/>
              </a:spcBef>
            </a:pPr>
            <a:endParaRPr lang="en-US" sz="1400" dirty="0">
              <a:solidFill>
                <a:schemeClr val="tx1"/>
              </a:solidFill>
              <a:ea typeface="Segoe UI" pitchFamily="34" charset="0"/>
              <a:cs typeface="Segoe UI" pitchFamily="34" charset="0"/>
            </a:endParaRPr>
          </a:p>
        </p:txBody>
      </p:sp>
      <p:sp>
        <p:nvSpPr>
          <p:cNvPr id="9" name="Rectangle 8">
            <a:extLst>
              <a:ext uri="{FF2B5EF4-FFF2-40B4-BE49-F238E27FC236}">
                <a16:creationId xmlns:a16="http://schemas.microsoft.com/office/drawing/2014/main" id="{E5F4E7B5-00AE-4A08-A35A-560DB82B7BBB}"/>
              </a:ext>
            </a:extLst>
          </p:cNvPr>
          <p:cNvSpPr/>
          <p:nvPr/>
        </p:nvSpPr>
        <p:spPr bwMode="auto">
          <a:xfrm>
            <a:off x="445077" y="1424154"/>
            <a:ext cx="11317386" cy="679442"/>
          </a:xfrm>
          <a:prstGeom prst="rect">
            <a:avLst/>
          </a:prstGeom>
          <a:solidFill>
            <a:srgbClr val="003C6C"/>
          </a:solidFill>
          <a:ln w="635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68927" tIns="143428" rIns="179285" bIns="143428" numCol="1" spcCol="0" rtlCol="0" fromWordArt="0" anchor="ctr" anchorCtr="0" forceAA="0" compatLnSpc="1">
            <a:prstTxWarp prst="textNoShape">
              <a:avLst/>
            </a:prstTxWarp>
            <a:noAutofit/>
          </a:bodyPr>
          <a:lstStyle/>
          <a:p>
            <a:pPr defTabSz="685643">
              <a:lnSpc>
                <a:spcPct val="90000"/>
              </a:lnSpc>
            </a:pPr>
            <a:r>
              <a:rPr lang="en-US" sz="2353" dirty="0">
                <a:solidFill>
                  <a:schemeClr val="bg1"/>
                </a:solidFill>
              </a:rPr>
              <a:t>Requirements</a:t>
            </a:r>
          </a:p>
        </p:txBody>
      </p:sp>
    </p:spTree>
    <p:extLst>
      <p:ext uri="{BB962C8B-B14F-4D97-AF65-F5344CB8AC3E}">
        <p14:creationId xmlns:p14="http://schemas.microsoft.com/office/powerpoint/2010/main" val="1583079817"/>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913626-416F-4539-A29B-EBDD671212CE}"/>
              </a:ext>
            </a:extLst>
          </p:cNvPr>
          <p:cNvSpPr>
            <a:spLocks noGrp="1"/>
          </p:cNvSpPr>
          <p:nvPr>
            <p:ph type="title"/>
          </p:nvPr>
        </p:nvSpPr>
        <p:spPr/>
        <p:txBody>
          <a:bodyPr/>
          <a:lstStyle/>
          <a:p>
            <a:r>
              <a:rPr lang="en-US" dirty="0"/>
              <a:t>WVD Notes from the Field – Must Haves</a:t>
            </a:r>
          </a:p>
        </p:txBody>
      </p:sp>
      <p:sp>
        <p:nvSpPr>
          <p:cNvPr id="3" name="Text Placeholder 2">
            <a:extLst>
              <a:ext uri="{FF2B5EF4-FFF2-40B4-BE49-F238E27FC236}">
                <a16:creationId xmlns:a16="http://schemas.microsoft.com/office/drawing/2014/main" id="{F0B82526-0C49-47AF-B9EB-47EF94491919}"/>
              </a:ext>
            </a:extLst>
          </p:cNvPr>
          <p:cNvSpPr>
            <a:spLocks noGrp="1"/>
          </p:cNvSpPr>
          <p:nvPr>
            <p:ph type="body" sz="quarter" idx="10"/>
          </p:nvPr>
        </p:nvSpPr>
        <p:spPr>
          <a:xfrm>
            <a:off x="586740" y="1124946"/>
            <a:ext cx="11018520" cy="5706177"/>
          </a:xfrm>
        </p:spPr>
        <p:txBody>
          <a:bodyPr/>
          <a:lstStyle/>
          <a:p>
            <a:r>
              <a:rPr lang="en-US" sz="2000" dirty="0">
                <a:latin typeface="+mn-lt"/>
              </a:rPr>
              <a:t>User account/Service account that can join VMs to the domain</a:t>
            </a:r>
          </a:p>
          <a:p>
            <a:pPr lvl="1"/>
            <a:r>
              <a:rPr lang="en-US" sz="1800" dirty="0"/>
              <a:t>MUST NOT use MFA of any sort </a:t>
            </a:r>
          </a:p>
          <a:p>
            <a:pPr lvl="1"/>
            <a:r>
              <a:rPr lang="en-US" sz="1800" dirty="0"/>
              <a:t>Requires a complex password of at least 12 characters</a:t>
            </a:r>
          </a:p>
          <a:p>
            <a:pPr lvl="1"/>
            <a:r>
              <a:rPr lang="en-US" sz="1800" dirty="0"/>
              <a:t>Reference: </a:t>
            </a:r>
            <a:r>
              <a:rPr lang="en-US" sz="1600" u="sng" dirty="0">
                <a:hlinkClick r:id="rId2"/>
              </a:rPr>
              <a:t>https://richardstk.com/2013/11/29/create-a-dedicated-account-to-join-computers-to-a-domain/</a:t>
            </a:r>
            <a:endParaRPr lang="en-US" sz="1100" dirty="0"/>
          </a:p>
          <a:p>
            <a:r>
              <a:rPr lang="en-US" sz="2000" dirty="0">
                <a:latin typeface="+mn-lt"/>
              </a:rPr>
              <a:t>VMs we spin up will need to be placed in an OU container; requires the </a:t>
            </a:r>
            <a:r>
              <a:rPr lang="en-US" sz="2000" dirty="0" err="1">
                <a:latin typeface="+mn-lt"/>
              </a:rPr>
              <a:t>distinguishedName</a:t>
            </a:r>
            <a:r>
              <a:rPr lang="en-US" sz="2000" dirty="0">
                <a:latin typeface="+mn-lt"/>
              </a:rPr>
              <a:t> of the OU (</a:t>
            </a:r>
            <a:r>
              <a:rPr lang="en-US" sz="2000" b="1" dirty="0">
                <a:solidFill>
                  <a:schemeClr val="accent2">
                    <a:lumMod val="75000"/>
                    <a:lumOff val="25000"/>
                  </a:schemeClr>
                </a:solidFill>
                <a:latin typeface="+mn-lt"/>
              </a:rPr>
              <a:t>OU=HackWVD-Team1,OU=HACKWVD,DC=</a:t>
            </a:r>
            <a:r>
              <a:rPr lang="en-US" sz="2000" b="1" dirty="0" err="1">
                <a:solidFill>
                  <a:schemeClr val="accent2">
                    <a:lumMod val="75000"/>
                    <a:lumOff val="25000"/>
                  </a:schemeClr>
                </a:solidFill>
                <a:latin typeface="+mn-lt"/>
              </a:rPr>
              <a:t>onprem,DC</a:t>
            </a:r>
            <a:r>
              <a:rPr lang="en-US" sz="2000" b="1" dirty="0">
                <a:solidFill>
                  <a:schemeClr val="accent2">
                    <a:lumMod val="75000"/>
                    <a:lumOff val="25000"/>
                  </a:schemeClr>
                </a:solidFill>
                <a:latin typeface="+mn-lt"/>
              </a:rPr>
              <a:t>=</a:t>
            </a:r>
            <a:r>
              <a:rPr lang="en-US" sz="2000" b="1" dirty="0" err="1">
                <a:solidFill>
                  <a:schemeClr val="accent2">
                    <a:lumMod val="75000"/>
                    <a:lumOff val="25000"/>
                  </a:schemeClr>
                </a:solidFill>
                <a:latin typeface="+mn-lt"/>
              </a:rPr>
              <a:t>hackwvd,DC</a:t>
            </a:r>
            <a:r>
              <a:rPr lang="en-US" sz="2000" b="1" dirty="0">
                <a:solidFill>
                  <a:schemeClr val="accent2">
                    <a:lumMod val="75000"/>
                    <a:lumOff val="25000"/>
                  </a:schemeClr>
                </a:solidFill>
                <a:latin typeface="+mn-lt"/>
              </a:rPr>
              <a:t>=net</a:t>
            </a:r>
            <a:r>
              <a:rPr lang="en-US" sz="2000" dirty="0">
                <a:latin typeface="+mn-lt"/>
              </a:rPr>
              <a:t>)</a:t>
            </a:r>
          </a:p>
          <a:p>
            <a:r>
              <a:rPr lang="en-US" sz="2000" dirty="0">
                <a:latin typeface="+mn-lt"/>
              </a:rPr>
              <a:t>Contributor or above (Owner) role(s) assigned at the Azure Subscription level</a:t>
            </a:r>
          </a:p>
          <a:p>
            <a:r>
              <a:rPr lang="en-US" sz="2000" dirty="0">
                <a:latin typeface="+mn-lt"/>
              </a:rPr>
              <a:t>Designated Subnet per team for placement of the WVD VMs and the File Server hosting the FSLogix Profiles</a:t>
            </a:r>
          </a:p>
          <a:p>
            <a:r>
              <a:rPr lang="en-US" sz="2000" dirty="0">
                <a:latin typeface="+mn-lt"/>
              </a:rPr>
              <a:t>File Server for hosting Profiles </a:t>
            </a:r>
          </a:p>
          <a:p>
            <a:r>
              <a:rPr lang="en-US" sz="2000" dirty="0">
                <a:latin typeface="+mn-lt"/>
              </a:rPr>
              <a:t>Software to install on custom images available on a file server in Azure</a:t>
            </a:r>
          </a:p>
          <a:p>
            <a:r>
              <a:rPr lang="en-US" sz="2000" dirty="0">
                <a:latin typeface="+mn-lt"/>
                <a:hlinkClick r:id="rId3"/>
              </a:rPr>
              <a:t>Binaries for FSLogix </a:t>
            </a:r>
            <a:r>
              <a:rPr lang="en-US" sz="2000" dirty="0">
                <a:latin typeface="+mn-lt"/>
              </a:rPr>
              <a:t>(we need the agent in our VMs)</a:t>
            </a:r>
          </a:p>
          <a:p>
            <a:pPr lvl="1"/>
            <a:r>
              <a:rPr lang="en-US" sz="1600" dirty="0"/>
              <a:t>Copied the included ADMX and ADML files into your Active Directory environment: </a:t>
            </a:r>
            <a:r>
              <a:rPr lang="en-US" sz="1600" u="sng" dirty="0">
                <a:hlinkClick r:id="rId4"/>
              </a:rPr>
              <a:t>https://docs.microsoft.com/en-us/fslogix/use-group-policy-templates-ht</a:t>
            </a:r>
            <a:endParaRPr lang="en-US" sz="1600" dirty="0"/>
          </a:p>
          <a:p>
            <a:r>
              <a:rPr lang="en-US" sz="2000" dirty="0">
                <a:latin typeface="+mn-lt"/>
              </a:rPr>
              <a:t>Use Extra Accounts for your Team to Test (e.g., use accounts a-d to build and e-g to test)</a:t>
            </a:r>
          </a:p>
          <a:p>
            <a:r>
              <a:rPr lang="en-US" sz="2000" dirty="0">
                <a:latin typeface="+mn-lt"/>
              </a:rPr>
              <a:t>Service Principal for building WVD Host Pools – required in MFA-enabled environments</a:t>
            </a:r>
          </a:p>
          <a:p>
            <a:r>
              <a:rPr lang="en-US" sz="2000" dirty="0">
                <a:latin typeface="+mn-lt"/>
              </a:rPr>
              <a:t>Granted other users participating in the WVD POC the “WVD Tenant Creator” Role each of you</a:t>
            </a:r>
          </a:p>
          <a:p>
            <a:pPr marL="0" indent="0">
              <a:buNone/>
            </a:pPr>
            <a:endParaRPr lang="en-US" sz="1400" dirty="0">
              <a:latin typeface="+mn-lt"/>
            </a:endParaRPr>
          </a:p>
        </p:txBody>
      </p:sp>
    </p:spTree>
    <p:extLst>
      <p:ext uri="{BB962C8B-B14F-4D97-AF65-F5344CB8AC3E}">
        <p14:creationId xmlns:p14="http://schemas.microsoft.com/office/powerpoint/2010/main" val="1878763617"/>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C9B46D-1EE0-4891-89E3-BB93E00E29F6}"/>
              </a:ext>
            </a:extLst>
          </p:cNvPr>
          <p:cNvSpPr>
            <a:spLocks noGrp="1"/>
          </p:cNvSpPr>
          <p:nvPr>
            <p:ph type="title"/>
          </p:nvPr>
        </p:nvSpPr>
        <p:spPr/>
        <p:txBody>
          <a:bodyPr/>
          <a:lstStyle/>
          <a:p>
            <a:r>
              <a:rPr lang="en-US" dirty="0"/>
              <a:t>WVD Notes from the Field – PoC Success List</a:t>
            </a:r>
          </a:p>
        </p:txBody>
      </p:sp>
      <p:sp>
        <p:nvSpPr>
          <p:cNvPr id="3" name="Text Placeholder 2">
            <a:extLst>
              <a:ext uri="{FF2B5EF4-FFF2-40B4-BE49-F238E27FC236}">
                <a16:creationId xmlns:a16="http://schemas.microsoft.com/office/drawing/2014/main" id="{9D3967FC-C248-4143-874C-9DB84AAA0C74}"/>
              </a:ext>
            </a:extLst>
          </p:cNvPr>
          <p:cNvSpPr>
            <a:spLocks noGrp="1"/>
          </p:cNvSpPr>
          <p:nvPr>
            <p:ph type="body" sz="quarter" idx="10"/>
          </p:nvPr>
        </p:nvSpPr>
        <p:spPr>
          <a:xfrm>
            <a:off x="269303" y="1187644"/>
            <a:ext cx="11655078" cy="5793189"/>
          </a:xfrm>
        </p:spPr>
        <p:txBody>
          <a:bodyPr/>
          <a:lstStyle/>
          <a:p>
            <a:pPr lvl="1"/>
            <a:r>
              <a:rPr lang="en-US" sz="2000" dirty="0"/>
              <a:t>All the VMs we build will join Active Directory Domain – no blockers to joining for POC attendees</a:t>
            </a:r>
          </a:p>
          <a:p>
            <a:pPr lvl="1"/>
            <a:r>
              <a:rPr lang="en-US" sz="2000" dirty="0"/>
              <a:t>For the VMs we spin up, best to have Admin rights at the OS level; recommend we have a Domain Admin in the room (OU management rights)</a:t>
            </a:r>
          </a:p>
          <a:p>
            <a:pPr lvl="1"/>
            <a:r>
              <a:rPr lang="en-US" sz="2000" dirty="0"/>
              <a:t>All the work we do in WVD will be from Windows machines w/PowerShell– no Macs or other Linux systems.  </a:t>
            </a:r>
          </a:p>
          <a:p>
            <a:pPr lvl="2"/>
            <a:r>
              <a:rPr lang="en-US" sz="1800" dirty="0"/>
              <a:t>PowerShell on Mac/Linux cannot be used to manage WVD; same with VS Code</a:t>
            </a:r>
          </a:p>
          <a:p>
            <a:pPr lvl="2"/>
            <a:r>
              <a:rPr lang="en-US" sz="1800" dirty="0"/>
              <a:t>Individuals managing WVD will need Admin rights on their local machines to add WVD binaries to PowerShell</a:t>
            </a:r>
          </a:p>
          <a:p>
            <a:pPr lvl="1"/>
            <a:r>
              <a:rPr lang="en-US" sz="2000" dirty="0"/>
              <a:t>It’s best to have GPO manipulation capabilities</a:t>
            </a:r>
          </a:p>
          <a:p>
            <a:pPr lvl="2"/>
            <a:r>
              <a:rPr lang="en-US" sz="1800" dirty="0"/>
              <a:t>GPOs for FSLogix </a:t>
            </a:r>
          </a:p>
          <a:p>
            <a:pPr lvl="2"/>
            <a:r>
              <a:rPr lang="en-US" sz="1800" dirty="0"/>
              <a:t>We sometimes run into a GPO blocker that requires remediation </a:t>
            </a:r>
          </a:p>
          <a:p>
            <a:pPr lvl="1"/>
            <a:r>
              <a:rPr lang="en-US" sz="2000" dirty="0"/>
              <a:t>See </a:t>
            </a:r>
            <a:r>
              <a:rPr lang="en-US" sz="2000" u="sng" dirty="0">
                <a:hlinkClick r:id="rId2"/>
              </a:rPr>
              <a:t>https://docs.microsoft.com/en-us/azure/virtual-desktop/overview</a:t>
            </a:r>
            <a:r>
              <a:rPr lang="en-US" sz="2000" dirty="0"/>
              <a:t> for a list of URLs we need to be able to access over 443 &amp; 1688 </a:t>
            </a:r>
          </a:p>
          <a:p>
            <a:pPr lvl="2"/>
            <a:r>
              <a:rPr lang="en-US" sz="1608" dirty="0"/>
              <a:t>You will have to create a custom forced route to our KMS: </a:t>
            </a:r>
            <a:r>
              <a:rPr lang="en-US" sz="1800" dirty="0">
                <a:hlinkClick r:id="rId3"/>
              </a:rPr>
              <a:t>https://docs.microsoft.com/en-us/azure/virtual-machines/troubleshooting/custom-routes-enable-kms-activation</a:t>
            </a:r>
            <a:endParaRPr lang="en-US" sz="1608" dirty="0"/>
          </a:p>
          <a:p>
            <a:pPr lvl="1"/>
            <a:r>
              <a:rPr lang="en-US" sz="2000" dirty="0"/>
              <a:t>Best to have ability to manipulate host-based Firewall on the VMs just in case there are exclude rules hindering communications</a:t>
            </a:r>
          </a:p>
          <a:p>
            <a:pPr lvl="1"/>
            <a:r>
              <a:rPr lang="en-US" sz="2000" dirty="0"/>
              <a:t>Check Subscription Core Counts – ensure both Regional and VM types have headroom</a:t>
            </a:r>
          </a:p>
        </p:txBody>
      </p:sp>
    </p:spTree>
    <p:extLst>
      <p:ext uri="{BB962C8B-B14F-4D97-AF65-F5344CB8AC3E}">
        <p14:creationId xmlns:p14="http://schemas.microsoft.com/office/powerpoint/2010/main" val="2605908553"/>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Rectangle 49">
            <a:extLst>
              <a:ext uri="{FF2B5EF4-FFF2-40B4-BE49-F238E27FC236}">
                <a16:creationId xmlns:a16="http://schemas.microsoft.com/office/drawing/2014/main" id="{EF68746A-BC5A-4860-B0D6-D61333D856BB}"/>
              </a:ext>
            </a:extLst>
          </p:cNvPr>
          <p:cNvSpPr/>
          <p:nvPr/>
        </p:nvSpPr>
        <p:spPr bwMode="auto">
          <a:xfrm>
            <a:off x="8173777" y="5936689"/>
            <a:ext cx="2680044" cy="359687"/>
          </a:xfrm>
          <a:prstGeom prst="rect">
            <a:avLst/>
          </a:prstGeom>
          <a:solidFill>
            <a:schemeClr val="accent4">
              <a:lumMod val="40000"/>
              <a:lumOff val="6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2" rIns="0" bIns="45702" numCol="1" rtlCol="0" anchor="ctr" anchorCtr="0" compatLnSpc="1">
            <a:prstTxWarp prst="textNoShape">
              <a:avLst/>
            </a:prstTxWarp>
          </a:bodyPr>
          <a:lstStyle/>
          <a:p>
            <a:pPr algn="ctr" defTabSz="913741" fontAlgn="base">
              <a:spcBef>
                <a:spcPct val="0"/>
              </a:spcBef>
              <a:spcAft>
                <a:spcPct val="0"/>
              </a:spcAft>
            </a:pPr>
            <a:endParaRPr lang="en-US" sz="1960" dirty="0">
              <a:solidFill>
                <a:schemeClr val="tx1"/>
              </a:solidFill>
            </a:endParaRPr>
          </a:p>
        </p:txBody>
      </p:sp>
      <p:pic>
        <p:nvPicPr>
          <p:cNvPr id="5" name="Picture 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038640" y="5217574"/>
            <a:ext cx="1630363" cy="1078802"/>
          </a:xfrm>
          <a:prstGeom prst="rect">
            <a:avLst/>
          </a:prstGeom>
        </p:spPr>
      </p:pic>
      <p:pic>
        <p:nvPicPr>
          <p:cNvPr id="6" name="Picture 5"/>
          <p:cNvPicPr>
            <a:picLocks noChangeAspect="1"/>
          </p:cNvPicPr>
          <p:nvPr/>
        </p:nvPicPr>
        <p:blipFill>
          <a:blip r:embed="rId3"/>
          <a:stretch>
            <a:fillRect/>
          </a:stretch>
        </p:blipFill>
        <p:spPr>
          <a:xfrm>
            <a:off x="6302336" y="1103644"/>
            <a:ext cx="1578023" cy="1578023"/>
          </a:xfrm>
          <a:prstGeom prst="rect">
            <a:avLst/>
          </a:prstGeom>
        </p:spPr>
      </p:pic>
      <p:sp>
        <p:nvSpPr>
          <p:cNvPr id="8" name="Rectangle 7"/>
          <p:cNvSpPr/>
          <p:nvPr/>
        </p:nvSpPr>
        <p:spPr bwMode="auto">
          <a:xfrm>
            <a:off x="2780599" y="4947430"/>
            <a:ext cx="5393178" cy="1717506"/>
          </a:xfrm>
          <a:prstGeom prst="rect">
            <a:avLst/>
          </a:prstGeom>
          <a:noFill/>
          <a:ln w="19050">
            <a:solidFill>
              <a:srgbClr val="00B0F0"/>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2" rIns="0" bIns="45702" numCol="1" rtlCol="0" anchor="ctr" anchorCtr="0" compatLnSpc="1">
            <a:prstTxWarp prst="textNoShape">
              <a:avLst/>
            </a:prstTxWarp>
          </a:bodyPr>
          <a:lstStyle/>
          <a:p>
            <a:pPr algn="ctr" defTabSz="913741" fontAlgn="base">
              <a:spcBef>
                <a:spcPct val="0"/>
              </a:spcBef>
              <a:spcAft>
                <a:spcPct val="0"/>
              </a:spcAft>
              <a:defRPr/>
            </a:pPr>
            <a:endParaRPr lang="en-US" sz="1960" kern="0" dirty="0">
              <a:solidFill>
                <a:schemeClr val="tx1"/>
              </a:solidFill>
              <a:latin typeface="Segoe UI Semilight"/>
            </a:endParaRPr>
          </a:p>
        </p:txBody>
      </p:sp>
      <p:grpSp>
        <p:nvGrpSpPr>
          <p:cNvPr id="13" name="Group 12"/>
          <p:cNvGrpSpPr/>
          <p:nvPr/>
        </p:nvGrpSpPr>
        <p:grpSpPr>
          <a:xfrm>
            <a:off x="7158402" y="5174796"/>
            <a:ext cx="678032" cy="459018"/>
            <a:chOff x="2086108" y="3113989"/>
            <a:chExt cx="458002" cy="468411"/>
          </a:xfrm>
        </p:grpSpPr>
        <p:sp>
          <p:nvSpPr>
            <p:cNvPr id="9" name="Hexagon 8"/>
            <p:cNvSpPr/>
            <p:nvPr/>
          </p:nvSpPr>
          <p:spPr bwMode="auto">
            <a:xfrm>
              <a:off x="2086108" y="3181649"/>
              <a:ext cx="458002" cy="343501"/>
            </a:xfrm>
            <a:prstGeom prst="hexagon">
              <a:avLst/>
            </a:prstGeom>
            <a:noFill/>
            <a:ln w="28575">
              <a:solidFill>
                <a:srgbClr val="00B0F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2" rIns="0" bIns="45702" numCol="1" rtlCol="0" anchor="ctr" anchorCtr="0" compatLnSpc="1">
              <a:prstTxWarp prst="textNoShape">
                <a:avLst/>
              </a:prstTxWarp>
            </a:bodyPr>
            <a:lstStyle/>
            <a:p>
              <a:pPr algn="ctr" defTabSz="913741" fontAlgn="base">
                <a:spcBef>
                  <a:spcPct val="0"/>
                </a:spcBef>
                <a:spcAft>
                  <a:spcPct val="0"/>
                </a:spcAft>
                <a:defRPr/>
              </a:pPr>
              <a:endParaRPr lang="en-US" sz="1960" kern="0" dirty="0">
                <a:solidFill>
                  <a:schemeClr val="tx1"/>
                </a:solidFill>
                <a:latin typeface="Segoe UI Semilight"/>
              </a:endParaRPr>
            </a:p>
          </p:txBody>
        </p:sp>
        <p:sp useBgFill="1">
          <p:nvSpPr>
            <p:cNvPr id="10" name="Rectangle 9"/>
            <p:cNvSpPr/>
            <p:nvPr/>
          </p:nvSpPr>
          <p:spPr bwMode="auto">
            <a:xfrm>
              <a:off x="2183664" y="3113989"/>
              <a:ext cx="267414" cy="468411"/>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2" rIns="0" bIns="45702" numCol="1" rtlCol="0" anchor="ctr" anchorCtr="0" compatLnSpc="1">
              <a:prstTxWarp prst="textNoShape">
                <a:avLst/>
              </a:prstTxWarp>
            </a:bodyPr>
            <a:lstStyle/>
            <a:p>
              <a:pPr algn="ctr" defTabSz="913741" fontAlgn="base">
                <a:spcBef>
                  <a:spcPct val="0"/>
                </a:spcBef>
                <a:spcAft>
                  <a:spcPct val="0"/>
                </a:spcAft>
                <a:defRPr/>
              </a:pPr>
              <a:r>
                <a:rPr lang="en-US" sz="2744" b="1" kern="0" dirty="0">
                  <a:solidFill>
                    <a:schemeClr val="tx1"/>
                  </a:solidFill>
                  <a:latin typeface="Segoe UI Semilight"/>
                </a:rPr>
                <a:t>…</a:t>
              </a:r>
            </a:p>
            <a:p>
              <a:pPr algn="ctr" defTabSz="913741" fontAlgn="base">
                <a:spcBef>
                  <a:spcPct val="0"/>
                </a:spcBef>
                <a:spcAft>
                  <a:spcPct val="0"/>
                </a:spcAft>
                <a:defRPr/>
              </a:pPr>
              <a:endParaRPr lang="en-US" sz="980" b="1" kern="0" dirty="0">
                <a:solidFill>
                  <a:schemeClr val="tx1"/>
                </a:solidFill>
                <a:latin typeface="Segoe UI Semilight"/>
              </a:endParaRPr>
            </a:p>
          </p:txBody>
        </p:sp>
      </p:grpSp>
      <p:sp>
        <p:nvSpPr>
          <p:cNvPr id="12" name="TextBox 11"/>
          <p:cNvSpPr txBox="1"/>
          <p:nvPr/>
        </p:nvSpPr>
        <p:spPr>
          <a:xfrm>
            <a:off x="6661587" y="4856963"/>
            <a:ext cx="1653823" cy="506697"/>
          </a:xfrm>
          <a:prstGeom prst="rect">
            <a:avLst/>
          </a:prstGeom>
          <a:noFill/>
        </p:spPr>
        <p:txBody>
          <a:bodyPr wrap="square" lIns="179212" tIns="143371" rIns="179212" bIns="143371" rtlCol="0">
            <a:spAutoFit/>
          </a:bodyPr>
          <a:lstStyle/>
          <a:p>
            <a:pPr algn="ctr" defTabSz="896030">
              <a:lnSpc>
                <a:spcPct val="90000"/>
              </a:lnSpc>
              <a:spcAft>
                <a:spcPts val="588"/>
              </a:spcAft>
              <a:defRPr/>
            </a:pPr>
            <a:r>
              <a:rPr lang="en-US" sz="1567" b="1" i="1" kern="0" dirty="0">
                <a:latin typeface="Segoe UI Light"/>
              </a:rPr>
              <a:t>Virtual network</a:t>
            </a:r>
          </a:p>
        </p:txBody>
      </p:sp>
      <p:sp>
        <p:nvSpPr>
          <p:cNvPr id="15" name="TextBox 14"/>
          <p:cNvSpPr txBox="1"/>
          <p:nvPr/>
        </p:nvSpPr>
        <p:spPr>
          <a:xfrm>
            <a:off x="8751770" y="3203283"/>
            <a:ext cx="1555688" cy="843204"/>
          </a:xfrm>
          <a:prstGeom prst="rect">
            <a:avLst/>
          </a:prstGeom>
          <a:noFill/>
        </p:spPr>
        <p:txBody>
          <a:bodyPr wrap="square" lIns="179212" tIns="143371" rIns="179212" bIns="143371" rtlCol="0">
            <a:spAutoFit/>
          </a:bodyPr>
          <a:lstStyle/>
          <a:p>
            <a:pPr algn="ctr" defTabSz="896030">
              <a:lnSpc>
                <a:spcPct val="90000"/>
              </a:lnSpc>
              <a:spcAft>
                <a:spcPts val="588"/>
              </a:spcAft>
              <a:defRPr/>
            </a:pPr>
            <a:r>
              <a:rPr lang="en-US" sz="1960" b="1" i="1" kern="0" dirty="0">
                <a:latin typeface="Segoe UI Light"/>
              </a:rPr>
              <a:t>Azure AD Connect</a:t>
            </a:r>
          </a:p>
        </p:txBody>
      </p:sp>
      <p:sp>
        <p:nvSpPr>
          <p:cNvPr id="16" name="TextBox 15"/>
          <p:cNvSpPr txBox="1"/>
          <p:nvPr/>
        </p:nvSpPr>
        <p:spPr>
          <a:xfrm>
            <a:off x="5916789" y="2497153"/>
            <a:ext cx="2268559" cy="907956"/>
          </a:xfrm>
          <a:prstGeom prst="rect">
            <a:avLst/>
          </a:prstGeom>
          <a:noFill/>
        </p:spPr>
        <p:txBody>
          <a:bodyPr wrap="square" lIns="179212" tIns="143371" rIns="179212" bIns="143371" rtlCol="0">
            <a:spAutoFit/>
          </a:bodyPr>
          <a:lstStyle/>
          <a:p>
            <a:pPr algn="ctr" defTabSz="896030">
              <a:lnSpc>
                <a:spcPct val="90000"/>
              </a:lnSpc>
              <a:spcAft>
                <a:spcPts val="588"/>
              </a:spcAft>
              <a:defRPr/>
            </a:pPr>
            <a:r>
              <a:rPr lang="en-US" sz="1960" b="1" kern="0" dirty="0">
                <a:latin typeface="Segoe UI Light"/>
              </a:rPr>
              <a:t>Azure AD</a:t>
            </a:r>
          </a:p>
          <a:p>
            <a:pPr algn="ctr" defTabSz="896030">
              <a:lnSpc>
                <a:spcPct val="90000"/>
              </a:lnSpc>
              <a:spcAft>
                <a:spcPts val="588"/>
              </a:spcAft>
              <a:defRPr/>
            </a:pPr>
            <a:r>
              <a:rPr lang="en-US" sz="1961" b="1" kern="0" dirty="0">
                <a:latin typeface="Segoe UI Light"/>
              </a:rPr>
              <a:t>Tenant</a:t>
            </a:r>
          </a:p>
        </p:txBody>
      </p:sp>
      <p:sp>
        <p:nvSpPr>
          <p:cNvPr id="17" name="TextBox 16"/>
          <p:cNvSpPr txBox="1"/>
          <p:nvPr/>
        </p:nvSpPr>
        <p:spPr>
          <a:xfrm>
            <a:off x="9763937" y="6248315"/>
            <a:ext cx="2365725" cy="588126"/>
          </a:xfrm>
          <a:prstGeom prst="rect">
            <a:avLst/>
          </a:prstGeom>
          <a:noFill/>
        </p:spPr>
        <p:txBody>
          <a:bodyPr wrap="square" lIns="179212" tIns="143371" rIns="179212" bIns="143371" rtlCol="0">
            <a:spAutoFit/>
          </a:bodyPr>
          <a:lstStyle/>
          <a:p>
            <a:pPr algn="ctr" defTabSz="896030">
              <a:lnSpc>
                <a:spcPct val="90000"/>
              </a:lnSpc>
              <a:spcAft>
                <a:spcPts val="588"/>
              </a:spcAft>
              <a:defRPr/>
            </a:pPr>
            <a:r>
              <a:rPr lang="en-US" sz="2156" b="1" kern="0" dirty="0">
                <a:latin typeface="Segoe UI Light"/>
              </a:rPr>
              <a:t>On-premises AD</a:t>
            </a:r>
          </a:p>
        </p:txBody>
      </p:sp>
      <p:sp>
        <p:nvSpPr>
          <p:cNvPr id="18" name="TextBox 17"/>
          <p:cNvSpPr txBox="1"/>
          <p:nvPr/>
        </p:nvSpPr>
        <p:spPr>
          <a:xfrm>
            <a:off x="4475321" y="4890995"/>
            <a:ext cx="2268559" cy="797942"/>
          </a:xfrm>
          <a:prstGeom prst="rect">
            <a:avLst/>
          </a:prstGeom>
          <a:noFill/>
        </p:spPr>
        <p:txBody>
          <a:bodyPr wrap="square" lIns="179212" tIns="143371" rIns="179212" bIns="143371" rtlCol="0">
            <a:spAutoFit/>
          </a:bodyPr>
          <a:lstStyle/>
          <a:p>
            <a:pPr algn="ctr" defTabSz="896030">
              <a:lnSpc>
                <a:spcPct val="90000"/>
              </a:lnSpc>
              <a:spcAft>
                <a:spcPts val="588"/>
              </a:spcAft>
              <a:defRPr/>
            </a:pPr>
            <a:r>
              <a:rPr lang="en-US" sz="1800" b="1" kern="0" dirty="0">
                <a:latin typeface="Segoe UI Light"/>
              </a:rPr>
              <a:t>Domain Controllers (VMs)</a:t>
            </a:r>
          </a:p>
        </p:txBody>
      </p:sp>
      <p:grpSp>
        <p:nvGrpSpPr>
          <p:cNvPr id="24" name="Group 23"/>
          <p:cNvGrpSpPr/>
          <p:nvPr/>
        </p:nvGrpSpPr>
        <p:grpSpPr>
          <a:xfrm>
            <a:off x="8036035" y="1743109"/>
            <a:ext cx="937258" cy="338784"/>
            <a:chOff x="8354111" y="1932021"/>
            <a:chExt cx="956437" cy="250408"/>
          </a:xfrm>
        </p:grpSpPr>
        <p:sp>
          <p:nvSpPr>
            <p:cNvPr id="21" name="Freeform 20"/>
            <p:cNvSpPr>
              <a:spLocks noEditPoints="1"/>
            </p:cNvSpPr>
            <p:nvPr/>
          </p:nvSpPr>
          <p:spPr bwMode="auto">
            <a:xfrm>
              <a:off x="8983094" y="1942938"/>
              <a:ext cx="327454" cy="220441"/>
            </a:xfrm>
            <a:custGeom>
              <a:avLst/>
              <a:gdLst>
                <a:gd name="T0" fmla="*/ 0 w 128"/>
                <a:gd name="T1" fmla="*/ 56 h 104"/>
                <a:gd name="T2" fmla="*/ 8 w 128"/>
                <a:gd name="T3" fmla="*/ 56 h 104"/>
                <a:gd name="T4" fmla="*/ 24 w 128"/>
                <a:gd name="T5" fmla="*/ 40 h 104"/>
                <a:gd name="T6" fmla="*/ 40 w 128"/>
                <a:gd name="T7" fmla="*/ 56 h 104"/>
                <a:gd name="T8" fmla="*/ 50 w 128"/>
                <a:gd name="T9" fmla="*/ 75 h 104"/>
                <a:gd name="T10" fmla="*/ 32 w 128"/>
                <a:gd name="T11" fmla="*/ 104 h 104"/>
                <a:gd name="T12" fmla="*/ 40 w 128"/>
                <a:gd name="T13" fmla="*/ 104 h 104"/>
                <a:gd name="T14" fmla="*/ 64 w 128"/>
                <a:gd name="T15" fmla="*/ 80 h 104"/>
                <a:gd name="T16" fmla="*/ 88 w 128"/>
                <a:gd name="T17" fmla="*/ 104 h 104"/>
                <a:gd name="T18" fmla="*/ 96 w 128"/>
                <a:gd name="T19" fmla="*/ 104 h 104"/>
                <a:gd name="T20" fmla="*/ 78 w 128"/>
                <a:gd name="T21" fmla="*/ 75 h 104"/>
                <a:gd name="T22" fmla="*/ 88 w 128"/>
                <a:gd name="T23" fmla="*/ 56 h 104"/>
                <a:gd name="T24" fmla="*/ 104 w 128"/>
                <a:gd name="T25" fmla="*/ 40 h 104"/>
                <a:gd name="T26" fmla="*/ 120 w 128"/>
                <a:gd name="T27" fmla="*/ 56 h 104"/>
                <a:gd name="T28" fmla="*/ 128 w 128"/>
                <a:gd name="T29" fmla="*/ 56 h 104"/>
                <a:gd name="T30" fmla="*/ 117 w 128"/>
                <a:gd name="T31" fmla="*/ 36 h 104"/>
                <a:gd name="T32" fmla="*/ 124 w 128"/>
                <a:gd name="T33" fmla="*/ 20 h 104"/>
                <a:gd name="T34" fmla="*/ 104 w 128"/>
                <a:gd name="T35" fmla="*/ 0 h 104"/>
                <a:gd name="T36" fmla="*/ 84 w 128"/>
                <a:gd name="T37" fmla="*/ 20 h 104"/>
                <a:gd name="T38" fmla="*/ 92 w 128"/>
                <a:gd name="T39" fmla="*/ 36 h 104"/>
                <a:gd name="T40" fmla="*/ 84 w 128"/>
                <a:gd name="T41" fmla="*/ 43 h 104"/>
                <a:gd name="T42" fmla="*/ 64 w 128"/>
                <a:gd name="T43" fmla="*/ 32 h 104"/>
                <a:gd name="T44" fmla="*/ 44 w 128"/>
                <a:gd name="T45" fmla="*/ 43 h 104"/>
                <a:gd name="T46" fmla="*/ 37 w 128"/>
                <a:gd name="T47" fmla="*/ 36 h 104"/>
                <a:gd name="T48" fmla="*/ 44 w 128"/>
                <a:gd name="T49" fmla="*/ 20 h 104"/>
                <a:gd name="T50" fmla="*/ 24 w 128"/>
                <a:gd name="T51" fmla="*/ 0 h 104"/>
                <a:gd name="T52" fmla="*/ 4 w 128"/>
                <a:gd name="T53" fmla="*/ 20 h 104"/>
                <a:gd name="T54" fmla="*/ 12 w 128"/>
                <a:gd name="T55" fmla="*/ 36 h 104"/>
                <a:gd name="T56" fmla="*/ 0 w 128"/>
                <a:gd name="T57" fmla="*/ 56 h 104"/>
                <a:gd name="T58" fmla="*/ 104 w 128"/>
                <a:gd name="T59" fmla="*/ 8 h 104"/>
                <a:gd name="T60" fmla="*/ 116 w 128"/>
                <a:gd name="T61" fmla="*/ 20 h 104"/>
                <a:gd name="T62" fmla="*/ 104 w 128"/>
                <a:gd name="T63" fmla="*/ 32 h 104"/>
                <a:gd name="T64" fmla="*/ 92 w 128"/>
                <a:gd name="T65" fmla="*/ 20 h 104"/>
                <a:gd name="T66" fmla="*/ 104 w 128"/>
                <a:gd name="T67" fmla="*/ 8 h 104"/>
                <a:gd name="T68" fmla="*/ 64 w 128"/>
                <a:gd name="T69" fmla="*/ 40 h 104"/>
                <a:gd name="T70" fmla="*/ 80 w 128"/>
                <a:gd name="T71" fmla="*/ 56 h 104"/>
                <a:gd name="T72" fmla="*/ 64 w 128"/>
                <a:gd name="T73" fmla="*/ 72 h 104"/>
                <a:gd name="T74" fmla="*/ 48 w 128"/>
                <a:gd name="T75" fmla="*/ 56 h 104"/>
                <a:gd name="T76" fmla="*/ 64 w 128"/>
                <a:gd name="T77" fmla="*/ 40 h 104"/>
                <a:gd name="T78" fmla="*/ 24 w 128"/>
                <a:gd name="T79" fmla="*/ 8 h 104"/>
                <a:gd name="T80" fmla="*/ 36 w 128"/>
                <a:gd name="T81" fmla="*/ 20 h 104"/>
                <a:gd name="T82" fmla="*/ 24 w 128"/>
                <a:gd name="T83" fmla="*/ 32 h 104"/>
                <a:gd name="T84" fmla="*/ 12 w 128"/>
                <a:gd name="T85" fmla="*/ 20 h 104"/>
                <a:gd name="T86" fmla="*/ 24 w 128"/>
                <a:gd name="T87" fmla="*/ 8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8" h="104">
                  <a:moveTo>
                    <a:pt x="0" y="56"/>
                  </a:moveTo>
                  <a:cubicBezTo>
                    <a:pt x="8" y="56"/>
                    <a:pt x="8" y="56"/>
                    <a:pt x="8" y="56"/>
                  </a:cubicBezTo>
                  <a:cubicBezTo>
                    <a:pt x="8" y="47"/>
                    <a:pt x="15" y="40"/>
                    <a:pt x="24" y="40"/>
                  </a:cubicBezTo>
                  <a:cubicBezTo>
                    <a:pt x="33" y="40"/>
                    <a:pt x="40" y="47"/>
                    <a:pt x="40" y="56"/>
                  </a:cubicBezTo>
                  <a:cubicBezTo>
                    <a:pt x="40" y="64"/>
                    <a:pt x="44" y="71"/>
                    <a:pt x="50" y="75"/>
                  </a:cubicBezTo>
                  <a:cubicBezTo>
                    <a:pt x="40" y="81"/>
                    <a:pt x="32" y="91"/>
                    <a:pt x="32" y="104"/>
                  </a:cubicBezTo>
                  <a:cubicBezTo>
                    <a:pt x="40" y="104"/>
                    <a:pt x="40" y="104"/>
                    <a:pt x="40" y="104"/>
                  </a:cubicBezTo>
                  <a:cubicBezTo>
                    <a:pt x="40" y="91"/>
                    <a:pt x="51" y="80"/>
                    <a:pt x="64" y="80"/>
                  </a:cubicBezTo>
                  <a:cubicBezTo>
                    <a:pt x="77" y="80"/>
                    <a:pt x="88" y="91"/>
                    <a:pt x="88" y="104"/>
                  </a:cubicBezTo>
                  <a:cubicBezTo>
                    <a:pt x="96" y="104"/>
                    <a:pt x="96" y="104"/>
                    <a:pt x="96" y="104"/>
                  </a:cubicBezTo>
                  <a:cubicBezTo>
                    <a:pt x="96" y="91"/>
                    <a:pt x="89" y="81"/>
                    <a:pt x="78" y="75"/>
                  </a:cubicBezTo>
                  <a:cubicBezTo>
                    <a:pt x="84" y="71"/>
                    <a:pt x="88" y="64"/>
                    <a:pt x="88" y="56"/>
                  </a:cubicBezTo>
                  <a:cubicBezTo>
                    <a:pt x="88" y="47"/>
                    <a:pt x="95" y="40"/>
                    <a:pt x="104" y="40"/>
                  </a:cubicBezTo>
                  <a:cubicBezTo>
                    <a:pt x="113" y="40"/>
                    <a:pt x="120" y="47"/>
                    <a:pt x="120" y="56"/>
                  </a:cubicBezTo>
                  <a:cubicBezTo>
                    <a:pt x="128" y="56"/>
                    <a:pt x="128" y="56"/>
                    <a:pt x="128" y="56"/>
                  </a:cubicBezTo>
                  <a:cubicBezTo>
                    <a:pt x="128" y="47"/>
                    <a:pt x="124" y="40"/>
                    <a:pt x="117" y="36"/>
                  </a:cubicBezTo>
                  <a:cubicBezTo>
                    <a:pt x="121" y="32"/>
                    <a:pt x="124" y="26"/>
                    <a:pt x="124" y="20"/>
                  </a:cubicBezTo>
                  <a:cubicBezTo>
                    <a:pt x="124" y="9"/>
                    <a:pt x="115" y="0"/>
                    <a:pt x="104" y="0"/>
                  </a:cubicBezTo>
                  <a:cubicBezTo>
                    <a:pt x="93" y="0"/>
                    <a:pt x="84" y="9"/>
                    <a:pt x="84" y="20"/>
                  </a:cubicBezTo>
                  <a:cubicBezTo>
                    <a:pt x="84" y="26"/>
                    <a:pt x="87" y="32"/>
                    <a:pt x="92" y="36"/>
                  </a:cubicBezTo>
                  <a:cubicBezTo>
                    <a:pt x="89" y="37"/>
                    <a:pt x="86" y="40"/>
                    <a:pt x="84" y="43"/>
                  </a:cubicBezTo>
                  <a:cubicBezTo>
                    <a:pt x="80" y="36"/>
                    <a:pt x="73" y="32"/>
                    <a:pt x="64" y="32"/>
                  </a:cubicBezTo>
                  <a:cubicBezTo>
                    <a:pt x="56" y="32"/>
                    <a:pt x="49" y="36"/>
                    <a:pt x="44" y="43"/>
                  </a:cubicBezTo>
                  <a:cubicBezTo>
                    <a:pt x="42" y="40"/>
                    <a:pt x="40" y="37"/>
                    <a:pt x="37" y="36"/>
                  </a:cubicBezTo>
                  <a:cubicBezTo>
                    <a:pt x="41" y="32"/>
                    <a:pt x="44" y="26"/>
                    <a:pt x="44" y="20"/>
                  </a:cubicBezTo>
                  <a:cubicBezTo>
                    <a:pt x="44" y="9"/>
                    <a:pt x="35" y="0"/>
                    <a:pt x="24" y="0"/>
                  </a:cubicBezTo>
                  <a:cubicBezTo>
                    <a:pt x="13" y="0"/>
                    <a:pt x="4" y="9"/>
                    <a:pt x="4" y="20"/>
                  </a:cubicBezTo>
                  <a:cubicBezTo>
                    <a:pt x="4" y="26"/>
                    <a:pt x="7" y="32"/>
                    <a:pt x="12" y="36"/>
                  </a:cubicBezTo>
                  <a:cubicBezTo>
                    <a:pt x="5" y="40"/>
                    <a:pt x="0" y="47"/>
                    <a:pt x="0" y="56"/>
                  </a:cubicBezTo>
                  <a:close/>
                  <a:moveTo>
                    <a:pt x="104" y="8"/>
                  </a:moveTo>
                  <a:cubicBezTo>
                    <a:pt x="111" y="8"/>
                    <a:pt x="116" y="13"/>
                    <a:pt x="116" y="20"/>
                  </a:cubicBezTo>
                  <a:cubicBezTo>
                    <a:pt x="116" y="27"/>
                    <a:pt x="111" y="32"/>
                    <a:pt x="104" y="32"/>
                  </a:cubicBezTo>
                  <a:cubicBezTo>
                    <a:pt x="98" y="32"/>
                    <a:pt x="92" y="27"/>
                    <a:pt x="92" y="20"/>
                  </a:cubicBezTo>
                  <a:cubicBezTo>
                    <a:pt x="92" y="13"/>
                    <a:pt x="98" y="8"/>
                    <a:pt x="104" y="8"/>
                  </a:cubicBezTo>
                  <a:close/>
                  <a:moveTo>
                    <a:pt x="64" y="40"/>
                  </a:moveTo>
                  <a:cubicBezTo>
                    <a:pt x="73" y="40"/>
                    <a:pt x="80" y="47"/>
                    <a:pt x="80" y="56"/>
                  </a:cubicBezTo>
                  <a:cubicBezTo>
                    <a:pt x="80" y="65"/>
                    <a:pt x="73" y="72"/>
                    <a:pt x="64" y="72"/>
                  </a:cubicBezTo>
                  <a:cubicBezTo>
                    <a:pt x="55" y="72"/>
                    <a:pt x="48" y="65"/>
                    <a:pt x="48" y="56"/>
                  </a:cubicBezTo>
                  <a:cubicBezTo>
                    <a:pt x="48" y="47"/>
                    <a:pt x="55" y="40"/>
                    <a:pt x="64" y="40"/>
                  </a:cubicBezTo>
                  <a:close/>
                  <a:moveTo>
                    <a:pt x="24" y="8"/>
                  </a:moveTo>
                  <a:cubicBezTo>
                    <a:pt x="31" y="8"/>
                    <a:pt x="36" y="13"/>
                    <a:pt x="36" y="20"/>
                  </a:cubicBezTo>
                  <a:cubicBezTo>
                    <a:pt x="36" y="27"/>
                    <a:pt x="31" y="32"/>
                    <a:pt x="24" y="32"/>
                  </a:cubicBezTo>
                  <a:cubicBezTo>
                    <a:pt x="18" y="32"/>
                    <a:pt x="12" y="27"/>
                    <a:pt x="12" y="20"/>
                  </a:cubicBezTo>
                  <a:cubicBezTo>
                    <a:pt x="12" y="13"/>
                    <a:pt x="18" y="8"/>
                    <a:pt x="24" y="8"/>
                  </a:cubicBezTo>
                  <a:close/>
                </a:path>
              </a:pathLst>
            </a:custGeom>
            <a:solidFill>
              <a:schemeClr val="tx1"/>
            </a:solidFill>
            <a:ln>
              <a:solidFill>
                <a:srgbClr val="92D050"/>
              </a:solidFill>
            </a:ln>
          </p:spPr>
          <p:txBody>
            <a:bodyPr vert="horz" wrap="square" lIns="89606" tIns="44804" rIns="89606" bIns="44804"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004">
                <a:defRPr/>
              </a:pPr>
              <a:endParaRPr lang="en-US" sz="1764">
                <a:latin typeface="Segoe UI Semilight"/>
              </a:endParaRPr>
            </a:p>
          </p:txBody>
        </p:sp>
        <p:sp>
          <p:nvSpPr>
            <p:cNvPr id="22" name="Freeform 21"/>
            <p:cNvSpPr>
              <a:spLocks noEditPoints="1"/>
            </p:cNvSpPr>
            <p:nvPr/>
          </p:nvSpPr>
          <p:spPr bwMode="auto">
            <a:xfrm>
              <a:off x="8354111" y="1932021"/>
              <a:ext cx="279943" cy="231358"/>
            </a:xfrm>
            <a:custGeom>
              <a:avLst/>
              <a:gdLst>
                <a:gd name="T0" fmla="*/ 120 w 120"/>
                <a:gd name="T1" fmla="*/ 0 h 120"/>
                <a:gd name="T2" fmla="*/ 0 w 120"/>
                <a:gd name="T3" fmla="*/ 0 h 120"/>
                <a:gd name="T4" fmla="*/ 0 w 120"/>
                <a:gd name="T5" fmla="*/ 120 h 120"/>
                <a:gd name="T6" fmla="*/ 24 w 120"/>
                <a:gd name="T7" fmla="*/ 120 h 120"/>
                <a:gd name="T8" fmla="*/ 24 w 120"/>
                <a:gd name="T9" fmla="*/ 116 h 120"/>
                <a:gd name="T10" fmla="*/ 60 w 120"/>
                <a:gd name="T11" fmla="*/ 80 h 120"/>
                <a:gd name="T12" fmla="*/ 96 w 120"/>
                <a:gd name="T13" fmla="*/ 116 h 120"/>
                <a:gd name="T14" fmla="*/ 96 w 120"/>
                <a:gd name="T15" fmla="*/ 120 h 120"/>
                <a:gd name="T16" fmla="*/ 120 w 120"/>
                <a:gd name="T17" fmla="*/ 120 h 120"/>
                <a:gd name="T18" fmla="*/ 120 w 120"/>
                <a:gd name="T19" fmla="*/ 0 h 120"/>
                <a:gd name="T20" fmla="*/ 36 w 120"/>
                <a:gd name="T21" fmla="*/ 48 h 120"/>
                <a:gd name="T22" fmla="*/ 60 w 120"/>
                <a:gd name="T23" fmla="*/ 24 h 120"/>
                <a:gd name="T24" fmla="*/ 84 w 120"/>
                <a:gd name="T25" fmla="*/ 48 h 120"/>
                <a:gd name="T26" fmla="*/ 60 w 120"/>
                <a:gd name="T27" fmla="*/ 72 h 120"/>
                <a:gd name="T28" fmla="*/ 36 w 120"/>
                <a:gd name="T29" fmla="*/ 48 h 120"/>
                <a:gd name="T30" fmla="*/ 112 w 120"/>
                <a:gd name="T31" fmla="*/ 112 h 120"/>
                <a:gd name="T32" fmla="*/ 104 w 120"/>
                <a:gd name="T33" fmla="*/ 112 h 120"/>
                <a:gd name="T34" fmla="*/ 77 w 120"/>
                <a:gd name="T35" fmla="*/ 75 h 120"/>
                <a:gd name="T36" fmla="*/ 92 w 120"/>
                <a:gd name="T37" fmla="*/ 48 h 120"/>
                <a:gd name="T38" fmla="*/ 60 w 120"/>
                <a:gd name="T39" fmla="*/ 16 h 120"/>
                <a:gd name="T40" fmla="*/ 28 w 120"/>
                <a:gd name="T41" fmla="*/ 48 h 120"/>
                <a:gd name="T42" fmla="*/ 43 w 120"/>
                <a:gd name="T43" fmla="*/ 75 h 120"/>
                <a:gd name="T44" fmla="*/ 16 w 120"/>
                <a:gd name="T45" fmla="*/ 112 h 120"/>
                <a:gd name="T46" fmla="*/ 8 w 120"/>
                <a:gd name="T47" fmla="*/ 112 h 120"/>
                <a:gd name="T48" fmla="*/ 8 w 120"/>
                <a:gd name="T49" fmla="*/ 8 h 120"/>
                <a:gd name="T50" fmla="*/ 112 w 120"/>
                <a:gd name="T51" fmla="*/ 8 h 120"/>
                <a:gd name="T52" fmla="*/ 112 w 120"/>
                <a:gd name="T53" fmla="*/ 112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0" h="120">
                  <a:moveTo>
                    <a:pt x="120" y="0"/>
                  </a:moveTo>
                  <a:cubicBezTo>
                    <a:pt x="0" y="0"/>
                    <a:pt x="0" y="0"/>
                    <a:pt x="0" y="0"/>
                  </a:cubicBezTo>
                  <a:cubicBezTo>
                    <a:pt x="0" y="120"/>
                    <a:pt x="0" y="120"/>
                    <a:pt x="0" y="120"/>
                  </a:cubicBezTo>
                  <a:cubicBezTo>
                    <a:pt x="24" y="120"/>
                    <a:pt x="24" y="120"/>
                    <a:pt x="24" y="120"/>
                  </a:cubicBezTo>
                  <a:cubicBezTo>
                    <a:pt x="24" y="116"/>
                    <a:pt x="24" y="116"/>
                    <a:pt x="24" y="116"/>
                  </a:cubicBezTo>
                  <a:cubicBezTo>
                    <a:pt x="24" y="96"/>
                    <a:pt x="40" y="80"/>
                    <a:pt x="60" y="80"/>
                  </a:cubicBezTo>
                  <a:cubicBezTo>
                    <a:pt x="80" y="80"/>
                    <a:pt x="96" y="96"/>
                    <a:pt x="96" y="116"/>
                  </a:cubicBezTo>
                  <a:cubicBezTo>
                    <a:pt x="96" y="120"/>
                    <a:pt x="96" y="120"/>
                    <a:pt x="96" y="120"/>
                  </a:cubicBezTo>
                  <a:cubicBezTo>
                    <a:pt x="120" y="120"/>
                    <a:pt x="120" y="120"/>
                    <a:pt x="120" y="120"/>
                  </a:cubicBezTo>
                  <a:lnTo>
                    <a:pt x="120" y="0"/>
                  </a:lnTo>
                  <a:close/>
                  <a:moveTo>
                    <a:pt x="36" y="48"/>
                  </a:moveTo>
                  <a:cubicBezTo>
                    <a:pt x="36" y="35"/>
                    <a:pt x="47" y="24"/>
                    <a:pt x="60" y="24"/>
                  </a:cubicBezTo>
                  <a:cubicBezTo>
                    <a:pt x="73" y="24"/>
                    <a:pt x="84" y="35"/>
                    <a:pt x="84" y="48"/>
                  </a:cubicBezTo>
                  <a:cubicBezTo>
                    <a:pt x="84" y="61"/>
                    <a:pt x="73" y="72"/>
                    <a:pt x="60" y="72"/>
                  </a:cubicBezTo>
                  <a:cubicBezTo>
                    <a:pt x="47" y="72"/>
                    <a:pt x="36" y="61"/>
                    <a:pt x="36" y="48"/>
                  </a:cubicBezTo>
                  <a:close/>
                  <a:moveTo>
                    <a:pt x="112" y="112"/>
                  </a:moveTo>
                  <a:cubicBezTo>
                    <a:pt x="104" y="112"/>
                    <a:pt x="104" y="112"/>
                    <a:pt x="104" y="112"/>
                  </a:cubicBezTo>
                  <a:cubicBezTo>
                    <a:pt x="102" y="95"/>
                    <a:pt x="91" y="81"/>
                    <a:pt x="77" y="75"/>
                  </a:cubicBezTo>
                  <a:cubicBezTo>
                    <a:pt x="86" y="70"/>
                    <a:pt x="92" y="60"/>
                    <a:pt x="92" y="48"/>
                  </a:cubicBezTo>
                  <a:cubicBezTo>
                    <a:pt x="92" y="30"/>
                    <a:pt x="78" y="16"/>
                    <a:pt x="60" y="16"/>
                  </a:cubicBezTo>
                  <a:cubicBezTo>
                    <a:pt x="42" y="16"/>
                    <a:pt x="28" y="30"/>
                    <a:pt x="28" y="48"/>
                  </a:cubicBezTo>
                  <a:cubicBezTo>
                    <a:pt x="28" y="60"/>
                    <a:pt x="34" y="70"/>
                    <a:pt x="43" y="75"/>
                  </a:cubicBezTo>
                  <a:cubicBezTo>
                    <a:pt x="28" y="81"/>
                    <a:pt x="18" y="95"/>
                    <a:pt x="16" y="112"/>
                  </a:cubicBezTo>
                  <a:cubicBezTo>
                    <a:pt x="8" y="112"/>
                    <a:pt x="8" y="112"/>
                    <a:pt x="8" y="112"/>
                  </a:cubicBezTo>
                  <a:cubicBezTo>
                    <a:pt x="8" y="8"/>
                    <a:pt x="8" y="8"/>
                    <a:pt x="8" y="8"/>
                  </a:cubicBezTo>
                  <a:cubicBezTo>
                    <a:pt x="112" y="8"/>
                    <a:pt x="112" y="8"/>
                    <a:pt x="112" y="8"/>
                  </a:cubicBezTo>
                  <a:lnTo>
                    <a:pt x="112" y="112"/>
                  </a:lnTo>
                  <a:close/>
                </a:path>
              </a:pathLst>
            </a:custGeom>
            <a:solidFill>
              <a:schemeClr val="tx1"/>
            </a:solidFill>
            <a:ln>
              <a:solidFill>
                <a:srgbClr val="92D050"/>
              </a:solidFill>
            </a:ln>
          </p:spPr>
          <p:txBody>
            <a:bodyPr vert="horz" wrap="square" lIns="89606" tIns="44804" rIns="89606" bIns="44804"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004">
                <a:defRPr/>
              </a:pPr>
              <a:endParaRPr lang="en-US" sz="1764">
                <a:latin typeface="Segoe UI Semilight"/>
              </a:endParaRPr>
            </a:p>
          </p:txBody>
        </p:sp>
        <p:sp>
          <p:nvSpPr>
            <p:cNvPr id="23" name="Freeform 22"/>
            <p:cNvSpPr>
              <a:spLocks noEditPoints="1"/>
            </p:cNvSpPr>
            <p:nvPr/>
          </p:nvSpPr>
          <p:spPr bwMode="auto">
            <a:xfrm>
              <a:off x="8725919" y="1933964"/>
              <a:ext cx="165310" cy="248465"/>
            </a:xfrm>
            <a:custGeom>
              <a:avLst/>
              <a:gdLst>
                <a:gd name="T0" fmla="*/ 9 w 53"/>
                <a:gd name="T1" fmla="*/ 128 h 129"/>
                <a:gd name="T2" fmla="*/ 21 w 53"/>
                <a:gd name="T3" fmla="*/ 129 h 129"/>
                <a:gd name="T4" fmla="*/ 29 w 53"/>
                <a:gd name="T5" fmla="*/ 129 h 129"/>
                <a:gd name="T6" fmla="*/ 38 w 53"/>
                <a:gd name="T7" fmla="*/ 121 h 129"/>
                <a:gd name="T8" fmla="*/ 40 w 53"/>
                <a:gd name="T9" fmla="*/ 57 h 129"/>
                <a:gd name="T10" fmla="*/ 52 w 53"/>
                <a:gd name="T11" fmla="*/ 42 h 129"/>
                <a:gd name="T12" fmla="*/ 53 w 53"/>
                <a:gd name="T13" fmla="*/ 18 h 129"/>
                <a:gd name="T14" fmla="*/ 38 w 53"/>
                <a:gd name="T15" fmla="*/ 1 h 129"/>
                <a:gd name="T16" fmla="*/ 18 w 53"/>
                <a:gd name="T17" fmla="*/ 0 h 129"/>
                <a:gd name="T18" fmla="*/ 1 w 53"/>
                <a:gd name="T19" fmla="*/ 16 h 129"/>
                <a:gd name="T20" fmla="*/ 0 w 53"/>
                <a:gd name="T21" fmla="*/ 40 h 129"/>
                <a:gd name="T22" fmla="*/ 12 w 53"/>
                <a:gd name="T23" fmla="*/ 56 h 129"/>
                <a:gd name="T24" fmla="*/ 11 w 53"/>
                <a:gd name="T25" fmla="*/ 88 h 129"/>
                <a:gd name="T26" fmla="*/ 15 w 53"/>
                <a:gd name="T27" fmla="*/ 92 h 129"/>
                <a:gd name="T28" fmla="*/ 10 w 53"/>
                <a:gd name="T29" fmla="*/ 96 h 129"/>
                <a:gd name="T30" fmla="*/ 10 w 53"/>
                <a:gd name="T31" fmla="*/ 108 h 129"/>
                <a:gd name="T32" fmla="*/ 14 w 53"/>
                <a:gd name="T33" fmla="*/ 112 h 129"/>
                <a:gd name="T34" fmla="*/ 10 w 53"/>
                <a:gd name="T35" fmla="*/ 116 h 129"/>
                <a:gd name="T36" fmla="*/ 9 w 53"/>
                <a:gd name="T37" fmla="*/ 128 h 129"/>
                <a:gd name="T38" fmla="*/ 30 w 53"/>
                <a:gd name="T39" fmla="*/ 121 h 129"/>
                <a:gd name="T40" fmla="*/ 22 w 53"/>
                <a:gd name="T41" fmla="*/ 121 h 129"/>
                <a:gd name="T42" fmla="*/ 18 w 53"/>
                <a:gd name="T43" fmla="*/ 120 h 129"/>
                <a:gd name="T44" fmla="*/ 18 w 53"/>
                <a:gd name="T45" fmla="*/ 120 h 129"/>
                <a:gd name="T46" fmla="*/ 19 w 53"/>
                <a:gd name="T47" fmla="*/ 118 h 129"/>
                <a:gd name="T48" fmla="*/ 25 w 53"/>
                <a:gd name="T49" fmla="*/ 113 h 129"/>
                <a:gd name="T50" fmla="*/ 20 w 53"/>
                <a:gd name="T51" fmla="*/ 107 h 129"/>
                <a:gd name="T52" fmla="*/ 18 w 53"/>
                <a:gd name="T53" fmla="*/ 105 h 129"/>
                <a:gd name="T54" fmla="*/ 18 w 53"/>
                <a:gd name="T55" fmla="*/ 100 h 129"/>
                <a:gd name="T56" fmla="*/ 20 w 53"/>
                <a:gd name="T57" fmla="*/ 98 h 129"/>
                <a:gd name="T58" fmla="*/ 26 w 53"/>
                <a:gd name="T59" fmla="*/ 93 h 129"/>
                <a:gd name="T60" fmla="*/ 20 w 53"/>
                <a:gd name="T61" fmla="*/ 87 h 129"/>
                <a:gd name="T62" fmla="*/ 19 w 53"/>
                <a:gd name="T63" fmla="*/ 85 h 129"/>
                <a:gd name="T64" fmla="*/ 20 w 53"/>
                <a:gd name="T65" fmla="*/ 57 h 129"/>
                <a:gd name="T66" fmla="*/ 32 w 53"/>
                <a:gd name="T67" fmla="*/ 57 h 129"/>
                <a:gd name="T68" fmla="*/ 30 w 53"/>
                <a:gd name="T69" fmla="*/ 121 h 129"/>
                <a:gd name="T70" fmla="*/ 8 w 53"/>
                <a:gd name="T71" fmla="*/ 40 h 129"/>
                <a:gd name="T72" fmla="*/ 9 w 53"/>
                <a:gd name="T73" fmla="*/ 16 h 129"/>
                <a:gd name="T74" fmla="*/ 17 w 53"/>
                <a:gd name="T75" fmla="*/ 8 h 129"/>
                <a:gd name="T76" fmla="*/ 37 w 53"/>
                <a:gd name="T77" fmla="*/ 9 h 129"/>
                <a:gd name="T78" fmla="*/ 45 w 53"/>
                <a:gd name="T79" fmla="*/ 17 h 129"/>
                <a:gd name="T80" fmla="*/ 44 w 53"/>
                <a:gd name="T81" fmla="*/ 41 h 129"/>
                <a:gd name="T82" fmla="*/ 36 w 53"/>
                <a:gd name="T83" fmla="*/ 49 h 129"/>
                <a:gd name="T84" fmla="*/ 16 w 53"/>
                <a:gd name="T85" fmla="*/ 48 h 129"/>
                <a:gd name="T86" fmla="*/ 8 w 53"/>
                <a:gd name="T87" fmla="*/ 40 h 129"/>
                <a:gd name="T88" fmla="*/ 21 w 53"/>
                <a:gd name="T89" fmla="*/ 23 h 129"/>
                <a:gd name="T90" fmla="*/ 27 w 53"/>
                <a:gd name="T91" fmla="*/ 17 h 129"/>
                <a:gd name="T92" fmla="*/ 33 w 53"/>
                <a:gd name="T93" fmla="*/ 23 h 129"/>
                <a:gd name="T94" fmla="*/ 27 w 53"/>
                <a:gd name="T95" fmla="*/ 29 h 129"/>
                <a:gd name="T96" fmla="*/ 21 w 53"/>
                <a:gd name="T97" fmla="*/ 23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3" h="129">
                  <a:moveTo>
                    <a:pt x="9" y="128"/>
                  </a:moveTo>
                  <a:cubicBezTo>
                    <a:pt x="21" y="129"/>
                    <a:pt x="21" y="129"/>
                    <a:pt x="21" y="129"/>
                  </a:cubicBezTo>
                  <a:cubicBezTo>
                    <a:pt x="29" y="129"/>
                    <a:pt x="29" y="129"/>
                    <a:pt x="29" y="129"/>
                  </a:cubicBezTo>
                  <a:cubicBezTo>
                    <a:pt x="34" y="129"/>
                    <a:pt x="37" y="126"/>
                    <a:pt x="38" y="121"/>
                  </a:cubicBezTo>
                  <a:cubicBezTo>
                    <a:pt x="40" y="57"/>
                    <a:pt x="40" y="57"/>
                    <a:pt x="40" y="57"/>
                  </a:cubicBezTo>
                  <a:cubicBezTo>
                    <a:pt x="47" y="55"/>
                    <a:pt x="52" y="49"/>
                    <a:pt x="52" y="42"/>
                  </a:cubicBezTo>
                  <a:cubicBezTo>
                    <a:pt x="53" y="18"/>
                    <a:pt x="53" y="18"/>
                    <a:pt x="53" y="18"/>
                  </a:cubicBezTo>
                  <a:cubicBezTo>
                    <a:pt x="53" y="9"/>
                    <a:pt x="46" y="1"/>
                    <a:pt x="38" y="1"/>
                  </a:cubicBezTo>
                  <a:cubicBezTo>
                    <a:pt x="18" y="0"/>
                    <a:pt x="18" y="0"/>
                    <a:pt x="18" y="0"/>
                  </a:cubicBezTo>
                  <a:cubicBezTo>
                    <a:pt x="9" y="0"/>
                    <a:pt x="1" y="7"/>
                    <a:pt x="1" y="16"/>
                  </a:cubicBezTo>
                  <a:cubicBezTo>
                    <a:pt x="0" y="40"/>
                    <a:pt x="0" y="40"/>
                    <a:pt x="0" y="40"/>
                  </a:cubicBezTo>
                  <a:cubicBezTo>
                    <a:pt x="0" y="47"/>
                    <a:pt x="5" y="54"/>
                    <a:pt x="12" y="56"/>
                  </a:cubicBezTo>
                  <a:cubicBezTo>
                    <a:pt x="11" y="88"/>
                    <a:pt x="11" y="88"/>
                    <a:pt x="11" y="88"/>
                  </a:cubicBezTo>
                  <a:cubicBezTo>
                    <a:pt x="15" y="92"/>
                    <a:pt x="15" y="92"/>
                    <a:pt x="15" y="92"/>
                  </a:cubicBezTo>
                  <a:cubicBezTo>
                    <a:pt x="10" y="96"/>
                    <a:pt x="10" y="96"/>
                    <a:pt x="10" y="96"/>
                  </a:cubicBezTo>
                  <a:cubicBezTo>
                    <a:pt x="10" y="108"/>
                    <a:pt x="10" y="108"/>
                    <a:pt x="10" y="108"/>
                  </a:cubicBezTo>
                  <a:cubicBezTo>
                    <a:pt x="14" y="112"/>
                    <a:pt x="14" y="112"/>
                    <a:pt x="14" y="112"/>
                  </a:cubicBezTo>
                  <a:cubicBezTo>
                    <a:pt x="10" y="116"/>
                    <a:pt x="10" y="116"/>
                    <a:pt x="10" y="116"/>
                  </a:cubicBezTo>
                  <a:lnTo>
                    <a:pt x="9" y="128"/>
                  </a:lnTo>
                  <a:close/>
                  <a:moveTo>
                    <a:pt x="30" y="121"/>
                  </a:moveTo>
                  <a:cubicBezTo>
                    <a:pt x="22" y="121"/>
                    <a:pt x="22" y="121"/>
                    <a:pt x="22" y="121"/>
                  </a:cubicBezTo>
                  <a:cubicBezTo>
                    <a:pt x="18" y="120"/>
                    <a:pt x="18" y="120"/>
                    <a:pt x="18" y="120"/>
                  </a:cubicBezTo>
                  <a:cubicBezTo>
                    <a:pt x="18" y="120"/>
                    <a:pt x="18" y="120"/>
                    <a:pt x="18" y="120"/>
                  </a:cubicBezTo>
                  <a:cubicBezTo>
                    <a:pt x="19" y="118"/>
                    <a:pt x="19" y="118"/>
                    <a:pt x="19" y="118"/>
                  </a:cubicBezTo>
                  <a:cubicBezTo>
                    <a:pt x="25" y="113"/>
                    <a:pt x="25" y="113"/>
                    <a:pt x="25" y="113"/>
                  </a:cubicBezTo>
                  <a:cubicBezTo>
                    <a:pt x="20" y="107"/>
                    <a:pt x="20" y="107"/>
                    <a:pt x="20" y="107"/>
                  </a:cubicBezTo>
                  <a:cubicBezTo>
                    <a:pt x="18" y="105"/>
                    <a:pt x="18" y="105"/>
                    <a:pt x="18" y="105"/>
                  </a:cubicBezTo>
                  <a:cubicBezTo>
                    <a:pt x="18" y="100"/>
                    <a:pt x="18" y="100"/>
                    <a:pt x="18" y="100"/>
                  </a:cubicBezTo>
                  <a:cubicBezTo>
                    <a:pt x="20" y="98"/>
                    <a:pt x="20" y="98"/>
                    <a:pt x="20" y="98"/>
                  </a:cubicBezTo>
                  <a:cubicBezTo>
                    <a:pt x="26" y="93"/>
                    <a:pt x="26" y="93"/>
                    <a:pt x="26" y="93"/>
                  </a:cubicBezTo>
                  <a:cubicBezTo>
                    <a:pt x="20" y="87"/>
                    <a:pt x="20" y="87"/>
                    <a:pt x="20" y="87"/>
                  </a:cubicBezTo>
                  <a:cubicBezTo>
                    <a:pt x="19" y="85"/>
                    <a:pt x="19" y="85"/>
                    <a:pt x="19" y="85"/>
                  </a:cubicBezTo>
                  <a:cubicBezTo>
                    <a:pt x="20" y="57"/>
                    <a:pt x="20" y="57"/>
                    <a:pt x="20" y="57"/>
                  </a:cubicBezTo>
                  <a:cubicBezTo>
                    <a:pt x="32" y="57"/>
                    <a:pt x="32" y="57"/>
                    <a:pt x="32" y="57"/>
                  </a:cubicBezTo>
                  <a:lnTo>
                    <a:pt x="30" y="121"/>
                  </a:lnTo>
                  <a:close/>
                  <a:moveTo>
                    <a:pt x="8" y="40"/>
                  </a:moveTo>
                  <a:cubicBezTo>
                    <a:pt x="9" y="16"/>
                    <a:pt x="9" y="16"/>
                    <a:pt x="9" y="16"/>
                  </a:cubicBezTo>
                  <a:cubicBezTo>
                    <a:pt x="9" y="12"/>
                    <a:pt x="13" y="8"/>
                    <a:pt x="17" y="8"/>
                  </a:cubicBezTo>
                  <a:cubicBezTo>
                    <a:pt x="37" y="9"/>
                    <a:pt x="37" y="9"/>
                    <a:pt x="37" y="9"/>
                  </a:cubicBezTo>
                  <a:cubicBezTo>
                    <a:pt x="42" y="9"/>
                    <a:pt x="45" y="13"/>
                    <a:pt x="45" y="17"/>
                  </a:cubicBezTo>
                  <a:cubicBezTo>
                    <a:pt x="44" y="41"/>
                    <a:pt x="44" y="41"/>
                    <a:pt x="44" y="41"/>
                  </a:cubicBezTo>
                  <a:cubicBezTo>
                    <a:pt x="44" y="46"/>
                    <a:pt x="40" y="49"/>
                    <a:pt x="36" y="49"/>
                  </a:cubicBezTo>
                  <a:cubicBezTo>
                    <a:pt x="16" y="48"/>
                    <a:pt x="16" y="48"/>
                    <a:pt x="16" y="48"/>
                  </a:cubicBezTo>
                  <a:cubicBezTo>
                    <a:pt x="12" y="48"/>
                    <a:pt x="8" y="45"/>
                    <a:pt x="8" y="40"/>
                  </a:cubicBezTo>
                  <a:close/>
                  <a:moveTo>
                    <a:pt x="21" y="23"/>
                  </a:moveTo>
                  <a:cubicBezTo>
                    <a:pt x="21" y="19"/>
                    <a:pt x="24" y="17"/>
                    <a:pt x="27" y="17"/>
                  </a:cubicBezTo>
                  <a:cubicBezTo>
                    <a:pt x="30" y="17"/>
                    <a:pt x="33" y="20"/>
                    <a:pt x="33" y="23"/>
                  </a:cubicBezTo>
                  <a:cubicBezTo>
                    <a:pt x="33" y="26"/>
                    <a:pt x="30" y="29"/>
                    <a:pt x="27" y="29"/>
                  </a:cubicBezTo>
                  <a:cubicBezTo>
                    <a:pt x="23" y="29"/>
                    <a:pt x="21" y="26"/>
                    <a:pt x="21" y="23"/>
                  </a:cubicBezTo>
                  <a:close/>
                </a:path>
              </a:pathLst>
            </a:custGeom>
            <a:solidFill>
              <a:schemeClr val="tx1"/>
            </a:solidFill>
            <a:ln>
              <a:solidFill>
                <a:srgbClr val="92D050"/>
              </a:solidFill>
            </a:ln>
          </p:spPr>
          <p:txBody>
            <a:bodyPr vert="horz" wrap="square" lIns="89606" tIns="44804" rIns="89606" bIns="44804"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004">
                <a:defRPr/>
              </a:pPr>
              <a:endParaRPr lang="en-US" sz="1764">
                <a:latin typeface="Segoe UI Semilight"/>
              </a:endParaRPr>
            </a:p>
          </p:txBody>
        </p:sp>
      </p:grpSp>
      <p:grpSp>
        <p:nvGrpSpPr>
          <p:cNvPr id="25" name="Group 24"/>
          <p:cNvGrpSpPr/>
          <p:nvPr/>
        </p:nvGrpSpPr>
        <p:grpSpPr>
          <a:xfrm>
            <a:off x="11111651" y="5106227"/>
            <a:ext cx="937258" cy="298077"/>
            <a:chOff x="8354111" y="1932021"/>
            <a:chExt cx="956437" cy="250408"/>
          </a:xfrm>
        </p:grpSpPr>
        <p:sp>
          <p:nvSpPr>
            <p:cNvPr id="26" name="Freeform 25"/>
            <p:cNvSpPr>
              <a:spLocks noEditPoints="1"/>
            </p:cNvSpPr>
            <p:nvPr/>
          </p:nvSpPr>
          <p:spPr bwMode="auto">
            <a:xfrm>
              <a:off x="8983094" y="1942938"/>
              <a:ext cx="327454" cy="220441"/>
            </a:xfrm>
            <a:custGeom>
              <a:avLst/>
              <a:gdLst>
                <a:gd name="T0" fmla="*/ 0 w 128"/>
                <a:gd name="T1" fmla="*/ 56 h 104"/>
                <a:gd name="T2" fmla="*/ 8 w 128"/>
                <a:gd name="T3" fmla="*/ 56 h 104"/>
                <a:gd name="T4" fmla="*/ 24 w 128"/>
                <a:gd name="T5" fmla="*/ 40 h 104"/>
                <a:gd name="T6" fmla="*/ 40 w 128"/>
                <a:gd name="T7" fmla="*/ 56 h 104"/>
                <a:gd name="T8" fmla="*/ 50 w 128"/>
                <a:gd name="T9" fmla="*/ 75 h 104"/>
                <a:gd name="T10" fmla="*/ 32 w 128"/>
                <a:gd name="T11" fmla="*/ 104 h 104"/>
                <a:gd name="T12" fmla="*/ 40 w 128"/>
                <a:gd name="T13" fmla="*/ 104 h 104"/>
                <a:gd name="T14" fmla="*/ 64 w 128"/>
                <a:gd name="T15" fmla="*/ 80 h 104"/>
                <a:gd name="T16" fmla="*/ 88 w 128"/>
                <a:gd name="T17" fmla="*/ 104 h 104"/>
                <a:gd name="T18" fmla="*/ 96 w 128"/>
                <a:gd name="T19" fmla="*/ 104 h 104"/>
                <a:gd name="T20" fmla="*/ 78 w 128"/>
                <a:gd name="T21" fmla="*/ 75 h 104"/>
                <a:gd name="T22" fmla="*/ 88 w 128"/>
                <a:gd name="T23" fmla="*/ 56 h 104"/>
                <a:gd name="T24" fmla="*/ 104 w 128"/>
                <a:gd name="T25" fmla="*/ 40 h 104"/>
                <a:gd name="T26" fmla="*/ 120 w 128"/>
                <a:gd name="T27" fmla="*/ 56 h 104"/>
                <a:gd name="T28" fmla="*/ 128 w 128"/>
                <a:gd name="T29" fmla="*/ 56 h 104"/>
                <a:gd name="T30" fmla="*/ 117 w 128"/>
                <a:gd name="T31" fmla="*/ 36 h 104"/>
                <a:gd name="T32" fmla="*/ 124 w 128"/>
                <a:gd name="T33" fmla="*/ 20 h 104"/>
                <a:gd name="T34" fmla="*/ 104 w 128"/>
                <a:gd name="T35" fmla="*/ 0 h 104"/>
                <a:gd name="T36" fmla="*/ 84 w 128"/>
                <a:gd name="T37" fmla="*/ 20 h 104"/>
                <a:gd name="T38" fmla="*/ 92 w 128"/>
                <a:gd name="T39" fmla="*/ 36 h 104"/>
                <a:gd name="T40" fmla="*/ 84 w 128"/>
                <a:gd name="T41" fmla="*/ 43 h 104"/>
                <a:gd name="T42" fmla="*/ 64 w 128"/>
                <a:gd name="T43" fmla="*/ 32 h 104"/>
                <a:gd name="T44" fmla="*/ 44 w 128"/>
                <a:gd name="T45" fmla="*/ 43 h 104"/>
                <a:gd name="T46" fmla="*/ 37 w 128"/>
                <a:gd name="T47" fmla="*/ 36 h 104"/>
                <a:gd name="T48" fmla="*/ 44 w 128"/>
                <a:gd name="T49" fmla="*/ 20 h 104"/>
                <a:gd name="T50" fmla="*/ 24 w 128"/>
                <a:gd name="T51" fmla="*/ 0 h 104"/>
                <a:gd name="T52" fmla="*/ 4 w 128"/>
                <a:gd name="T53" fmla="*/ 20 h 104"/>
                <a:gd name="T54" fmla="*/ 12 w 128"/>
                <a:gd name="T55" fmla="*/ 36 h 104"/>
                <a:gd name="T56" fmla="*/ 0 w 128"/>
                <a:gd name="T57" fmla="*/ 56 h 104"/>
                <a:gd name="T58" fmla="*/ 104 w 128"/>
                <a:gd name="T59" fmla="*/ 8 h 104"/>
                <a:gd name="T60" fmla="*/ 116 w 128"/>
                <a:gd name="T61" fmla="*/ 20 h 104"/>
                <a:gd name="T62" fmla="*/ 104 w 128"/>
                <a:gd name="T63" fmla="*/ 32 h 104"/>
                <a:gd name="T64" fmla="*/ 92 w 128"/>
                <a:gd name="T65" fmla="*/ 20 h 104"/>
                <a:gd name="T66" fmla="*/ 104 w 128"/>
                <a:gd name="T67" fmla="*/ 8 h 104"/>
                <a:gd name="T68" fmla="*/ 64 w 128"/>
                <a:gd name="T69" fmla="*/ 40 h 104"/>
                <a:gd name="T70" fmla="*/ 80 w 128"/>
                <a:gd name="T71" fmla="*/ 56 h 104"/>
                <a:gd name="T72" fmla="*/ 64 w 128"/>
                <a:gd name="T73" fmla="*/ 72 h 104"/>
                <a:gd name="T74" fmla="*/ 48 w 128"/>
                <a:gd name="T75" fmla="*/ 56 h 104"/>
                <a:gd name="T76" fmla="*/ 64 w 128"/>
                <a:gd name="T77" fmla="*/ 40 h 104"/>
                <a:gd name="T78" fmla="*/ 24 w 128"/>
                <a:gd name="T79" fmla="*/ 8 h 104"/>
                <a:gd name="T80" fmla="*/ 36 w 128"/>
                <a:gd name="T81" fmla="*/ 20 h 104"/>
                <a:gd name="T82" fmla="*/ 24 w 128"/>
                <a:gd name="T83" fmla="*/ 32 h 104"/>
                <a:gd name="T84" fmla="*/ 12 w 128"/>
                <a:gd name="T85" fmla="*/ 20 h 104"/>
                <a:gd name="T86" fmla="*/ 24 w 128"/>
                <a:gd name="T87" fmla="*/ 8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8" h="104">
                  <a:moveTo>
                    <a:pt x="0" y="56"/>
                  </a:moveTo>
                  <a:cubicBezTo>
                    <a:pt x="8" y="56"/>
                    <a:pt x="8" y="56"/>
                    <a:pt x="8" y="56"/>
                  </a:cubicBezTo>
                  <a:cubicBezTo>
                    <a:pt x="8" y="47"/>
                    <a:pt x="15" y="40"/>
                    <a:pt x="24" y="40"/>
                  </a:cubicBezTo>
                  <a:cubicBezTo>
                    <a:pt x="33" y="40"/>
                    <a:pt x="40" y="47"/>
                    <a:pt x="40" y="56"/>
                  </a:cubicBezTo>
                  <a:cubicBezTo>
                    <a:pt x="40" y="64"/>
                    <a:pt x="44" y="71"/>
                    <a:pt x="50" y="75"/>
                  </a:cubicBezTo>
                  <a:cubicBezTo>
                    <a:pt x="40" y="81"/>
                    <a:pt x="32" y="91"/>
                    <a:pt x="32" y="104"/>
                  </a:cubicBezTo>
                  <a:cubicBezTo>
                    <a:pt x="40" y="104"/>
                    <a:pt x="40" y="104"/>
                    <a:pt x="40" y="104"/>
                  </a:cubicBezTo>
                  <a:cubicBezTo>
                    <a:pt x="40" y="91"/>
                    <a:pt x="51" y="80"/>
                    <a:pt x="64" y="80"/>
                  </a:cubicBezTo>
                  <a:cubicBezTo>
                    <a:pt x="77" y="80"/>
                    <a:pt x="88" y="91"/>
                    <a:pt x="88" y="104"/>
                  </a:cubicBezTo>
                  <a:cubicBezTo>
                    <a:pt x="96" y="104"/>
                    <a:pt x="96" y="104"/>
                    <a:pt x="96" y="104"/>
                  </a:cubicBezTo>
                  <a:cubicBezTo>
                    <a:pt x="96" y="91"/>
                    <a:pt x="89" y="81"/>
                    <a:pt x="78" y="75"/>
                  </a:cubicBezTo>
                  <a:cubicBezTo>
                    <a:pt x="84" y="71"/>
                    <a:pt x="88" y="64"/>
                    <a:pt x="88" y="56"/>
                  </a:cubicBezTo>
                  <a:cubicBezTo>
                    <a:pt x="88" y="47"/>
                    <a:pt x="95" y="40"/>
                    <a:pt x="104" y="40"/>
                  </a:cubicBezTo>
                  <a:cubicBezTo>
                    <a:pt x="113" y="40"/>
                    <a:pt x="120" y="47"/>
                    <a:pt x="120" y="56"/>
                  </a:cubicBezTo>
                  <a:cubicBezTo>
                    <a:pt x="128" y="56"/>
                    <a:pt x="128" y="56"/>
                    <a:pt x="128" y="56"/>
                  </a:cubicBezTo>
                  <a:cubicBezTo>
                    <a:pt x="128" y="47"/>
                    <a:pt x="124" y="40"/>
                    <a:pt x="117" y="36"/>
                  </a:cubicBezTo>
                  <a:cubicBezTo>
                    <a:pt x="121" y="32"/>
                    <a:pt x="124" y="26"/>
                    <a:pt x="124" y="20"/>
                  </a:cubicBezTo>
                  <a:cubicBezTo>
                    <a:pt x="124" y="9"/>
                    <a:pt x="115" y="0"/>
                    <a:pt x="104" y="0"/>
                  </a:cubicBezTo>
                  <a:cubicBezTo>
                    <a:pt x="93" y="0"/>
                    <a:pt x="84" y="9"/>
                    <a:pt x="84" y="20"/>
                  </a:cubicBezTo>
                  <a:cubicBezTo>
                    <a:pt x="84" y="26"/>
                    <a:pt x="87" y="32"/>
                    <a:pt x="92" y="36"/>
                  </a:cubicBezTo>
                  <a:cubicBezTo>
                    <a:pt x="89" y="37"/>
                    <a:pt x="86" y="40"/>
                    <a:pt x="84" y="43"/>
                  </a:cubicBezTo>
                  <a:cubicBezTo>
                    <a:pt x="80" y="36"/>
                    <a:pt x="73" y="32"/>
                    <a:pt x="64" y="32"/>
                  </a:cubicBezTo>
                  <a:cubicBezTo>
                    <a:pt x="56" y="32"/>
                    <a:pt x="49" y="36"/>
                    <a:pt x="44" y="43"/>
                  </a:cubicBezTo>
                  <a:cubicBezTo>
                    <a:pt x="42" y="40"/>
                    <a:pt x="40" y="37"/>
                    <a:pt x="37" y="36"/>
                  </a:cubicBezTo>
                  <a:cubicBezTo>
                    <a:pt x="41" y="32"/>
                    <a:pt x="44" y="26"/>
                    <a:pt x="44" y="20"/>
                  </a:cubicBezTo>
                  <a:cubicBezTo>
                    <a:pt x="44" y="9"/>
                    <a:pt x="35" y="0"/>
                    <a:pt x="24" y="0"/>
                  </a:cubicBezTo>
                  <a:cubicBezTo>
                    <a:pt x="13" y="0"/>
                    <a:pt x="4" y="9"/>
                    <a:pt x="4" y="20"/>
                  </a:cubicBezTo>
                  <a:cubicBezTo>
                    <a:pt x="4" y="26"/>
                    <a:pt x="7" y="32"/>
                    <a:pt x="12" y="36"/>
                  </a:cubicBezTo>
                  <a:cubicBezTo>
                    <a:pt x="5" y="40"/>
                    <a:pt x="0" y="47"/>
                    <a:pt x="0" y="56"/>
                  </a:cubicBezTo>
                  <a:close/>
                  <a:moveTo>
                    <a:pt x="104" y="8"/>
                  </a:moveTo>
                  <a:cubicBezTo>
                    <a:pt x="111" y="8"/>
                    <a:pt x="116" y="13"/>
                    <a:pt x="116" y="20"/>
                  </a:cubicBezTo>
                  <a:cubicBezTo>
                    <a:pt x="116" y="27"/>
                    <a:pt x="111" y="32"/>
                    <a:pt x="104" y="32"/>
                  </a:cubicBezTo>
                  <a:cubicBezTo>
                    <a:pt x="98" y="32"/>
                    <a:pt x="92" y="27"/>
                    <a:pt x="92" y="20"/>
                  </a:cubicBezTo>
                  <a:cubicBezTo>
                    <a:pt x="92" y="13"/>
                    <a:pt x="98" y="8"/>
                    <a:pt x="104" y="8"/>
                  </a:cubicBezTo>
                  <a:close/>
                  <a:moveTo>
                    <a:pt x="64" y="40"/>
                  </a:moveTo>
                  <a:cubicBezTo>
                    <a:pt x="73" y="40"/>
                    <a:pt x="80" y="47"/>
                    <a:pt x="80" y="56"/>
                  </a:cubicBezTo>
                  <a:cubicBezTo>
                    <a:pt x="80" y="65"/>
                    <a:pt x="73" y="72"/>
                    <a:pt x="64" y="72"/>
                  </a:cubicBezTo>
                  <a:cubicBezTo>
                    <a:pt x="55" y="72"/>
                    <a:pt x="48" y="65"/>
                    <a:pt x="48" y="56"/>
                  </a:cubicBezTo>
                  <a:cubicBezTo>
                    <a:pt x="48" y="47"/>
                    <a:pt x="55" y="40"/>
                    <a:pt x="64" y="40"/>
                  </a:cubicBezTo>
                  <a:close/>
                  <a:moveTo>
                    <a:pt x="24" y="8"/>
                  </a:moveTo>
                  <a:cubicBezTo>
                    <a:pt x="31" y="8"/>
                    <a:pt x="36" y="13"/>
                    <a:pt x="36" y="20"/>
                  </a:cubicBezTo>
                  <a:cubicBezTo>
                    <a:pt x="36" y="27"/>
                    <a:pt x="31" y="32"/>
                    <a:pt x="24" y="32"/>
                  </a:cubicBezTo>
                  <a:cubicBezTo>
                    <a:pt x="18" y="32"/>
                    <a:pt x="12" y="27"/>
                    <a:pt x="12" y="20"/>
                  </a:cubicBezTo>
                  <a:cubicBezTo>
                    <a:pt x="12" y="13"/>
                    <a:pt x="18" y="8"/>
                    <a:pt x="24" y="8"/>
                  </a:cubicBezTo>
                  <a:close/>
                </a:path>
              </a:pathLst>
            </a:custGeom>
            <a:solidFill>
              <a:schemeClr val="tx1"/>
            </a:solidFill>
            <a:ln>
              <a:solidFill>
                <a:srgbClr val="92D050"/>
              </a:solidFill>
            </a:ln>
          </p:spPr>
          <p:txBody>
            <a:bodyPr vert="horz" wrap="square" lIns="89606" tIns="44804" rIns="89606" bIns="44804"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004">
                <a:defRPr/>
              </a:pPr>
              <a:endParaRPr lang="en-US" sz="1764">
                <a:latin typeface="Segoe UI Semilight"/>
              </a:endParaRPr>
            </a:p>
          </p:txBody>
        </p:sp>
        <p:sp>
          <p:nvSpPr>
            <p:cNvPr id="27" name="Freeform 26"/>
            <p:cNvSpPr>
              <a:spLocks noEditPoints="1"/>
            </p:cNvSpPr>
            <p:nvPr/>
          </p:nvSpPr>
          <p:spPr bwMode="auto">
            <a:xfrm>
              <a:off x="8354111" y="1932021"/>
              <a:ext cx="279943" cy="231358"/>
            </a:xfrm>
            <a:custGeom>
              <a:avLst/>
              <a:gdLst>
                <a:gd name="T0" fmla="*/ 120 w 120"/>
                <a:gd name="T1" fmla="*/ 0 h 120"/>
                <a:gd name="T2" fmla="*/ 0 w 120"/>
                <a:gd name="T3" fmla="*/ 0 h 120"/>
                <a:gd name="T4" fmla="*/ 0 w 120"/>
                <a:gd name="T5" fmla="*/ 120 h 120"/>
                <a:gd name="T6" fmla="*/ 24 w 120"/>
                <a:gd name="T7" fmla="*/ 120 h 120"/>
                <a:gd name="T8" fmla="*/ 24 w 120"/>
                <a:gd name="T9" fmla="*/ 116 h 120"/>
                <a:gd name="T10" fmla="*/ 60 w 120"/>
                <a:gd name="T11" fmla="*/ 80 h 120"/>
                <a:gd name="T12" fmla="*/ 96 w 120"/>
                <a:gd name="T13" fmla="*/ 116 h 120"/>
                <a:gd name="T14" fmla="*/ 96 w 120"/>
                <a:gd name="T15" fmla="*/ 120 h 120"/>
                <a:gd name="T16" fmla="*/ 120 w 120"/>
                <a:gd name="T17" fmla="*/ 120 h 120"/>
                <a:gd name="T18" fmla="*/ 120 w 120"/>
                <a:gd name="T19" fmla="*/ 0 h 120"/>
                <a:gd name="T20" fmla="*/ 36 w 120"/>
                <a:gd name="T21" fmla="*/ 48 h 120"/>
                <a:gd name="T22" fmla="*/ 60 w 120"/>
                <a:gd name="T23" fmla="*/ 24 h 120"/>
                <a:gd name="T24" fmla="*/ 84 w 120"/>
                <a:gd name="T25" fmla="*/ 48 h 120"/>
                <a:gd name="T26" fmla="*/ 60 w 120"/>
                <a:gd name="T27" fmla="*/ 72 h 120"/>
                <a:gd name="T28" fmla="*/ 36 w 120"/>
                <a:gd name="T29" fmla="*/ 48 h 120"/>
                <a:gd name="T30" fmla="*/ 112 w 120"/>
                <a:gd name="T31" fmla="*/ 112 h 120"/>
                <a:gd name="T32" fmla="*/ 104 w 120"/>
                <a:gd name="T33" fmla="*/ 112 h 120"/>
                <a:gd name="T34" fmla="*/ 77 w 120"/>
                <a:gd name="T35" fmla="*/ 75 h 120"/>
                <a:gd name="T36" fmla="*/ 92 w 120"/>
                <a:gd name="T37" fmla="*/ 48 h 120"/>
                <a:gd name="T38" fmla="*/ 60 w 120"/>
                <a:gd name="T39" fmla="*/ 16 h 120"/>
                <a:gd name="T40" fmla="*/ 28 w 120"/>
                <a:gd name="T41" fmla="*/ 48 h 120"/>
                <a:gd name="T42" fmla="*/ 43 w 120"/>
                <a:gd name="T43" fmla="*/ 75 h 120"/>
                <a:gd name="T44" fmla="*/ 16 w 120"/>
                <a:gd name="T45" fmla="*/ 112 h 120"/>
                <a:gd name="T46" fmla="*/ 8 w 120"/>
                <a:gd name="T47" fmla="*/ 112 h 120"/>
                <a:gd name="T48" fmla="*/ 8 w 120"/>
                <a:gd name="T49" fmla="*/ 8 h 120"/>
                <a:gd name="T50" fmla="*/ 112 w 120"/>
                <a:gd name="T51" fmla="*/ 8 h 120"/>
                <a:gd name="T52" fmla="*/ 112 w 120"/>
                <a:gd name="T53" fmla="*/ 112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0" h="120">
                  <a:moveTo>
                    <a:pt x="120" y="0"/>
                  </a:moveTo>
                  <a:cubicBezTo>
                    <a:pt x="0" y="0"/>
                    <a:pt x="0" y="0"/>
                    <a:pt x="0" y="0"/>
                  </a:cubicBezTo>
                  <a:cubicBezTo>
                    <a:pt x="0" y="120"/>
                    <a:pt x="0" y="120"/>
                    <a:pt x="0" y="120"/>
                  </a:cubicBezTo>
                  <a:cubicBezTo>
                    <a:pt x="24" y="120"/>
                    <a:pt x="24" y="120"/>
                    <a:pt x="24" y="120"/>
                  </a:cubicBezTo>
                  <a:cubicBezTo>
                    <a:pt x="24" y="116"/>
                    <a:pt x="24" y="116"/>
                    <a:pt x="24" y="116"/>
                  </a:cubicBezTo>
                  <a:cubicBezTo>
                    <a:pt x="24" y="96"/>
                    <a:pt x="40" y="80"/>
                    <a:pt x="60" y="80"/>
                  </a:cubicBezTo>
                  <a:cubicBezTo>
                    <a:pt x="80" y="80"/>
                    <a:pt x="96" y="96"/>
                    <a:pt x="96" y="116"/>
                  </a:cubicBezTo>
                  <a:cubicBezTo>
                    <a:pt x="96" y="120"/>
                    <a:pt x="96" y="120"/>
                    <a:pt x="96" y="120"/>
                  </a:cubicBezTo>
                  <a:cubicBezTo>
                    <a:pt x="120" y="120"/>
                    <a:pt x="120" y="120"/>
                    <a:pt x="120" y="120"/>
                  </a:cubicBezTo>
                  <a:lnTo>
                    <a:pt x="120" y="0"/>
                  </a:lnTo>
                  <a:close/>
                  <a:moveTo>
                    <a:pt x="36" y="48"/>
                  </a:moveTo>
                  <a:cubicBezTo>
                    <a:pt x="36" y="35"/>
                    <a:pt x="47" y="24"/>
                    <a:pt x="60" y="24"/>
                  </a:cubicBezTo>
                  <a:cubicBezTo>
                    <a:pt x="73" y="24"/>
                    <a:pt x="84" y="35"/>
                    <a:pt x="84" y="48"/>
                  </a:cubicBezTo>
                  <a:cubicBezTo>
                    <a:pt x="84" y="61"/>
                    <a:pt x="73" y="72"/>
                    <a:pt x="60" y="72"/>
                  </a:cubicBezTo>
                  <a:cubicBezTo>
                    <a:pt x="47" y="72"/>
                    <a:pt x="36" y="61"/>
                    <a:pt x="36" y="48"/>
                  </a:cubicBezTo>
                  <a:close/>
                  <a:moveTo>
                    <a:pt x="112" y="112"/>
                  </a:moveTo>
                  <a:cubicBezTo>
                    <a:pt x="104" y="112"/>
                    <a:pt x="104" y="112"/>
                    <a:pt x="104" y="112"/>
                  </a:cubicBezTo>
                  <a:cubicBezTo>
                    <a:pt x="102" y="95"/>
                    <a:pt x="91" y="81"/>
                    <a:pt x="77" y="75"/>
                  </a:cubicBezTo>
                  <a:cubicBezTo>
                    <a:pt x="86" y="70"/>
                    <a:pt x="92" y="60"/>
                    <a:pt x="92" y="48"/>
                  </a:cubicBezTo>
                  <a:cubicBezTo>
                    <a:pt x="92" y="30"/>
                    <a:pt x="78" y="16"/>
                    <a:pt x="60" y="16"/>
                  </a:cubicBezTo>
                  <a:cubicBezTo>
                    <a:pt x="42" y="16"/>
                    <a:pt x="28" y="30"/>
                    <a:pt x="28" y="48"/>
                  </a:cubicBezTo>
                  <a:cubicBezTo>
                    <a:pt x="28" y="60"/>
                    <a:pt x="34" y="70"/>
                    <a:pt x="43" y="75"/>
                  </a:cubicBezTo>
                  <a:cubicBezTo>
                    <a:pt x="28" y="81"/>
                    <a:pt x="18" y="95"/>
                    <a:pt x="16" y="112"/>
                  </a:cubicBezTo>
                  <a:cubicBezTo>
                    <a:pt x="8" y="112"/>
                    <a:pt x="8" y="112"/>
                    <a:pt x="8" y="112"/>
                  </a:cubicBezTo>
                  <a:cubicBezTo>
                    <a:pt x="8" y="8"/>
                    <a:pt x="8" y="8"/>
                    <a:pt x="8" y="8"/>
                  </a:cubicBezTo>
                  <a:cubicBezTo>
                    <a:pt x="112" y="8"/>
                    <a:pt x="112" y="8"/>
                    <a:pt x="112" y="8"/>
                  </a:cubicBezTo>
                  <a:lnTo>
                    <a:pt x="112" y="112"/>
                  </a:lnTo>
                  <a:close/>
                </a:path>
              </a:pathLst>
            </a:custGeom>
            <a:solidFill>
              <a:schemeClr val="tx1"/>
            </a:solidFill>
            <a:ln>
              <a:solidFill>
                <a:srgbClr val="92D050"/>
              </a:solidFill>
            </a:ln>
          </p:spPr>
          <p:txBody>
            <a:bodyPr vert="horz" wrap="square" lIns="89606" tIns="44804" rIns="89606" bIns="44804"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004">
                <a:defRPr/>
              </a:pPr>
              <a:endParaRPr lang="en-US" sz="1764">
                <a:latin typeface="Segoe UI Semilight"/>
              </a:endParaRPr>
            </a:p>
          </p:txBody>
        </p:sp>
        <p:sp>
          <p:nvSpPr>
            <p:cNvPr id="28" name="Freeform 27"/>
            <p:cNvSpPr>
              <a:spLocks noEditPoints="1"/>
            </p:cNvSpPr>
            <p:nvPr/>
          </p:nvSpPr>
          <p:spPr bwMode="auto">
            <a:xfrm>
              <a:off x="8725919" y="1933964"/>
              <a:ext cx="165310" cy="248465"/>
            </a:xfrm>
            <a:custGeom>
              <a:avLst/>
              <a:gdLst>
                <a:gd name="T0" fmla="*/ 9 w 53"/>
                <a:gd name="T1" fmla="*/ 128 h 129"/>
                <a:gd name="T2" fmla="*/ 21 w 53"/>
                <a:gd name="T3" fmla="*/ 129 h 129"/>
                <a:gd name="T4" fmla="*/ 29 w 53"/>
                <a:gd name="T5" fmla="*/ 129 h 129"/>
                <a:gd name="T6" fmla="*/ 38 w 53"/>
                <a:gd name="T7" fmla="*/ 121 h 129"/>
                <a:gd name="T8" fmla="*/ 40 w 53"/>
                <a:gd name="T9" fmla="*/ 57 h 129"/>
                <a:gd name="T10" fmla="*/ 52 w 53"/>
                <a:gd name="T11" fmla="*/ 42 h 129"/>
                <a:gd name="T12" fmla="*/ 53 w 53"/>
                <a:gd name="T13" fmla="*/ 18 h 129"/>
                <a:gd name="T14" fmla="*/ 38 w 53"/>
                <a:gd name="T15" fmla="*/ 1 h 129"/>
                <a:gd name="T16" fmla="*/ 18 w 53"/>
                <a:gd name="T17" fmla="*/ 0 h 129"/>
                <a:gd name="T18" fmla="*/ 1 w 53"/>
                <a:gd name="T19" fmla="*/ 16 h 129"/>
                <a:gd name="T20" fmla="*/ 0 w 53"/>
                <a:gd name="T21" fmla="*/ 40 h 129"/>
                <a:gd name="T22" fmla="*/ 12 w 53"/>
                <a:gd name="T23" fmla="*/ 56 h 129"/>
                <a:gd name="T24" fmla="*/ 11 w 53"/>
                <a:gd name="T25" fmla="*/ 88 h 129"/>
                <a:gd name="T26" fmla="*/ 15 w 53"/>
                <a:gd name="T27" fmla="*/ 92 h 129"/>
                <a:gd name="T28" fmla="*/ 10 w 53"/>
                <a:gd name="T29" fmla="*/ 96 h 129"/>
                <a:gd name="T30" fmla="*/ 10 w 53"/>
                <a:gd name="T31" fmla="*/ 108 h 129"/>
                <a:gd name="T32" fmla="*/ 14 w 53"/>
                <a:gd name="T33" fmla="*/ 112 h 129"/>
                <a:gd name="T34" fmla="*/ 10 w 53"/>
                <a:gd name="T35" fmla="*/ 116 h 129"/>
                <a:gd name="T36" fmla="*/ 9 w 53"/>
                <a:gd name="T37" fmla="*/ 128 h 129"/>
                <a:gd name="T38" fmla="*/ 30 w 53"/>
                <a:gd name="T39" fmla="*/ 121 h 129"/>
                <a:gd name="T40" fmla="*/ 22 w 53"/>
                <a:gd name="T41" fmla="*/ 121 h 129"/>
                <a:gd name="T42" fmla="*/ 18 w 53"/>
                <a:gd name="T43" fmla="*/ 120 h 129"/>
                <a:gd name="T44" fmla="*/ 18 w 53"/>
                <a:gd name="T45" fmla="*/ 120 h 129"/>
                <a:gd name="T46" fmla="*/ 19 w 53"/>
                <a:gd name="T47" fmla="*/ 118 h 129"/>
                <a:gd name="T48" fmla="*/ 25 w 53"/>
                <a:gd name="T49" fmla="*/ 113 h 129"/>
                <a:gd name="T50" fmla="*/ 20 w 53"/>
                <a:gd name="T51" fmla="*/ 107 h 129"/>
                <a:gd name="T52" fmla="*/ 18 w 53"/>
                <a:gd name="T53" fmla="*/ 105 h 129"/>
                <a:gd name="T54" fmla="*/ 18 w 53"/>
                <a:gd name="T55" fmla="*/ 100 h 129"/>
                <a:gd name="T56" fmla="*/ 20 w 53"/>
                <a:gd name="T57" fmla="*/ 98 h 129"/>
                <a:gd name="T58" fmla="*/ 26 w 53"/>
                <a:gd name="T59" fmla="*/ 93 h 129"/>
                <a:gd name="T60" fmla="*/ 20 w 53"/>
                <a:gd name="T61" fmla="*/ 87 h 129"/>
                <a:gd name="T62" fmla="*/ 19 w 53"/>
                <a:gd name="T63" fmla="*/ 85 h 129"/>
                <a:gd name="T64" fmla="*/ 20 w 53"/>
                <a:gd name="T65" fmla="*/ 57 h 129"/>
                <a:gd name="T66" fmla="*/ 32 w 53"/>
                <a:gd name="T67" fmla="*/ 57 h 129"/>
                <a:gd name="T68" fmla="*/ 30 w 53"/>
                <a:gd name="T69" fmla="*/ 121 h 129"/>
                <a:gd name="T70" fmla="*/ 8 w 53"/>
                <a:gd name="T71" fmla="*/ 40 h 129"/>
                <a:gd name="T72" fmla="*/ 9 w 53"/>
                <a:gd name="T73" fmla="*/ 16 h 129"/>
                <a:gd name="T74" fmla="*/ 17 w 53"/>
                <a:gd name="T75" fmla="*/ 8 h 129"/>
                <a:gd name="T76" fmla="*/ 37 w 53"/>
                <a:gd name="T77" fmla="*/ 9 h 129"/>
                <a:gd name="T78" fmla="*/ 45 w 53"/>
                <a:gd name="T79" fmla="*/ 17 h 129"/>
                <a:gd name="T80" fmla="*/ 44 w 53"/>
                <a:gd name="T81" fmla="*/ 41 h 129"/>
                <a:gd name="T82" fmla="*/ 36 w 53"/>
                <a:gd name="T83" fmla="*/ 49 h 129"/>
                <a:gd name="T84" fmla="*/ 16 w 53"/>
                <a:gd name="T85" fmla="*/ 48 h 129"/>
                <a:gd name="T86" fmla="*/ 8 w 53"/>
                <a:gd name="T87" fmla="*/ 40 h 129"/>
                <a:gd name="T88" fmla="*/ 21 w 53"/>
                <a:gd name="T89" fmla="*/ 23 h 129"/>
                <a:gd name="T90" fmla="*/ 27 w 53"/>
                <a:gd name="T91" fmla="*/ 17 h 129"/>
                <a:gd name="T92" fmla="*/ 33 w 53"/>
                <a:gd name="T93" fmla="*/ 23 h 129"/>
                <a:gd name="T94" fmla="*/ 27 w 53"/>
                <a:gd name="T95" fmla="*/ 29 h 129"/>
                <a:gd name="T96" fmla="*/ 21 w 53"/>
                <a:gd name="T97" fmla="*/ 23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3" h="129">
                  <a:moveTo>
                    <a:pt x="9" y="128"/>
                  </a:moveTo>
                  <a:cubicBezTo>
                    <a:pt x="21" y="129"/>
                    <a:pt x="21" y="129"/>
                    <a:pt x="21" y="129"/>
                  </a:cubicBezTo>
                  <a:cubicBezTo>
                    <a:pt x="29" y="129"/>
                    <a:pt x="29" y="129"/>
                    <a:pt x="29" y="129"/>
                  </a:cubicBezTo>
                  <a:cubicBezTo>
                    <a:pt x="34" y="129"/>
                    <a:pt x="37" y="126"/>
                    <a:pt x="38" y="121"/>
                  </a:cubicBezTo>
                  <a:cubicBezTo>
                    <a:pt x="40" y="57"/>
                    <a:pt x="40" y="57"/>
                    <a:pt x="40" y="57"/>
                  </a:cubicBezTo>
                  <a:cubicBezTo>
                    <a:pt x="47" y="55"/>
                    <a:pt x="52" y="49"/>
                    <a:pt x="52" y="42"/>
                  </a:cubicBezTo>
                  <a:cubicBezTo>
                    <a:pt x="53" y="18"/>
                    <a:pt x="53" y="18"/>
                    <a:pt x="53" y="18"/>
                  </a:cubicBezTo>
                  <a:cubicBezTo>
                    <a:pt x="53" y="9"/>
                    <a:pt x="46" y="1"/>
                    <a:pt x="38" y="1"/>
                  </a:cubicBezTo>
                  <a:cubicBezTo>
                    <a:pt x="18" y="0"/>
                    <a:pt x="18" y="0"/>
                    <a:pt x="18" y="0"/>
                  </a:cubicBezTo>
                  <a:cubicBezTo>
                    <a:pt x="9" y="0"/>
                    <a:pt x="1" y="7"/>
                    <a:pt x="1" y="16"/>
                  </a:cubicBezTo>
                  <a:cubicBezTo>
                    <a:pt x="0" y="40"/>
                    <a:pt x="0" y="40"/>
                    <a:pt x="0" y="40"/>
                  </a:cubicBezTo>
                  <a:cubicBezTo>
                    <a:pt x="0" y="47"/>
                    <a:pt x="5" y="54"/>
                    <a:pt x="12" y="56"/>
                  </a:cubicBezTo>
                  <a:cubicBezTo>
                    <a:pt x="11" y="88"/>
                    <a:pt x="11" y="88"/>
                    <a:pt x="11" y="88"/>
                  </a:cubicBezTo>
                  <a:cubicBezTo>
                    <a:pt x="15" y="92"/>
                    <a:pt x="15" y="92"/>
                    <a:pt x="15" y="92"/>
                  </a:cubicBezTo>
                  <a:cubicBezTo>
                    <a:pt x="10" y="96"/>
                    <a:pt x="10" y="96"/>
                    <a:pt x="10" y="96"/>
                  </a:cubicBezTo>
                  <a:cubicBezTo>
                    <a:pt x="10" y="108"/>
                    <a:pt x="10" y="108"/>
                    <a:pt x="10" y="108"/>
                  </a:cubicBezTo>
                  <a:cubicBezTo>
                    <a:pt x="14" y="112"/>
                    <a:pt x="14" y="112"/>
                    <a:pt x="14" y="112"/>
                  </a:cubicBezTo>
                  <a:cubicBezTo>
                    <a:pt x="10" y="116"/>
                    <a:pt x="10" y="116"/>
                    <a:pt x="10" y="116"/>
                  </a:cubicBezTo>
                  <a:lnTo>
                    <a:pt x="9" y="128"/>
                  </a:lnTo>
                  <a:close/>
                  <a:moveTo>
                    <a:pt x="30" y="121"/>
                  </a:moveTo>
                  <a:cubicBezTo>
                    <a:pt x="22" y="121"/>
                    <a:pt x="22" y="121"/>
                    <a:pt x="22" y="121"/>
                  </a:cubicBezTo>
                  <a:cubicBezTo>
                    <a:pt x="18" y="120"/>
                    <a:pt x="18" y="120"/>
                    <a:pt x="18" y="120"/>
                  </a:cubicBezTo>
                  <a:cubicBezTo>
                    <a:pt x="18" y="120"/>
                    <a:pt x="18" y="120"/>
                    <a:pt x="18" y="120"/>
                  </a:cubicBezTo>
                  <a:cubicBezTo>
                    <a:pt x="19" y="118"/>
                    <a:pt x="19" y="118"/>
                    <a:pt x="19" y="118"/>
                  </a:cubicBezTo>
                  <a:cubicBezTo>
                    <a:pt x="25" y="113"/>
                    <a:pt x="25" y="113"/>
                    <a:pt x="25" y="113"/>
                  </a:cubicBezTo>
                  <a:cubicBezTo>
                    <a:pt x="20" y="107"/>
                    <a:pt x="20" y="107"/>
                    <a:pt x="20" y="107"/>
                  </a:cubicBezTo>
                  <a:cubicBezTo>
                    <a:pt x="18" y="105"/>
                    <a:pt x="18" y="105"/>
                    <a:pt x="18" y="105"/>
                  </a:cubicBezTo>
                  <a:cubicBezTo>
                    <a:pt x="18" y="100"/>
                    <a:pt x="18" y="100"/>
                    <a:pt x="18" y="100"/>
                  </a:cubicBezTo>
                  <a:cubicBezTo>
                    <a:pt x="20" y="98"/>
                    <a:pt x="20" y="98"/>
                    <a:pt x="20" y="98"/>
                  </a:cubicBezTo>
                  <a:cubicBezTo>
                    <a:pt x="26" y="93"/>
                    <a:pt x="26" y="93"/>
                    <a:pt x="26" y="93"/>
                  </a:cubicBezTo>
                  <a:cubicBezTo>
                    <a:pt x="20" y="87"/>
                    <a:pt x="20" y="87"/>
                    <a:pt x="20" y="87"/>
                  </a:cubicBezTo>
                  <a:cubicBezTo>
                    <a:pt x="19" y="85"/>
                    <a:pt x="19" y="85"/>
                    <a:pt x="19" y="85"/>
                  </a:cubicBezTo>
                  <a:cubicBezTo>
                    <a:pt x="20" y="57"/>
                    <a:pt x="20" y="57"/>
                    <a:pt x="20" y="57"/>
                  </a:cubicBezTo>
                  <a:cubicBezTo>
                    <a:pt x="32" y="57"/>
                    <a:pt x="32" y="57"/>
                    <a:pt x="32" y="57"/>
                  </a:cubicBezTo>
                  <a:lnTo>
                    <a:pt x="30" y="121"/>
                  </a:lnTo>
                  <a:close/>
                  <a:moveTo>
                    <a:pt x="8" y="40"/>
                  </a:moveTo>
                  <a:cubicBezTo>
                    <a:pt x="9" y="16"/>
                    <a:pt x="9" y="16"/>
                    <a:pt x="9" y="16"/>
                  </a:cubicBezTo>
                  <a:cubicBezTo>
                    <a:pt x="9" y="12"/>
                    <a:pt x="13" y="8"/>
                    <a:pt x="17" y="8"/>
                  </a:cubicBezTo>
                  <a:cubicBezTo>
                    <a:pt x="37" y="9"/>
                    <a:pt x="37" y="9"/>
                    <a:pt x="37" y="9"/>
                  </a:cubicBezTo>
                  <a:cubicBezTo>
                    <a:pt x="42" y="9"/>
                    <a:pt x="45" y="13"/>
                    <a:pt x="45" y="17"/>
                  </a:cubicBezTo>
                  <a:cubicBezTo>
                    <a:pt x="44" y="41"/>
                    <a:pt x="44" y="41"/>
                    <a:pt x="44" y="41"/>
                  </a:cubicBezTo>
                  <a:cubicBezTo>
                    <a:pt x="44" y="46"/>
                    <a:pt x="40" y="49"/>
                    <a:pt x="36" y="49"/>
                  </a:cubicBezTo>
                  <a:cubicBezTo>
                    <a:pt x="16" y="48"/>
                    <a:pt x="16" y="48"/>
                    <a:pt x="16" y="48"/>
                  </a:cubicBezTo>
                  <a:cubicBezTo>
                    <a:pt x="12" y="48"/>
                    <a:pt x="8" y="45"/>
                    <a:pt x="8" y="40"/>
                  </a:cubicBezTo>
                  <a:close/>
                  <a:moveTo>
                    <a:pt x="21" y="23"/>
                  </a:moveTo>
                  <a:cubicBezTo>
                    <a:pt x="21" y="19"/>
                    <a:pt x="24" y="17"/>
                    <a:pt x="27" y="17"/>
                  </a:cubicBezTo>
                  <a:cubicBezTo>
                    <a:pt x="30" y="17"/>
                    <a:pt x="33" y="20"/>
                    <a:pt x="33" y="23"/>
                  </a:cubicBezTo>
                  <a:cubicBezTo>
                    <a:pt x="33" y="26"/>
                    <a:pt x="30" y="29"/>
                    <a:pt x="27" y="29"/>
                  </a:cubicBezTo>
                  <a:cubicBezTo>
                    <a:pt x="23" y="29"/>
                    <a:pt x="21" y="26"/>
                    <a:pt x="21" y="23"/>
                  </a:cubicBezTo>
                  <a:close/>
                </a:path>
              </a:pathLst>
            </a:custGeom>
            <a:solidFill>
              <a:schemeClr val="tx1"/>
            </a:solidFill>
            <a:ln>
              <a:solidFill>
                <a:srgbClr val="92D050"/>
              </a:solidFill>
            </a:ln>
          </p:spPr>
          <p:txBody>
            <a:bodyPr vert="horz" wrap="square" lIns="89606" tIns="44804" rIns="89606" bIns="44804"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004">
                <a:defRPr/>
              </a:pPr>
              <a:endParaRPr lang="en-US" sz="1764">
                <a:latin typeface="Segoe UI Semilight"/>
              </a:endParaRPr>
            </a:p>
          </p:txBody>
        </p:sp>
      </p:grpSp>
      <p:sp>
        <p:nvSpPr>
          <p:cNvPr id="31" name="Title 1"/>
          <p:cNvSpPr txBox="1">
            <a:spLocks/>
          </p:cNvSpPr>
          <p:nvPr/>
        </p:nvSpPr>
        <p:spPr>
          <a:xfrm>
            <a:off x="47567" y="68760"/>
            <a:ext cx="11651152" cy="899176"/>
          </a:xfrm>
          <a:prstGeom prst="rect">
            <a:avLst/>
          </a:prstGeom>
        </p:spPr>
        <p:txBody>
          <a:bodyPr vert="horz" wrap="square" lIns="143371" tIns="89606" rIns="143371" bIns="89606"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004">
              <a:defRPr/>
            </a:pPr>
            <a:r>
              <a:rPr lang="en-US" sz="3919" dirty="0">
                <a:solidFill>
                  <a:schemeClr val="tx1"/>
                </a:solidFill>
                <a:latin typeface="Segoe UI Light"/>
              </a:rPr>
              <a:t>Why Do I Need Both AAD </a:t>
            </a:r>
            <a:r>
              <a:rPr lang="en-US" sz="3919">
                <a:solidFill>
                  <a:schemeClr val="tx1"/>
                </a:solidFill>
                <a:latin typeface="Segoe UI Light"/>
              </a:rPr>
              <a:t>&amp; AD?</a:t>
            </a:r>
            <a:endParaRPr lang="en-US" sz="3919" dirty="0">
              <a:solidFill>
                <a:schemeClr val="tx1"/>
              </a:solidFill>
              <a:latin typeface="Segoe UI Light"/>
            </a:endParaRPr>
          </a:p>
        </p:txBody>
      </p:sp>
      <p:cxnSp>
        <p:nvCxnSpPr>
          <p:cNvPr id="35" name="Straight Arrow Connector 34"/>
          <p:cNvCxnSpPr>
            <a:cxnSpLocks/>
          </p:cNvCxnSpPr>
          <p:nvPr/>
        </p:nvCxnSpPr>
        <p:spPr>
          <a:xfrm flipH="1" flipV="1">
            <a:off x="7619294" y="2434205"/>
            <a:ext cx="2956978" cy="3010745"/>
          </a:xfrm>
          <a:prstGeom prst="straightConnector1">
            <a:avLst/>
          </a:prstGeom>
          <a:ln w="28575">
            <a:solidFill>
              <a:schemeClr val="tx2"/>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2" name="Rounded Rectangular Callout 31"/>
          <p:cNvSpPr/>
          <p:nvPr/>
        </p:nvSpPr>
        <p:spPr bwMode="auto">
          <a:xfrm>
            <a:off x="6479273" y="4122267"/>
            <a:ext cx="2240160" cy="604203"/>
          </a:xfrm>
          <a:prstGeom prst="wedgeRoundRectCallout">
            <a:avLst>
              <a:gd name="adj1" fmla="val 57169"/>
              <a:gd name="adj2" fmla="val 127085"/>
              <a:gd name="adj3" fmla="val 16667"/>
            </a:avLst>
          </a:prstGeom>
          <a:solidFill>
            <a:srgbClr val="FFC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2" rIns="0" bIns="45702" numCol="1" rtlCol="0" anchor="ctr" anchorCtr="0" compatLnSpc="1">
            <a:prstTxWarp prst="textNoShape">
              <a:avLst/>
            </a:prstTxWarp>
          </a:bodyPr>
          <a:lstStyle/>
          <a:p>
            <a:pPr algn="ctr" defTabSz="913741" fontAlgn="base">
              <a:spcBef>
                <a:spcPct val="0"/>
              </a:spcBef>
              <a:spcAft>
                <a:spcPct val="0"/>
              </a:spcAft>
              <a:defRPr/>
            </a:pPr>
            <a:r>
              <a:rPr lang="en-US" sz="1371" kern="0" dirty="0">
                <a:solidFill>
                  <a:schemeClr val="tx1"/>
                </a:solidFill>
                <a:latin typeface="Segoe UI Semilight"/>
              </a:rPr>
              <a:t>Standard AD Replication of your managed domain</a:t>
            </a:r>
          </a:p>
        </p:txBody>
      </p:sp>
      <p:sp>
        <p:nvSpPr>
          <p:cNvPr id="33" name="Rounded Rectangular Callout 32"/>
          <p:cNvSpPr/>
          <p:nvPr/>
        </p:nvSpPr>
        <p:spPr bwMode="auto">
          <a:xfrm>
            <a:off x="9439822" y="2149796"/>
            <a:ext cx="2365725" cy="604203"/>
          </a:xfrm>
          <a:prstGeom prst="wedgeRoundRectCallout">
            <a:avLst>
              <a:gd name="adj1" fmla="val -46673"/>
              <a:gd name="adj2" fmla="val 150957"/>
              <a:gd name="adj3" fmla="val 16667"/>
            </a:avLst>
          </a:prstGeom>
          <a:solidFill>
            <a:srgbClr val="FFC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2" rIns="0" bIns="45702" numCol="1" rtlCol="0" anchor="ctr" anchorCtr="0" compatLnSpc="1">
            <a:prstTxWarp prst="textNoShape">
              <a:avLst/>
            </a:prstTxWarp>
          </a:bodyPr>
          <a:lstStyle/>
          <a:p>
            <a:pPr algn="ctr" defTabSz="913741" fontAlgn="base">
              <a:spcBef>
                <a:spcPct val="0"/>
              </a:spcBef>
              <a:spcAft>
                <a:spcPct val="0"/>
              </a:spcAft>
              <a:defRPr/>
            </a:pPr>
            <a:r>
              <a:rPr lang="en-US" sz="1371" kern="0" dirty="0">
                <a:solidFill>
                  <a:schemeClr val="tx1"/>
                </a:solidFill>
                <a:latin typeface="Segoe UI Semilight"/>
              </a:rPr>
              <a:t>Sync users, groups, password hashes, SIDs to Azure AD</a:t>
            </a:r>
          </a:p>
        </p:txBody>
      </p:sp>
      <p:pic>
        <p:nvPicPr>
          <p:cNvPr id="36" name="Picture 15" descr="generic_server">
            <a:extLst>
              <a:ext uri="{FF2B5EF4-FFF2-40B4-BE49-F238E27FC236}">
                <a16:creationId xmlns:a16="http://schemas.microsoft.com/office/drawing/2014/main" id="{10414DF2-2A8B-4C77-8F5D-8A14CE6EC230}"/>
              </a:ext>
            </a:extLst>
          </p:cNvPr>
          <p:cNvPicPr>
            <a:picLocks noChangeAspect="1" noChangeArrowheads="1"/>
          </p:cNvPicPr>
          <p:nvPr/>
        </p:nvPicPr>
        <p:blipFill>
          <a:blip r:embed="rId4"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4686916" y="5617377"/>
            <a:ext cx="574756" cy="726195"/>
          </a:xfrm>
          <a:prstGeom prst="rect">
            <a:avLst/>
          </a:prstGeom>
          <a:noFill/>
        </p:spPr>
      </p:pic>
      <p:pic>
        <p:nvPicPr>
          <p:cNvPr id="11" name="Picture 10"/>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878901" y="5897314"/>
            <a:ext cx="541283" cy="358164"/>
          </a:xfrm>
          <a:prstGeom prst="rect">
            <a:avLst/>
          </a:prstGeom>
        </p:spPr>
      </p:pic>
      <p:pic>
        <p:nvPicPr>
          <p:cNvPr id="37" name="Picture 15" descr="generic_server">
            <a:extLst>
              <a:ext uri="{FF2B5EF4-FFF2-40B4-BE49-F238E27FC236}">
                <a16:creationId xmlns:a16="http://schemas.microsoft.com/office/drawing/2014/main" id="{43A4496F-3034-4BE5-A827-E09BFF9C8952}"/>
              </a:ext>
            </a:extLst>
          </p:cNvPr>
          <p:cNvPicPr>
            <a:picLocks noChangeAspect="1" noChangeArrowheads="1"/>
          </p:cNvPicPr>
          <p:nvPr/>
        </p:nvPicPr>
        <p:blipFill>
          <a:blip r:embed="rId4"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5457649" y="5626374"/>
            <a:ext cx="574756" cy="726195"/>
          </a:xfrm>
          <a:prstGeom prst="rect">
            <a:avLst/>
          </a:prstGeom>
          <a:noFill/>
        </p:spPr>
      </p:pic>
      <p:pic>
        <p:nvPicPr>
          <p:cNvPr id="38" name="Picture 37">
            <a:extLst>
              <a:ext uri="{FF2B5EF4-FFF2-40B4-BE49-F238E27FC236}">
                <a16:creationId xmlns:a16="http://schemas.microsoft.com/office/drawing/2014/main" id="{0C54CE53-E774-4F3B-B172-1F1202494F25}"/>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649633" y="5906311"/>
            <a:ext cx="541283" cy="358164"/>
          </a:xfrm>
          <a:prstGeom prst="rect">
            <a:avLst/>
          </a:prstGeom>
        </p:spPr>
      </p:pic>
      <p:sp>
        <p:nvSpPr>
          <p:cNvPr id="4" name="Rectangle: Rounded Corners 3">
            <a:extLst>
              <a:ext uri="{FF2B5EF4-FFF2-40B4-BE49-F238E27FC236}">
                <a16:creationId xmlns:a16="http://schemas.microsoft.com/office/drawing/2014/main" id="{F2C2CA8A-8DF6-4ADB-A105-8F27F4ABA115}"/>
              </a:ext>
            </a:extLst>
          </p:cNvPr>
          <p:cNvSpPr/>
          <p:nvPr/>
        </p:nvSpPr>
        <p:spPr bwMode="auto">
          <a:xfrm>
            <a:off x="4637296" y="5565331"/>
            <a:ext cx="1958459" cy="987872"/>
          </a:xfrm>
          <a:prstGeom prst="roundRect">
            <a:avLst/>
          </a:prstGeom>
          <a:noFill/>
          <a:ln>
            <a:solidFill>
              <a:schemeClr val="accent2">
                <a:lumMod val="75000"/>
              </a:schemeClr>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2" rIns="0" bIns="45702" numCol="1" rtlCol="0" anchor="ctr" anchorCtr="0" compatLnSpc="1">
            <a:prstTxWarp prst="textNoShape">
              <a:avLst/>
            </a:prstTxWarp>
          </a:bodyPr>
          <a:lstStyle/>
          <a:p>
            <a:pPr algn="ctr" defTabSz="913741" fontAlgn="base">
              <a:spcBef>
                <a:spcPct val="0"/>
              </a:spcBef>
              <a:spcAft>
                <a:spcPct val="0"/>
              </a:spcAft>
            </a:pPr>
            <a:endParaRPr lang="en-US" sz="1960" dirty="0">
              <a:solidFill>
                <a:schemeClr val="tx1"/>
              </a:solidFill>
            </a:endParaRPr>
          </a:p>
        </p:txBody>
      </p:sp>
      <p:sp>
        <p:nvSpPr>
          <p:cNvPr id="7" name="TextBox 6">
            <a:extLst>
              <a:ext uri="{FF2B5EF4-FFF2-40B4-BE49-F238E27FC236}">
                <a16:creationId xmlns:a16="http://schemas.microsoft.com/office/drawing/2014/main" id="{DB9F2E67-C720-4B31-9E98-096D83D01E20}"/>
              </a:ext>
            </a:extLst>
          </p:cNvPr>
          <p:cNvSpPr txBox="1"/>
          <p:nvPr/>
        </p:nvSpPr>
        <p:spPr>
          <a:xfrm>
            <a:off x="4762716" y="6221077"/>
            <a:ext cx="1836382" cy="452475"/>
          </a:xfrm>
          <a:prstGeom prst="rect">
            <a:avLst/>
          </a:prstGeom>
          <a:noFill/>
        </p:spPr>
        <p:txBody>
          <a:bodyPr wrap="square" lIns="179212" tIns="143371" rIns="179212" bIns="143371" rtlCol="0">
            <a:spAutoFit/>
          </a:bodyPr>
          <a:lstStyle/>
          <a:p>
            <a:pPr>
              <a:lnSpc>
                <a:spcPct val="90000"/>
              </a:lnSpc>
              <a:spcAft>
                <a:spcPts val="588"/>
              </a:spcAft>
            </a:pPr>
            <a:r>
              <a:rPr lang="en-US" sz="1176" b="1" dirty="0"/>
              <a:t>DC Availability Set</a:t>
            </a:r>
          </a:p>
        </p:txBody>
      </p:sp>
      <p:cxnSp>
        <p:nvCxnSpPr>
          <p:cNvPr id="19" name="Straight Arrow Connector 18">
            <a:extLst>
              <a:ext uri="{FF2B5EF4-FFF2-40B4-BE49-F238E27FC236}">
                <a16:creationId xmlns:a16="http://schemas.microsoft.com/office/drawing/2014/main" id="{5A64EF81-16AE-4F9D-B98D-666AEEA90EF5}"/>
              </a:ext>
            </a:extLst>
          </p:cNvPr>
          <p:cNvCxnSpPr>
            <a:cxnSpLocks/>
            <a:stCxn id="38" idx="3"/>
          </p:cNvCxnSpPr>
          <p:nvPr/>
        </p:nvCxnSpPr>
        <p:spPr>
          <a:xfrm>
            <a:off x="6190915" y="6085393"/>
            <a:ext cx="3783309" cy="6673"/>
          </a:xfrm>
          <a:prstGeom prst="straightConnector1">
            <a:avLst/>
          </a:prstGeom>
          <a:ln w="38100">
            <a:solidFill>
              <a:srgbClr val="00B050"/>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E62876AD-7DC9-4488-B69A-D260190D42D2}"/>
              </a:ext>
            </a:extLst>
          </p:cNvPr>
          <p:cNvSpPr txBox="1"/>
          <p:nvPr/>
        </p:nvSpPr>
        <p:spPr>
          <a:xfrm>
            <a:off x="8308523" y="4994695"/>
            <a:ext cx="1555688" cy="954340"/>
          </a:xfrm>
          <a:prstGeom prst="rect">
            <a:avLst/>
          </a:prstGeom>
          <a:noFill/>
        </p:spPr>
        <p:txBody>
          <a:bodyPr wrap="square" lIns="179212" tIns="143371" rIns="179212" bIns="143371" rtlCol="0">
            <a:spAutoFit/>
          </a:bodyPr>
          <a:lstStyle/>
          <a:p>
            <a:pPr algn="ctr" defTabSz="896030">
              <a:lnSpc>
                <a:spcPct val="90000"/>
              </a:lnSpc>
              <a:spcAft>
                <a:spcPts val="588"/>
              </a:spcAft>
              <a:defRPr/>
            </a:pPr>
            <a:r>
              <a:rPr lang="en-US" sz="1600" b="1" i="1" kern="0" dirty="0">
                <a:latin typeface="Segoe UI Light"/>
              </a:rPr>
              <a:t>AD Replication over S-S Link</a:t>
            </a:r>
          </a:p>
        </p:txBody>
      </p:sp>
      <p:cxnSp>
        <p:nvCxnSpPr>
          <p:cNvPr id="43" name="Straight Connector 42">
            <a:extLst>
              <a:ext uri="{FF2B5EF4-FFF2-40B4-BE49-F238E27FC236}">
                <a16:creationId xmlns:a16="http://schemas.microsoft.com/office/drawing/2014/main" id="{820FD97A-C46A-4B39-A6DF-3D07E26E0BCD}"/>
              </a:ext>
            </a:extLst>
          </p:cNvPr>
          <p:cNvCxnSpPr>
            <a:cxnSpLocks/>
          </p:cNvCxnSpPr>
          <p:nvPr/>
        </p:nvCxnSpPr>
        <p:spPr>
          <a:xfrm>
            <a:off x="8156925" y="6296375"/>
            <a:ext cx="2696896"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064424A6-E9CE-4ABA-A129-D14E776E2338}"/>
              </a:ext>
            </a:extLst>
          </p:cNvPr>
          <p:cNvCxnSpPr>
            <a:cxnSpLocks/>
          </p:cNvCxnSpPr>
          <p:nvPr/>
        </p:nvCxnSpPr>
        <p:spPr>
          <a:xfrm flipV="1">
            <a:off x="8156926" y="5936688"/>
            <a:ext cx="2096215" cy="1"/>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53" name="Picture 52">
            <a:extLst>
              <a:ext uri="{FF2B5EF4-FFF2-40B4-BE49-F238E27FC236}">
                <a16:creationId xmlns:a16="http://schemas.microsoft.com/office/drawing/2014/main" id="{61EB8248-5B32-498D-A2EE-259A71212DDA}"/>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2247010" y="914447"/>
            <a:ext cx="3633480" cy="212399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4" name="TextBox 53">
            <a:extLst>
              <a:ext uri="{FF2B5EF4-FFF2-40B4-BE49-F238E27FC236}">
                <a16:creationId xmlns:a16="http://schemas.microsoft.com/office/drawing/2014/main" id="{95AEFD19-FFCA-4ECF-8EC8-A9FF8AA56314}"/>
              </a:ext>
            </a:extLst>
          </p:cNvPr>
          <p:cNvSpPr txBox="1"/>
          <p:nvPr/>
        </p:nvSpPr>
        <p:spPr>
          <a:xfrm>
            <a:off x="-65230" y="1259285"/>
            <a:ext cx="2264791" cy="1624331"/>
          </a:xfrm>
          <a:prstGeom prst="rect">
            <a:avLst/>
          </a:prstGeom>
          <a:noFill/>
        </p:spPr>
        <p:txBody>
          <a:bodyPr wrap="square" lIns="179212" tIns="143371" rIns="179212" bIns="143371" rtlCol="0">
            <a:spAutoFit/>
          </a:bodyPr>
          <a:lstStyle/>
          <a:p>
            <a:pPr algn="ctr">
              <a:lnSpc>
                <a:spcPct val="90000"/>
              </a:lnSpc>
              <a:spcAft>
                <a:spcPts val="588"/>
              </a:spcAft>
            </a:pPr>
            <a:r>
              <a:rPr lang="en-US" sz="1961" dirty="0"/>
              <a:t>Authentication for Cloud Services </a:t>
            </a:r>
          </a:p>
          <a:p>
            <a:pPr algn="ctr">
              <a:lnSpc>
                <a:spcPct val="90000"/>
              </a:lnSpc>
              <a:spcAft>
                <a:spcPts val="588"/>
              </a:spcAft>
            </a:pPr>
            <a:r>
              <a:rPr lang="en-US" sz="1600" dirty="0"/>
              <a:t>(Allows Login to WVD Portal)</a:t>
            </a:r>
            <a:endParaRPr lang="en-US" sz="1961" dirty="0"/>
          </a:p>
        </p:txBody>
      </p:sp>
      <p:sp>
        <p:nvSpPr>
          <p:cNvPr id="55" name="TextBox 54">
            <a:extLst>
              <a:ext uri="{FF2B5EF4-FFF2-40B4-BE49-F238E27FC236}">
                <a16:creationId xmlns:a16="http://schemas.microsoft.com/office/drawing/2014/main" id="{856EA568-B9BE-4AA0-89F3-CA161E9D60EC}"/>
              </a:ext>
            </a:extLst>
          </p:cNvPr>
          <p:cNvSpPr txBox="1"/>
          <p:nvPr/>
        </p:nvSpPr>
        <p:spPr>
          <a:xfrm>
            <a:off x="295930" y="4967949"/>
            <a:ext cx="2264791" cy="1624331"/>
          </a:xfrm>
          <a:prstGeom prst="rect">
            <a:avLst/>
          </a:prstGeom>
          <a:noFill/>
        </p:spPr>
        <p:txBody>
          <a:bodyPr wrap="square" lIns="179212" tIns="143371" rIns="179212" bIns="143371" rtlCol="0">
            <a:spAutoFit/>
          </a:bodyPr>
          <a:lstStyle/>
          <a:p>
            <a:pPr algn="ctr">
              <a:lnSpc>
                <a:spcPct val="90000"/>
              </a:lnSpc>
              <a:spcAft>
                <a:spcPts val="588"/>
              </a:spcAft>
            </a:pPr>
            <a:r>
              <a:rPr lang="en-US" sz="1961" dirty="0"/>
              <a:t>Authentication to Active Directory</a:t>
            </a:r>
          </a:p>
          <a:p>
            <a:pPr algn="ctr">
              <a:lnSpc>
                <a:spcPct val="90000"/>
              </a:lnSpc>
              <a:spcAft>
                <a:spcPts val="588"/>
              </a:spcAft>
            </a:pPr>
            <a:r>
              <a:rPr lang="en-US" sz="1600" dirty="0"/>
              <a:t>(Allows Login to VMs in Azure)</a:t>
            </a:r>
          </a:p>
        </p:txBody>
      </p:sp>
      <p:pic>
        <p:nvPicPr>
          <p:cNvPr id="56" name="Picture 55">
            <a:extLst>
              <a:ext uri="{FF2B5EF4-FFF2-40B4-BE49-F238E27FC236}">
                <a16:creationId xmlns:a16="http://schemas.microsoft.com/office/drawing/2014/main" id="{B417BFBB-9357-4C1B-BEBC-43B6FF2B93EC}"/>
              </a:ext>
            </a:extLst>
          </p:cNvPr>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2357796" y="1470315"/>
            <a:ext cx="3788862" cy="223626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cxnSp>
        <p:nvCxnSpPr>
          <p:cNvPr id="58" name="Straight Arrow Connector 57">
            <a:extLst>
              <a:ext uri="{FF2B5EF4-FFF2-40B4-BE49-F238E27FC236}">
                <a16:creationId xmlns:a16="http://schemas.microsoft.com/office/drawing/2014/main" id="{6C4949F5-633B-4098-96F3-40C2B0293AB8}"/>
              </a:ext>
            </a:extLst>
          </p:cNvPr>
          <p:cNvCxnSpPr/>
          <p:nvPr/>
        </p:nvCxnSpPr>
        <p:spPr>
          <a:xfrm>
            <a:off x="5680907" y="1259285"/>
            <a:ext cx="1026424" cy="211030"/>
          </a:xfrm>
          <a:prstGeom prst="straightConnector1">
            <a:avLst/>
          </a:prstGeom>
          <a:ln w="19050">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FA985457-845E-4FD9-9364-C6D4185105CB}"/>
              </a:ext>
            </a:extLst>
          </p:cNvPr>
          <p:cNvCxnSpPr/>
          <p:nvPr/>
        </p:nvCxnSpPr>
        <p:spPr>
          <a:xfrm flipV="1">
            <a:off x="5873143" y="2283101"/>
            <a:ext cx="788443" cy="242927"/>
          </a:xfrm>
          <a:prstGeom prst="straightConnector1">
            <a:avLst/>
          </a:prstGeom>
          <a:ln w="19050">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46" name="Picture 45">
            <a:extLst>
              <a:ext uri="{FF2B5EF4-FFF2-40B4-BE49-F238E27FC236}">
                <a16:creationId xmlns:a16="http://schemas.microsoft.com/office/drawing/2014/main" id="{A6EBCB0D-8EE0-458A-889C-2A96669C311B}"/>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2865739" y="4983850"/>
            <a:ext cx="1559844" cy="666439"/>
          </a:xfrm>
          <a:prstGeom prst="rect">
            <a:avLst/>
          </a:prstGeom>
        </p:spPr>
      </p:pic>
      <p:cxnSp>
        <p:nvCxnSpPr>
          <p:cNvPr id="3" name="Straight Arrow Connector 2">
            <a:extLst>
              <a:ext uri="{FF2B5EF4-FFF2-40B4-BE49-F238E27FC236}">
                <a16:creationId xmlns:a16="http://schemas.microsoft.com/office/drawing/2014/main" id="{A8CD3B25-8697-4E87-B44E-37135640CEB4}"/>
              </a:ext>
            </a:extLst>
          </p:cNvPr>
          <p:cNvCxnSpPr>
            <a:cxnSpLocks/>
          </p:cNvCxnSpPr>
          <p:nvPr/>
        </p:nvCxnSpPr>
        <p:spPr>
          <a:xfrm flipH="1" flipV="1">
            <a:off x="3918755" y="5686708"/>
            <a:ext cx="574992" cy="302763"/>
          </a:xfrm>
          <a:prstGeom prst="straightConnector1">
            <a:avLst/>
          </a:prstGeom>
          <a:ln w="38100">
            <a:solidFill>
              <a:schemeClr val="accent1">
                <a:lumMod val="40000"/>
                <a:lumOff val="60000"/>
              </a:schemeClr>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3C3D0031-CD91-4E43-851E-F1C630874E47}"/>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2906020" y="5686251"/>
            <a:ext cx="780290" cy="780290"/>
          </a:xfrm>
          <a:prstGeom prst="rect">
            <a:avLst/>
          </a:prstGeom>
        </p:spPr>
      </p:pic>
      <p:pic>
        <p:nvPicPr>
          <p:cNvPr id="49" name="Picture 48">
            <a:extLst>
              <a:ext uri="{FF2B5EF4-FFF2-40B4-BE49-F238E27FC236}">
                <a16:creationId xmlns:a16="http://schemas.microsoft.com/office/drawing/2014/main" id="{0ACF0F5B-2B9F-46EA-912E-74543EE1433B}"/>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3688778" y="5829521"/>
            <a:ext cx="780290" cy="780290"/>
          </a:xfrm>
          <a:prstGeom prst="rect">
            <a:avLst/>
          </a:prstGeom>
        </p:spPr>
      </p:pic>
      <p:sp>
        <p:nvSpPr>
          <p:cNvPr id="30" name="TextBox 29">
            <a:extLst>
              <a:ext uri="{FF2B5EF4-FFF2-40B4-BE49-F238E27FC236}">
                <a16:creationId xmlns:a16="http://schemas.microsoft.com/office/drawing/2014/main" id="{4B648028-2FC0-4A63-A6A7-B1D6DC89EC57}"/>
              </a:ext>
            </a:extLst>
          </p:cNvPr>
          <p:cNvSpPr txBox="1"/>
          <p:nvPr/>
        </p:nvSpPr>
        <p:spPr>
          <a:xfrm>
            <a:off x="3029709" y="6415500"/>
            <a:ext cx="706317" cy="184666"/>
          </a:xfrm>
          <a:prstGeom prst="rect">
            <a:avLst/>
          </a:prstGeom>
          <a:noFill/>
        </p:spPr>
        <p:txBody>
          <a:bodyPr wrap="square" lIns="0" tIns="0" rIns="0" bIns="0" rtlCol="0">
            <a:spAutoFit/>
          </a:bodyPr>
          <a:lstStyle/>
          <a:p>
            <a:pPr algn="l"/>
            <a:r>
              <a:rPr lang="en-US" sz="1200" dirty="0">
                <a:gradFill>
                  <a:gsLst>
                    <a:gs pos="2917">
                      <a:schemeClr val="tx1"/>
                    </a:gs>
                    <a:gs pos="30000">
                      <a:schemeClr val="tx1"/>
                    </a:gs>
                  </a:gsLst>
                  <a:lin ang="5400000" scaled="0"/>
                </a:gradFill>
              </a:rPr>
              <a:t>WVD VMs</a:t>
            </a:r>
          </a:p>
        </p:txBody>
      </p:sp>
    </p:spTree>
    <p:extLst>
      <p:ext uri="{BB962C8B-B14F-4D97-AF65-F5344CB8AC3E}">
        <p14:creationId xmlns:p14="http://schemas.microsoft.com/office/powerpoint/2010/main" val="38817166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wipe(down)">
                                      <p:cBhvr>
                                        <p:cTn id="7" dur="500"/>
                                        <p:tgtEl>
                                          <p:spTgt spid="3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wipe(down)">
                                      <p:cBhvr>
                                        <p:cTn id="10" dur="500"/>
                                        <p:tgtEl>
                                          <p:spTgt spid="15"/>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33"/>
                                        </p:tgtEl>
                                        <p:attrNameLst>
                                          <p:attrName>style.visibility</p:attrName>
                                        </p:attrNameLst>
                                      </p:cBhvr>
                                      <p:to>
                                        <p:strVal val="visible"/>
                                      </p:to>
                                    </p:set>
                                    <p:animEffect transition="in" filter="wipe(down)">
                                      <p:cBhvr>
                                        <p:cTn id="13" dur="500"/>
                                        <p:tgtEl>
                                          <p:spTgt spid="33"/>
                                        </p:tgtEl>
                                      </p:cBhvr>
                                    </p:animEffect>
                                  </p:childTnLst>
                                </p:cTn>
                              </p:par>
                              <p:par>
                                <p:cTn id="14" presetID="22" presetClass="entr" presetSubtype="4" fill="hold" nodeType="withEffect">
                                  <p:stCondLst>
                                    <p:cond delay="0"/>
                                  </p:stCondLst>
                                  <p:childTnLst>
                                    <p:set>
                                      <p:cBhvr>
                                        <p:cTn id="15" dur="1" fill="hold">
                                          <p:stCondLst>
                                            <p:cond delay="0"/>
                                          </p:stCondLst>
                                        </p:cTn>
                                        <p:tgtEl>
                                          <p:spTgt spid="24"/>
                                        </p:tgtEl>
                                        <p:attrNameLst>
                                          <p:attrName>style.visibility</p:attrName>
                                        </p:attrNameLst>
                                      </p:cBhvr>
                                      <p:to>
                                        <p:strVal val="visible"/>
                                      </p:to>
                                    </p:set>
                                    <p:animEffect transition="in" filter="wipe(down)">
                                      <p:cBhvr>
                                        <p:cTn id="16" dur="500"/>
                                        <p:tgtEl>
                                          <p:spTgt spid="24"/>
                                        </p:tgtEl>
                                      </p:cBhvr>
                                    </p:animEffect>
                                  </p:childTnLst>
                                </p:cTn>
                              </p:par>
                              <p:par>
                                <p:cTn id="17" presetID="22" presetClass="entr" presetSubtype="4" fill="hold"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wipe(down)">
                                      <p:cBhvr>
                                        <p:cTn id="19" dur="500"/>
                                        <p:tgtEl>
                                          <p:spTgt spid="6"/>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wipe(down)">
                                      <p:cBhvr>
                                        <p:cTn id="22" dur="500"/>
                                        <p:tgtEl>
                                          <p:spTgt spid="1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53"/>
                                        </p:tgtEl>
                                        <p:attrNameLst>
                                          <p:attrName>style.visibility</p:attrName>
                                        </p:attrNameLst>
                                      </p:cBhvr>
                                      <p:to>
                                        <p:strVal val="visible"/>
                                      </p:to>
                                    </p:set>
                                    <p:animEffect transition="in" filter="wipe(down)">
                                      <p:cBhvr>
                                        <p:cTn id="27" dur="500"/>
                                        <p:tgtEl>
                                          <p:spTgt spid="53"/>
                                        </p:tgtEl>
                                      </p:cBhvr>
                                    </p:animEffect>
                                  </p:childTnLst>
                                </p:cTn>
                              </p:par>
                              <p:par>
                                <p:cTn id="28" presetID="22" presetClass="entr" presetSubtype="4" fill="hold" grpId="0" nodeType="withEffect">
                                  <p:stCondLst>
                                    <p:cond delay="0"/>
                                  </p:stCondLst>
                                  <p:childTnLst>
                                    <p:set>
                                      <p:cBhvr>
                                        <p:cTn id="29" dur="1" fill="hold">
                                          <p:stCondLst>
                                            <p:cond delay="0"/>
                                          </p:stCondLst>
                                        </p:cTn>
                                        <p:tgtEl>
                                          <p:spTgt spid="54"/>
                                        </p:tgtEl>
                                        <p:attrNameLst>
                                          <p:attrName>style.visibility</p:attrName>
                                        </p:attrNameLst>
                                      </p:cBhvr>
                                      <p:to>
                                        <p:strVal val="visible"/>
                                      </p:to>
                                    </p:set>
                                    <p:animEffect transition="in" filter="wipe(down)">
                                      <p:cBhvr>
                                        <p:cTn id="30" dur="500"/>
                                        <p:tgtEl>
                                          <p:spTgt spid="54"/>
                                        </p:tgtEl>
                                      </p:cBhvr>
                                    </p:animEffect>
                                  </p:childTnLst>
                                </p:cTn>
                              </p:par>
                              <p:par>
                                <p:cTn id="31" presetID="22" presetClass="entr" presetSubtype="4" fill="hold" nodeType="withEffect">
                                  <p:stCondLst>
                                    <p:cond delay="0"/>
                                  </p:stCondLst>
                                  <p:childTnLst>
                                    <p:set>
                                      <p:cBhvr>
                                        <p:cTn id="32" dur="1" fill="hold">
                                          <p:stCondLst>
                                            <p:cond delay="0"/>
                                          </p:stCondLst>
                                        </p:cTn>
                                        <p:tgtEl>
                                          <p:spTgt spid="56"/>
                                        </p:tgtEl>
                                        <p:attrNameLst>
                                          <p:attrName>style.visibility</p:attrName>
                                        </p:attrNameLst>
                                      </p:cBhvr>
                                      <p:to>
                                        <p:strVal val="visible"/>
                                      </p:to>
                                    </p:set>
                                    <p:animEffect transition="in" filter="wipe(down)">
                                      <p:cBhvr>
                                        <p:cTn id="33" dur="500"/>
                                        <p:tgtEl>
                                          <p:spTgt spid="56"/>
                                        </p:tgtEl>
                                      </p:cBhvr>
                                    </p:animEffect>
                                  </p:childTnLst>
                                </p:cTn>
                              </p:par>
                              <p:par>
                                <p:cTn id="34" presetID="22" presetClass="entr" presetSubtype="4" fill="hold" nodeType="withEffect">
                                  <p:stCondLst>
                                    <p:cond delay="0"/>
                                  </p:stCondLst>
                                  <p:childTnLst>
                                    <p:set>
                                      <p:cBhvr>
                                        <p:cTn id="35" dur="1" fill="hold">
                                          <p:stCondLst>
                                            <p:cond delay="0"/>
                                          </p:stCondLst>
                                        </p:cTn>
                                        <p:tgtEl>
                                          <p:spTgt spid="58"/>
                                        </p:tgtEl>
                                        <p:attrNameLst>
                                          <p:attrName>style.visibility</p:attrName>
                                        </p:attrNameLst>
                                      </p:cBhvr>
                                      <p:to>
                                        <p:strVal val="visible"/>
                                      </p:to>
                                    </p:set>
                                    <p:animEffect transition="in" filter="wipe(down)">
                                      <p:cBhvr>
                                        <p:cTn id="36" dur="500"/>
                                        <p:tgtEl>
                                          <p:spTgt spid="58"/>
                                        </p:tgtEl>
                                      </p:cBhvr>
                                    </p:animEffect>
                                  </p:childTnLst>
                                </p:cTn>
                              </p:par>
                              <p:par>
                                <p:cTn id="37" presetID="22" presetClass="entr" presetSubtype="4" fill="hold" nodeType="withEffect">
                                  <p:stCondLst>
                                    <p:cond delay="0"/>
                                  </p:stCondLst>
                                  <p:childTnLst>
                                    <p:set>
                                      <p:cBhvr>
                                        <p:cTn id="38" dur="1" fill="hold">
                                          <p:stCondLst>
                                            <p:cond delay="0"/>
                                          </p:stCondLst>
                                        </p:cTn>
                                        <p:tgtEl>
                                          <p:spTgt spid="60"/>
                                        </p:tgtEl>
                                        <p:attrNameLst>
                                          <p:attrName>style.visibility</p:attrName>
                                        </p:attrNameLst>
                                      </p:cBhvr>
                                      <p:to>
                                        <p:strVal val="visible"/>
                                      </p:to>
                                    </p:set>
                                    <p:animEffect transition="in" filter="wipe(down)">
                                      <p:cBhvr>
                                        <p:cTn id="39" dur="500"/>
                                        <p:tgtEl>
                                          <p:spTgt spid="60"/>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4" fill="hold" grpId="0" nodeType="clickEffect">
                                  <p:stCondLst>
                                    <p:cond delay="0"/>
                                  </p:stCondLst>
                                  <p:childTnLst>
                                    <p:set>
                                      <p:cBhvr>
                                        <p:cTn id="43" dur="1" fill="hold">
                                          <p:stCondLst>
                                            <p:cond delay="0"/>
                                          </p:stCondLst>
                                        </p:cTn>
                                        <p:tgtEl>
                                          <p:spTgt spid="50"/>
                                        </p:tgtEl>
                                        <p:attrNameLst>
                                          <p:attrName>style.visibility</p:attrName>
                                        </p:attrNameLst>
                                      </p:cBhvr>
                                      <p:to>
                                        <p:strVal val="visible"/>
                                      </p:to>
                                    </p:set>
                                    <p:animEffect transition="in" filter="wipe(down)">
                                      <p:cBhvr>
                                        <p:cTn id="44" dur="500"/>
                                        <p:tgtEl>
                                          <p:spTgt spid="50"/>
                                        </p:tgtEl>
                                      </p:cBhvr>
                                    </p:animEffect>
                                  </p:childTnLst>
                                </p:cTn>
                              </p:par>
                              <p:par>
                                <p:cTn id="45" presetID="22" presetClass="entr" presetSubtype="4" fill="hold" nodeType="withEffect">
                                  <p:stCondLst>
                                    <p:cond delay="0"/>
                                  </p:stCondLst>
                                  <p:childTnLst>
                                    <p:set>
                                      <p:cBhvr>
                                        <p:cTn id="46" dur="1" fill="hold">
                                          <p:stCondLst>
                                            <p:cond delay="0"/>
                                          </p:stCondLst>
                                        </p:cTn>
                                        <p:tgtEl>
                                          <p:spTgt spid="43"/>
                                        </p:tgtEl>
                                        <p:attrNameLst>
                                          <p:attrName>style.visibility</p:attrName>
                                        </p:attrNameLst>
                                      </p:cBhvr>
                                      <p:to>
                                        <p:strVal val="visible"/>
                                      </p:to>
                                    </p:set>
                                    <p:animEffect transition="in" filter="wipe(down)">
                                      <p:cBhvr>
                                        <p:cTn id="47" dur="500"/>
                                        <p:tgtEl>
                                          <p:spTgt spid="43"/>
                                        </p:tgtEl>
                                      </p:cBhvr>
                                    </p:animEffect>
                                  </p:childTnLst>
                                </p:cTn>
                              </p:par>
                              <p:par>
                                <p:cTn id="48" presetID="22" presetClass="entr" presetSubtype="4" fill="hold" nodeType="withEffect">
                                  <p:stCondLst>
                                    <p:cond delay="0"/>
                                  </p:stCondLst>
                                  <p:childTnLst>
                                    <p:set>
                                      <p:cBhvr>
                                        <p:cTn id="49" dur="1" fill="hold">
                                          <p:stCondLst>
                                            <p:cond delay="0"/>
                                          </p:stCondLst>
                                        </p:cTn>
                                        <p:tgtEl>
                                          <p:spTgt spid="45"/>
                                        </p:tgtEl>
                                        <p:attrNameLst>
                                          <p:attrName>style.visibility</p:attrName>
                                        </p:attrNameLst>
                                      </p:cBhvr>
                                      <p:to>
                                        <p:strVal val="visible"/>
                                      </p:to>
                                    </p:set>
                                    <p:animEffect transition="in" filter="wipe(down)">
                                      <p:cBhvr>
                                        <p:cTn id="50" dur="500"/>
                                        <p:tgtEl>
                                          <p:spTgt spid="45"/>
                                        </p:tgtEl>
                                      </p:cBhvr>
                                    </p:animEffect>
                                  </p:childTnLst>
                                </p:cTn>
                              </p:par>
                              <p:par>
                                <p:cTn id="51" presetID="22" presetClass="entr" presetSubtype="4" fill="hold" grpId="0" nodeType="withEffect">
                                  <p:stCondLst>
                                    <p:cond delay="0"/>
                                  </p:stCondLst>
                                  <p:childTnLst>
                                    <p:set>
                                      <p:cBhvr>
                                        <p:cTn id="52" dur="1" fill="hold">
                                          <p:stCondLst>
                                            <p:cond delay="0"/>
                                          </p:stCondLst>
                                        </p:cTn>
                                        <p:tgtEl>
                                          <p:spTgt spid="8"/>
                                        </p:tgtEl>
                                        <p:attrNameLst>
                                          <p:attrName>style.visibility</p:attrName>
                                        </p:attrNameLst>
                                      </p:cBhvr>
                                      <p:to>
                                        <p:strVal val="visible"/>
                                      </p:to>
                                    </p:set>
                                    <p:animEffect transition="in" filter="wipe(down)">
                                      <p:cBhvr>
                                        <p:cTn id="53" dur="500"/>
                                        <p:tgtEl>
                                          <p:spTgt spid="8"/>
                                        </p:tgtEl>
                                      </p:cBhvr>
                                    </p:animEffect>
                                  </p:childTnLst>
                                </p:cTn>
                              </p:par>
                              <p:par>
                                <p:cTn id="54" presetID="22" presetClass="entr" presetSubtype="4" fill="hold" nodeType="withEffect">
                                  <p:stCondLst>
                                    <p:cond delay="0"/>
                                  </p:stCondLst>
                                  <p:childTnLst>
                                    <p:set>
                                      <p:cBhvr>
                                        <p:cTn id="55" dur="1" fill="hold">
                                          <p:stCondLst>
                                            <p:cond delay="0"/>
                                          </p:stCondLst>
                                        </p:cTn>
                                        <p:tgtEl>
                                          <p:spTgt spid="13"/>
                                        </p:tgtEl>
                                        <p:attrNameLst>
                                          <p:attrName>style.visibility</p:attrName>
                                        </p:attrNameLst>
                                      </p:cBhvr>
                                      <p:to>
                                        <p:strVal val="visible"/>
                                      </p:to>
                                    </p:set>
                                    <p:animEffect transition="in" filter="wipe(down)">
                                      <p:cBhvr>
                                        <p:cTn id="56" dur="500"/>
                                        <p:tgtEl>
                                          <p:spTgt spid="13"/>
                                        </p:tgtEl>
                                      </p:cBhvr>
                                    </p:animEffect>
                                  </p:childTnLst>
                                </p:cTn>
                              </p:par>
                              <p:par>
                                <p:cTn id="57" presetID="22" presetClass="entr" presetSubtype="4" fill="hold" grpId="0" nodeType="withEffect">
                                  <p:stCondLst>
                                    <p:cond delay="0"/>
                                  </p:stCondLst>
                                  <p:childTnLst>
                                    <p:set>
                                      <p:cBhvr>
                                        <p:cTn id="58" dur="1" fill="hold">
                                          <p:stCondLst>
                                            <p:cond delay="0"/>
                                          </p:stCondLst>
                                        </p:cTn>
                                        <p:tgtEl>
                                          <p:spTgt spid="12"/>
                                        </p:tgtEl>
                                        <p:attrNameLst>
                                          <p:attrName>style.visibility</p:attrName>
                                        </p:attrNameLst>
                                      </p:cBhvr>
                                      <p:to>
                                        <p:strVal val="visible"/>
                                      </p:to>
                                    </p:set>
                                    <p:animEffect transition="in" filter="wipe(down)">
                                      <p:cBhvr>
                                        <p:cTn id="59" dur="500"/>
                                        <p:tgtEl>
                                          <p:spTgt spid="12"/>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4" fill="hold" grpId="0" nodeType="clickEffect">
                                  <p:stCondLst>
                                    <p:cond delay="0"/>
                                  </p:stCondLst>
                                  <p:childTnLst>
                                    <p:set>
                                      <p:cBhvr>
                                        <p:cTn id="63" dur="1" fill="hold">
                                          <p:stCondLst>
                                            <p:cond delay="0"/>
                                          </p:stCondLst>
                                        </p:cTn>
                                        <p:tgtEl>
                                          <p:spTgt spid="18"/>
                                        </p:tgtEl>
                                        <p:attrNameLst>
                                          <p:attrName>style.visibility</p:attrName>
                                        </p:attrNameLst>
                                      </p:cBhvr>
                                      <p:to>
                                        <p:strVal val="visible"/>
                                      </p:to>
                                    </p:set>
                                    <p:animEffect transition="in" filter="wipe(down)">
                                      <p:cBhvr>
                                        <p:cTn id="64" dur="500"/>
                                        <p:tgtEl>
                                          <p:spTgt spid="18"/>
                                        </p:tgtEl>
                                      </p:cBhvr>
                                    </p:animEffect>
                                  </p:childTnLst>
                                </p:cTn>
                              </p:par>
                              <p:par>
                                <p:cTn id="65" presetID="22" presetClass="entr" presetSubtype="4" fill="hold" nodeType="withEffect">
                                  <p:stCondLst>
                                    <p:cond delay="0"/>
                                  </p:stCondLst>
                                  <p:childTnLst>
                                    <p:set>
                                      <p:cBhvr>
                                        <p:cTn id="66" dur="1" fill="hold">
                                          <p:stCondLst>
                                            <p:cond delay="0"/>
                                          </p:stCondLst>
                                        </p:cTn>
                                        <p:tgtEl>
                                          <p:spTgt spid="36"/>
                                        </p:tgtEl>
                                        <p:attrNameLst>
                                          <p:attrName>style.visibility</p:attrName>
                                        </p:attrNameLst>
                                      </p:cBhvr>
                                      <p:to>
                                        <p:strVal val="visible"/>
                                      </p:to>
                                    </p:set>
                                    <p:animEffect transition="in" filter="wipe(down)">
                                      <p:cBhvr>
                                        <p:cTn id="67" dur="500"/>
                                        <p:tgtEl>
                                          <p:spTgt spid="36"/>
                                        </p:tgtEl>
                                      </p:cBhvr>
                                    </p:animEffect>
                                  </p:childTnLst>
                                </p:cTn>
                              </p:par>
                              <p:par>
                                <p:cTn id="68" presetID="22" presetClass="entr" presetSubtype="4" fill="hold" nodeType="withEffect">
                                  <p:stCondLst>
                                    <p:cond delay="0"/>
                                  </p:stCondLst>
                                  <p:childTnLst>
                                    <p:set>
                                      <p:cBhvr>
                                        <p:cTn id="69" dur="1" fill="hold">
                                          <p:stCondLst>
                                            <p:cond delay="0"/>
                                          </p:stCondLst>
                                        </p:cTn>
                                        <p:tgtEl>
                                          <p:spTgt spid="11"/>
                                        </p:tgtEl>
                                        <p:attrNameLst>
                                          <p:attrName>style.visibility</p:attrName>
                                        </p:attrNameLst>
                                      </p:cBhvr>
                                      <p:to>
                                        <p:strVal val="visible"/>
                                      </p:to>
                                    </p:set>
                                    <p:animEffect transition="in" filter="wipe(down)">
                                      <p:cBhvr>
                                        <p:cTn id="70" dur="500"/>
                                        <p:tgtEl>
                                          <p:spTgt spid="11"/>
                                        </p:tgtEl>
                                      </p:cBhvr>
                                    </p:animEffect>
                                  </p:childTnLst>
                                </p:cTn>
                              </p:par>
                              <p:par>
                                <p:cTn id="71" presetID="22" presetClass="entr" presetSubtype="4" fill="hold" nodeType="withEffect">
                                  <p:stCondLst>
                                    <p:cond delay="0"/>
                                  </p:stCondLst>
                                  <p:childTnLst>
                                    <p:set>
                                      <p:cBhvr>
                                        <p:cTn id="72" dur="1" fill="hold">
                                          <p:stCondLst>
                                            <p:cond delay="0"/>
                                          </p:stCondLst>
                                        </p:cTn>
                                        <p:tgtEl>
                                          <p:spTgt spid="37"/>
                                        </p:tgtEl>
                                        <p:attrNameLst>
                                          <p:attrName>style.visibility</p:attrName>
                                        </p:attrNameLst>
                                      </p:cBhvr>
                                      <p:to>
                                        <p:strVal val="visible"/>
                                      </p:to>
                                    </p:set>
                                    <p:animEffect transition="in" filter="wipe(down)">
                                      <p:cBhvr>
                                        <p:cTn id="73" dur="500"/>
                                        <p:tgtEl>
                                          <p:spTgt spid="37"/>
                                        </p:tgtEl>
                                      </p:cBhvr>
                                    </p:animEffect>
                                  </p:childTnLst>
                                </p:cTn>
                              </p:par>
                              <p:par>
                                <p:cTn id="74" presetID="22" presetClass="entr" presetSubtype="4" fill="hold" nodeType="withEffect">
                                  <p:stCondLst>
                                    <p:cond delay="0"/>
                                  </p:stCondLst>
                                  <p:childTnLst>
                                    <p:set>
                                      <p:cBhvr>
                                        <p:cTn id="75" dur="1" fill="hold">
                                          <p:stCondLst>
                                            <p:cond delay="0"/>
                                          </p:stCondLst>
                                        </p:cTn>
                                        <p:tgtEl>
                                          <p:spTgt spid="38"/>
                                        </p:tgtEl>
                                        <p:attrNameLst>
                                          <p:attrName>style.visibility</p:attrName>
                                        </p:attrNameLst>
                                      </p:cBhvr>
                                      <p:to>
                                        <p:strVal val="visible"/>
                                      </p:to>
                                    </p:set>
                                    <p:animEffect transition="in" filter="wipe(down)">
                                      <p:cBhvr>
                                        <p:cTn id="76" dur="500"/>
                                        <p:tgtEl>
                                          <p:spTgt spid="38"/>
                                        </p:tgtEl>
                                      </p:cBhvr>
                                    </p:animEffect>
                                  </p:childTnLst>
                                </p:cTn>
                              </p:par>
                              <p:par>
                                <p:cTn id="77" presetID="22" presetClass="entr" presetSubtype="4" fill="hold" grpId="0" nodeType="withEffect">
                                  <p:stCondLst>
                                    <p:cond delay="0"/>
                                  </p:stCondLst>
                                  <p:childTnLst>
                                    <p:set>
                                      <p:cBhvr>
                                        <p:cTn id="78" dur="1" fill="hold">
                                          <p:stCondLst>
                                            <p:cond delay="0"/>
                                          </p:stCondLst>
                                        </p:cTn>
                                        <p:tgtEl>
                                          <p:spTgt spid="4"/>
                                        </p:tgtEl>
                                        <p:attrNameLst>
                                          <p:attrName>style.visibility</p:attrName>
                                        </p:attrNameLst>
                                      </p:cBhvr>
                                      <p:to>
                                        <p:strVal val="visible"/>
                                      </p:to>
                                    </p:set>
                                    <p:animEffect transition="in" filter="wipe(down)">
                                      <p:cBhvr>
                                        <p:cTn id="79" dur="500"/>
                                        <p:tgtEl>
                                          <p:spTgt spid="4"/>
                                        </p:tgtEl>
                                      </p:cBhvr>
                                    </p:animEffect>
                                  </p:childTnLst>
                                </p:cTn>
                              </p:par>
                              <p:par>
                                <p:cTn id="80" presetID="22" presetClass="entr" presetSubtype="4" fill="hold" grpId="0" nodeType="withEffect">
                                  <p:stCondLst>
                                    <p:cond delay="0"/>
                                  </p:stCondLst>
                                  <p:childTnLst>
                                    <p:set>
                                      <p:cBhvr>
                                        <p:cTn id="81" dur="1" fill="hold">
                                          <p:stCondLst>
                                            <p:cond delay="0"/>
                                          </p:stCondLst>
                                        </p:cTn>
                                        <p:tgtEl>
                                          <p:spTgt spid="7"/>
                                        </p:tgtEl>
                                        <p:attrNameLst>
                                          <p:attrName>style.visibility</p:attrName>
                                        </p:attrNameLst>
                                      </p:cBhvr>
                                      <p:to>
                                        <p:strVal val="visible"/>
                                      </p:to>
                                    </p:set>
                                    <p:animEffect transition="in" filter="wipe(down)">
                                      <p:cBhvr>
                                        <p:cTn id="82" dur="500"/>
                                        <p:tgtEl>
                                          <p:spTgt spid="7"/>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4" fill="hold" grpId="0" nodeType="clickEffect">
                                  <p:stCondLst>
                                    <p:cond delay="0"/>
                                  </p:stCondLst>
                                  <p:childTnLst>
                                    <p:set>
                                      <p:cBhvr>
                                        <p:cTn id="86" dur="1" fill="hold">
                                          <p:stCondLst>
                                            <p:cond delay="0"/>
                                          </p:stCondLst>
                                        </p:cTn>
                                        <p:tgtEl>
                                          <p:spTgt spid="39"/>
                                        </p:tgtEl>
                                        <p:attrNameLst>
                                          <p:attrName>style.visibility</p:attrName>
                                        </p:attrNameLst>
                                      </p:cBhvr>
                                      <p:to>
                                        <p:strVal val="visible"/>
                                      </p:to>
                                    </p:set>
                                    <p:animEffect transition="in" filter="wipe(down)">
                                      <p:cBhvr>
                                        <p:cTn id="87" dur="500"/>
                                        <p:tgtEl>
                                          <p:spTgt spid="39"/>
                                        </p:tgtEl>
                                      </p:cBhvr>
                                    </p:animEffect>
                                  </p:childTnLst>
                                </p:cTn>
                              </p:par>
                              <p:par>
                                <p:cTn id="88" presetID="22" presetClass="entr" presetSubtype="4" fill="hold" nodeType="withEffect">
                                  <p:stCondLst>
                                    <p:cond delay="0"/>
                                  </p:stCondLst>
                                  <p:childTnLst>
                                    <p:set>
                                      <p:cBhvr>
                                        <p:cTn id="89" dur="1" fill="hold">
                                          <p:stCondLst>
                                            <p:cond delay="0"/>
                                          </p:stCondLst>
                                        </p:cTn>
                                        <p:tgtEl>
                                          <p:spTgt spid="19"/>
                                        </p:tgtEl>
                                        <p:attrNameLst>
                                          <p:attrName>style.visibility</p:attrName>
                                        </p:attrNameLst>
                                      </p:cBhvr>
                                      <p:to>
                                        <p:strVal val="visible"/>
                                      </p:to>
                                    </p:set>
                                    <p:animEffect transition="in" filter="wipe(down)">
                                      <p:cBhvr>
                                        <p:cTn id="90" dur="500"/>
                                        <p:tgtEl>
                                          <p:spTgt spid="19"/>
                                        </p:tgtEl>
                                      </p:cBhvr>
                                    </p:animEffect>
                                  </p:childTnLst>
                                </p:cTn>
                              </p:par>
                              <p:par>
                                <p:cTn id="91" presetID="22" presetClass="entr" presetSubtype="4" fill="hold" grpId="0" nodeType="withEffect">
                                  <p:stCondLst>
                                    <p:cond delay="0"/>
                                  </p:stCondLst>
                                  <p:childTnLst>
                                    <p:set>
                                      <p:cBhvr>
                                        <p:cTn id="92" dur="1" fill="hold">
                                          <p:stCondLst>
                                            <p:cond delay="0"/>
                                          </p:stCondLst>
                                        </p:cTn>
                                        <p:tgtEl>
                                          <p:spTgt spid="32"/>
                                        </p:tgtEl>
                                        <p:attrNameLst>
                                          <p:attrName>style.visibility</p:attrName>
                                        </p:attrNameLst>
                                      </p:cBhvr>
                                      <p:to>
                                        <p:strVal val="visible"/>
                                      </p:to>
                                    </p:set>
                                    <p:animEffect transition="in" filter="wipe(down)">
                                      <p:cBhvr>
                                        <p:cTn id="93" dur="500"/>
                                        <p:tgtEl>
                                          <p:spTgt spid="32"/>
                                        </p:tgtEl>
                                      </p:cBhvr>
                                    </p:animEffect>
                                  </p:childTnLst>
                                </p:cTn>
                              </p:par>
                              <p:par>
                                <p:cTn id="94" presetID="22" presetClass="entr" presetSubtype="4" fill="hold" nodeType="withEffect">
                                  <p:stCondLst>
                                    <p:cond delay="0"/>
                                  </p:stCondLst>
                                  <p:childTnLst>
                                    <p:set>
                                      <p:cBhvr>
                                        <p:cTn id="95" dur="1" fill="hold">
                                          <p:stCondLst>
                                            <p:cond delay="0"/>
                                          </p:stCondLst>
                                        </p:cTn>
                                        <p:tgtEl>
                                          <p:spTgt spid="46"/>
                                        </p:tgtEl>
                                        <p:attrNameLst>
                                          <p:attrName>style.visibility</p:attrName>
                                        </p:attrNameLst>
                                      </p:cBhvr>
                                      <p:to>
                                        <p:strVal val="visible"/>
                                      </p:to>
                                    </p:set>
                                    <p:animEffect transition="in" filter="wipe(down)">
                                      <p:cBhvr>
                                        <p:cTn id="96" dur="500"/>
                                        <p:tgtEl>
                                          <p:spTgt spid="46"/>
                                        </p:tgtEl>
                                      </p:cBhvr>
                                    </p:animEffect>
                                  </p:childTnLst>
                                </p:cTn>
                              </p:par>
                              <p:par>
                                <p:cTn id="97" presetID="22" presetClass="entr" presetSubtype="4" fill="hold" nodeType="withEffect">
                                  <p:stCondLst>
                                    <p:cond delay="0"/>
                                  </p:stCondLst>
                                  <p:childTnLst>
                                    <p:set>
                                      <p:cBhvr>
                                        <p:cTn id="98" dur="1" fill="hold">
                                          <p:stCondLst>
                                            <p:cond delay="0"/>
                                          </p:stCondLst>
                                        </p:cTn>
                                        <p:tgtEl>
                                          <p:spTgt spid="3"/>
                                        </p:tgtEl>
                                        <p:attrNameLst>
                                          <p:attrName>style.visibility</p:attrName>
                                        </p:attrNameLst>
                                      </p:cBhvr>
                                      <p:to>
                                        <p:strVal val="visible"/>
                                      </p:to>
                                    </p:set>
                                    <p:animEffect transition="in" filter="wipe(down)">
                                      <p:cBhvr>
                                        <p:cTn id="99" dur="500"/>
                                        <p:tgtEl>
                                          <p:spTgt spid="3"/>
                                        </p:tgtEl>
                                      </p:cBhvr>
                                    </p:animEffect>
                                  </p:childTnLst>
                                </p:cTn>
                              </p:par>
                              <p:par>
                                <p:cTn id="100" presetID="22" presetClass="entr" presetSubtype="4" fill="hold" grpId="0" nodeType="withEffect">
                                  <p:stCondLst>
                                    <p:cond delay="0"/>
                                  </p:stCondLst>
                                  <p:childTnLst>
                                    <p:set>
                                      <p:cBhvr>
                                        <p:cTn id="101" dur="1" fill="hold">
                                          <p:stCondLst>
                                            <p:cond delay="0"/>
                                          </p:stCondLst>
                                        </p:cTn>
                                        <p:tgtEl>
                                          <p:spTgt spid="55"/>
                                        </p:tgtEl>
                                        <p:attrNameLst>
                                          <p:attrName>style.visibility</p:attrName>
                                        </p:attrNameLst>
                                      </p:cBhvr>
                                      <p:to>
                                        <p:strVal val="visible"/>
                                      </p:to>
                                    </p:set>
                                    <p:animEffect transition="in" filter="wipe(down)">
                                      <p:cBhvr>
                                        <p:cTn id="102" dur="500"/>
                                        <p:tgtEl>
                                          <p:spTgt spid="55"/>
                                        </p:tgtEl>
                                      </p:cBhvr>
                                    </p:animEffect>
                                  </p:childTnLst>
                                </p:cTn>
                              </p:par>
                              <p:par>
                                <p:cTn id="103" presetID="1" presetClass="entr" presetSubtype="0" fill="hold" grpId="0" nodeType="withEffect">
                                  <p:stCondLst>
                                    <p:cond delay="0"/>
                                  </p:stCondLst>
                                  <p:childTnLst>
                                    <p:set>
                                      <p:cBhvr>
                                        <p:cTn id="104" dur="1" fill="hold">
                                          <p:stCondLst>
                                            <p:cond delay="0"/>
                                          </p:stCondLst>
                                        </p:cTn>
                                        <p:tgtEl>
                                          <p:spTgt spid="30"/>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49"/>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8" grpId="0" animBg="1"/>
      <p:bldP spid="12" grpId="0"/>
      <p:bldP spid="15" grpId="0"/>
      <p:bldP spid="16" grpId="0"/>
      <p:bldP spid="18" grpId="0"/>
      <p:bldP spid="32" grpId="0" animBg="1"/>
      <p:bldP spid="33" grpId="0" animBg="1"/>
      <p:bldP spid="4" grpId="0" animBg="1"/>
      <p:bldP spid="7" grpId="0"/>
      <p:bldP spid="39" grpId="0"/>
      <p:bldP spid="54" grpId="0"/>
      <p:bldP spid="55" grpId="0"/>
      <p:bldP spid="30"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041AB034-B256-45A1-B3CA-3AC44A3A8D52}"/>
              </a:ext>
            </a:extLst>
          </p:cNvPr>
          <p:cNvGraphicFramePr>
            <a:graphicFrameLocks noChangeAspect="1"/>
          </p:cNvGraphicFramePr>
          <p:nvPr>
            <p:custDataLst>
              <p:tags r:id="rId2"/>
            </p:custDataLst>
          </p:nvPr>
        </p:nvGraphicFramePr>
        <p:xfrm>
          <a:off x="1557" y="2044"/>
          <a:ext cx="1557" cy="1557"/>
        </p:xfrm>
        <a:graphic>
          <a:graphicData uri="http://schemas.openxmlformats.org/presentationml/2006/ole">
            <mc:AlternateContent xmlns:mc="http://schemas.openxmlformats.org/markup-compatibility/2006">
              <mc:Choice xmlns:v="urn:schemas-microsoft-com:vml" Requires="v">
                <p:oleObj spid="_x0000_s24578" name="think-cell Slide" r:id="rId6" imgW="425" imgH="424" progId="TCLayout.ActiveDocument.1">
                  <p:embed/>
                </p:oleObj>
              </mc:Choice>
              <mc:Fallback>
                <p:oleObj name="think-cell Slide" r:id="rId6" imgW="425" imgH="424" progId="TCLayout.ActiveDocument.1">
                  <p:embed/>
                  <p:pic>
                    <p:nvPicPr>
                      <p:cNvPr id="4" name="Object 3" hidden="1">
                        <a:extLst>
                          <a:ext uri="{FF2B5EF4-FFF2-40B4-BE49-F238E27FC236}">
                            <a16:creationId xmlns:a16="http://schemas.microsoft.com/office/drawing/2014/main" id="{041AB034-B256-45A1-B3CA-3AC44A3A8D52}"/>
                          </a:ext>
                        </a:extLst>
                      </p:cNvPr>
                      <p:cNvPicPr/>
                      <p:nvPr/>
                    </p:nvPicPr>
                    <p:blipFill>
                      <a:blip r:embed="rId7"/>
                      <a:stretch>
                        <a:fillRect/>
                      </a:stretch>
                    </p:blipFill>
                    <p:spPr>
                      <a:xfrm>
                        <a:off x="1557" y="2044"/>
                        <a:ext cx="1557" cy="1557"/>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4737DE79-7188-49C4-AC04-9F3E5A59AA5C}"/>
              </a:ext>
            </a:extLst>
          </p:cNvPr>
          <p:cNvSpPr/>
          <p:nvPr>
            <p:custDataLst>
              <p:tags r:id="rId3"/>
            </p:custDataLst>
          </p:nvPr>
        </p:nvSpPr>
        <p:spPr bwMode="auto">
          <a:xfrm>
            <a:off x="1" y="487"/>
            <a:ext cx="155629" cy="15562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3136" dirty="0" err="1">
              <a:gradFill>
                <a:gsLst>
                  <a:gs pos="0">
                    <a:srgbClr val="FFFFFF"/>
                  </a:gs>
                  <a:gs pos="100000">
                    <a:srgbClr val="FFFFFF"/>
                  </a:gs>
                </a:gsLst>
                <a:lin ang="5400000" scaled="0"/>
              </a:gradFill>
              <a:latin typeface="Segoe UI Semibold" panose="020B0702040204020203" pitchFamily="34" charset="0"/>
              <a:cs typeface="Segoe UI" panose="020B0502040204020203" pitchFamily="34" charset="0"/>
              <a:sym typeface="Segoe UI Semibold" panose="020B0702040204020203" pitchFamily="34" charset="0"/>
            </a:endParaRPr>
          </a:p>
        </p:txBody>
      </p:sp>
      <p:sp>
        <p:nvSpPr>
          <p:cNvPr id="2" name="Title 1">
            <a:extLst>
              <a:ext uri="{FF2B5EF4-FFF2-40B4-BE49-F238E27FC236}">
                <a16:creationId xmlns:a16="http://schemas.microsoft.com/office/drawing/2014/main" id="{F2D5D4E8-1FAC-426B-9CE0-4F1C627FE644}"/>
              </a:ext>
            </a:extLst>
          </p:cNvPr>
          <p:cNvSpPr>
            <a:spLocks noGrp="1"/>
          </p:cNvSpPr>
          <p:nvPr>
            <p:ph type="title"/>
          </p:nvPr>
        </p:nvSpPr>
        <p:spPr/>
        <p:txBody>
          <a:bodyPr/>
          <a:lstStyle/>
          <a:p>
            <a:r>
              <a:rPr lang="en-US" dirty="0"/>
              <a:t>Network requirements and considerations</a:t>
            </a:r>
          </a:p>
        </p:txBody>
      </p:sp>
      <p:graphicFrame>
        <p:nvGraphicFramePr>
          <p:cNvPr id="56" name="Content Placeholder 5">
            <a:extLst>
              <a:ext uri="{FF2B5EF4-FFF2-40B4-BE49-F238E27FC236}">
                <a16:creationId xmlns:a16="http://schemas.microsoft.com/office/drawing/2014/main" id="{A86F742A-3CF1-415E-8E51-2D45B6E469F5}"/>
              </a:ext>
            </a:extLst>
          </p:cNvPr>
          <p:cNvGraphicFramePr>
            <a:graphicFrameLocks/>
          </p:cNvGraphicFramePr>
          <p:nvPr/>
        </p:nvGraphicFramePr>
        <p:xfrm>
          <a:off x="6402807" y="3018099"/>
          <a:ext cx="5448344" cy="2977684"/>
        </p:xfrm>
        <a:graphic>
          <a:graphicData uri="http://schemas.openxmlformats.org/drawingml/2006/table">
            <a:tbl>
              <a:tblPr firstRow="1" firstCol="1" bandRow="1">
                <a:tableStyleId>{5C22544A-7EE6-4342-B048-85BDC9FD1C3A}</a:tableStyleId>
              </a:tblPr>
              <a:tblGrid>
                <a:gridCol w="1233826">
                  <a:extLst>
                    <a:ext uri="{9D8B030D-6E8A-4147-A177-3AD203B41FA5}">
                      <a16:colId xmlns:a16="http://schemas.microsoft.com/office/drawing/2014/main" val="2809098465"/>
                    </a:ext>
                  </a:extLst>
                </a:gridCol>
                <a:gridCol w="1945941">
                  <a:extLst>
                    <a:ext uri="{9D8B030D-6E8A-4147-A177-3AD203B41FA5}">
                      <a16:colId xmlns:a16="http://schemas.microsoft.com/office/drawing/2014/main" val="4032334004"/>
                    </a:ext>
                  </a:extLst>
                </a:gridCol>
                <a:gridCol w="2268577">
                  <a:extLst>
                    <a:ext uri="{9D8B030D-6E8A-4147-A177-3AD203B41FA5}">
                      <a16:colId xmlns:a16="http://schemas.microsoft.com/office/drawing/2014/main" val="2309847289"/>
                    </a:ext>
                  </a:extLst>
                </a:gridCol>
              </a:tblGrid>
              <a:tr h="431962">
                <a:tc>
                  <a:txBody>
                    <a:bodyPr/>
                    <a:lstStyle/>
                    <a:p>
                      <a:endParaRPr lang="en-US" sz="1600" dirty="0">
                        <a:solidFill>
                          <a:schemeClr val="tx1"/>
                        </a:solidFill>
                      </a:endParaRPr>
                    </a:p>
                  </a:txBody>
                  <a:tcPr marL="0" marR="185542" marT="45713" marB="45713">
                    <a:lnR w="12700" cap="flat" cmpd="sng" algn="ctr">
                      <a:solidFill>
                        <a:schemeClr val="bg1"/>
                      </a:solidFill>
                      <a:prstDash val="solid"/>
                      <a:round/>
                      <a:headEnd type="none" w="med" len="med"/>
                      <a:tailEnd type="none" w="med" len="med"/>
                    </a:lnR>
                    <a:lnB w="28575" cap="flat" cmpd="sng" algn="ctr">
                      <a:solidFill>
                        <a:schemeClr val="accent5"/>
                      </a:solidFill>
                      <a:prstDash val="solid"/>
                      <a:round/>
                      <a:headEnd type="none" w="med" len="med"/>
                      <a:tailEnd type="none" w="med" len="med"/>
                    </a:lnB>
                    <a:noFill/>
                  </a:tcPr>
                </a:tc>
                <a:tc>
                  <a:txBody>
                    <a:bodyPr/>
                    <a:lstStyle/>
                    <a:p>
                      <a:r>
                        <a:rPr lang="en-US" sz="1600" b="0" kern="1200" dirty="0">
                          <a:solidFill>
                            <a:schemeClr val="accent1"/>
                          </a:solidFill>
                          <a:latin typeface="+mj-lt"/>
                          <a:ea typeface="+mn-ea"/>
                          <a:cs typeface="+mn-cs"/>
                        </a:rPr>
                        <a:t>Connectivity Type</a:t>
                      </a:r>
                    </a:p>
                  </a:txBody>
                  <a:tcPr marL="89642" marR="89642" marT="45713" marB="4571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28575" cap="flat" cmpd="sng" algn="ctr">
                      <a:solidFill>
                        <a:schemeClr val="accent1"/>
                      </a:solidFill>
                      <a:prstDash val="solid"/>
                      <a:round/>
                      <a:headEnd type="none" w="med" len="med"/>
                      <a:tailEnd type="none" w="med" len="med"/>
                    </a:lnB>
                    <a:noFill/>
                  </a:tcPr>
                </a:tc>
                <a:tc>
                  <a:txBody>
                    <a:bodyPr/>
                    <a:lstStyle/>
                    <a:p>
                      <a:r>
                        <a:rPr lang="en-US" sz="1600" b="0" kern="1200" dirty="0">
                          <a:solidFill>
                            <a:schemeClr val="accent1"/>
                          </a:solidFill>
                          <a:latin typeface="+mj-lt"/>
                          <a:ea typeface="+mn-ea"/>
                          <a:cs typeface="+mn-cs"/>
                        </a:rPr>
                        <a:t>Special Considerations</a:t>
                      </a:r>
                    </a:p>
                  </a:txBody>
                  <a:tcPr marL="89642" marR="89642" marT="45713" marB="45713">
                    <a:lnL w="12700" cap="flat" cmpd="sng" algn="ctr">
                      <a:solidFill>
                        <a:schemeClr val="bg1"/>
                      </a:solidFill>
                      <a:prstDash val="solid"/>
                      <a:round/>
                      <a:headEnd type="none" w="med" len="med"/>
                      <a:tailEnd type="none" w="med" len="med"/>
                    </a:lnL>
                    <a:lnB w="28575" cap="flat" cmpd="sng" algn="ctr">
                      <a:solidFill>
                        <a:schemeClr val="accent1"/>
                      </a:solidFill>
                      <a:prstDash val="solid"/>
                      <a:round/>
                      <a:headEnd type="none" w="med" len="med"/>
                      <a:tailEnd type="none" w="med" len="med"/>
                    </a:lnB>
                    <a:noFill/>
                  </a:tcPr>
                </a:tc>
                <a:extLst>
                  <a:ext uri="{0D108BD9-81ED-4DB2-BD59-A6C34878D82A}">
                    <a16:rowId xmlns:a16="http://schemas.microsoft.com/office/drawing/2014/main" val="3970478617"/>
                  </a:ext>
                </a:extLst>
              </a:tr>
              <a:tr h="666306">
                <a:tc>
                  <a:txBody>
                    <a:bodyPr/>
                    <a:lstStyle/>
                    <a:p>
                      <a:r>
                        <a:rPr lang="en-US" sz="1200" b="0" dirty="0">
                          <a:solidFill>
                            <a:schemeClr val="bg1"/>
                          </a:solidFill>
                          <a:latin typeface="+mj-lt"/>
                        </a:rPr>
                        <a:t>ExpressRoute</a:t>
                      </a:r>
                    </a:p>
                  </a:txBody>
                  <a:tcPr marL="89642" marR="89642" marT="45713" marB="45713" anchor="ctr">
                    <a:lnL w="28575" cap="flat" cmpd="sng" algn="ctr">
                      <a:solidFill>
                        <a:schemeClr val="accent5"/>
                      </a:solid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accent5"/>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r>
                        <a:rPr lang="en-US" sz="1400" dirty="0">
                          <a:solidFill>
                            <a:schemeClr val="tx1"/>
                          </a:solidFill>
                        </a:rPr>
                        <a:t>Hybrid</a:t>
                      </a:r>
                    </a:p>
                  </a:txBody>
                  <a:tcPr marL="89642" marR="185542" marT="45713" marB="45713" anchor="ctr">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28575" cap="flat" cmpd="sng" algn="ctr">
                      <a:solidFill>
                        <a:schemeClr val="accent1"/>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400" dirty="0">
                          <a:solidFill>
                            <a:schemeClr val="tx1"/>
                          </a:solidFill>
                        </a:rPr>
                        <a:t>Dedicated network through service provider</a:t>
                      </a:r>
                    </a:p>
                  </a:txBody>
                  <a:tcPr marL="89642" marR="185542" marT="45713" marB="45713"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28575" cap="flat" cmpd="sng" algn="ctr">
                      <a:solidFill>
                        <a:schemeClr val="accent1"/>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976004626"/>
                  </a:ext>
                </a:extLst>
              </a:tr>
              <a:tr h="939708">
                <a:tc>
                  <a:txBody>
                    <a:bodyPr/>
                    <a:lstStyle/>
                    <a:p>
                      <a:r>
                        <a:rPr lang="en-US" sz="1400" b="0" dirty="0">
                          <a:solidFill>
                            <a:schemeClr val="bg1"/>
                          </a:solidFill>
                          <a:latin typeface="+mj-lt"/>
                        </a:rPr>
                        <a:t>Site-to-Site VPN</a:t>
                      </a:r>
                    </a:p>
                  </a:txBody>
                  <a:tcPr marL="89642" marR="89642" marT="45713" marB="45713" anchor="ctr">
                    <a:lnL w="28575" cap="flat" cmpd="sng" algn="ctr">
                      <a:solidFill>
                        <a:schemeClr val="accent5"/>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r>
                        <a:rPr lang="en-US" sz="1400" dirty="0">
                          <a:solidFill>
                            <a:schemeClr val="tx1"/>
                          </a:solidFill>
                        </a:rPr>
                        <a:t>Hybrid</a:t>
                      </a:r>
                    </a:p>
                  </a:txBody>
                  <a:tcPr marL="89642" marR="185542" marT="45713" marB="45713" anchor="ctr">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400" dirty="0">
                          <a:solidFill>
                            <a:schemeClr val="tx1"/>
                          </a:solidFill>
                        </a:rPr>
                        <a:t>Limited bandwidth compared to ExpressRoute</a:t>
                      </a:r>
                    </a:p>
                  </a:txBody>
                  <a:tcPr marL="89642" marR="185542" marT="45713" marB="45713"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914840560"/>
                  </a:ext>
                </a:extLst>
              </a:tr>
              <a:tr h="939708">
                <a:tc>
                  <a:txBody>
                    <a:bodyPr/>
                    <a:lstStyle/>
                    <a:p>
                      <a:r>
                        <a:rPr lang="en-US" sz="1400" b="0" dirty="0">
                          <a:solidFill>
                            <a:schemeClr val="bg1"/>
                          </a:solidFill>
                          <a:latin typeface="+mj-lt"/>
                        </a:rPr>
                        <a:t>Azure AD Domain Services</a:t>
                      </a:r>
                    </a:p>
                  </a:txBody>
                  <a:tcPr marL="89642" marR="89642" marT="45713" marB="45713" anchor="ctr">
                    <a:lnL w="28575" cap="flat" cmpd="sng" algn="ctr">
                      <a:solidFill>
                        <a:schemeClr val="accent5"/>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5"/>
                    </a:solidFill>
                  </a:tcPr>
                </a:tc>
                <a:tc>
                  <a:txBody>
                    <a:bodyPr/>
                    <a:lstStyle/>
                    <a:p>
                      <a:r>
                        <a:rPr lang="en-US" sz="1400" dirty="0">
                          <a:solidFill>
                            <a:schemeClr val="tx1"/>
                          </a:solidFill>
                        </a:rPr>
                        <a:t>Isolated</a:t>
                      </a:r>
                    </a:p>
                  </a:txBody>
                  <a:tcPr marL="89642" marR="185542" marT="45713" marB="45713" anchor="ctr">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400" dirty="0">
                          <a:solidFill>
                            <a:schemeClr val="tx1"/>
                          </a:solidFill>
                        </a:rPr>
                        <a:t>Must synchronize password hashes to Azure AD</a:t>
                      </a:r>
                    </a:p>
                  </a:txBody>
                  <a:tcPr marL="89642" marR="185542" marT="45713" marB="45713"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471199328"/>
                  </a:ext>
                </a:extLst>
              </a:tr>
            </a:tbl>
          </a:graphicData>
        </a:graphic>
      </p:graphicFrame>
      <p:grpSp>
        <p:nvGrpSpPr>
          <p:cNvPr id="10" name="Group 9">
            <a:extLst>
              <a:ext uri="{FF2B5EF4-FFF2-40B4-BE49-F238E27FC236}">
                <a16:creationId xmlns:a16="http://schemas.microsoft.com/office/drawing/2014/main" id="{158886C4-1ADA-47F9-B088-3435A383A594}"/>
              </a:ext>
            </a:extLst>
          </p:cNvPr>
          <p:cNvGrpSpPr/>
          <p:nvPr/>
        </p:nvGrpSpPr>
        <p:grpSpPr>
          <a:xfrm>
            <a:off x="-7686" y="1324321"/>
            <a:ext cx="5987634" cy="932749"/>
            <a:chOff x="-1523" y="1338943"/>
            <a:chExt cx="6537941" cy="951453"/>
          </a:xfrm>
        </p:grpSpPr>
        <p:sp>
          <p:nvSpPr>
            <p:cNvPr id="35" name="Rectangle: Rounded Corners 34">
              <a:extLst>
                <a:ext uri="{FF2B5EF4-FFF2-40B4-BE49-F238E27FC236}">
                  <a16:creationId xmlns:a16="http://schemas.microsoft.com/office/drawing/2014/main" id="{BAC2E40C-4BF9-4106-A8A4-F8E775300105}"/>
                </a:ext>
              </a:extLst>
            </p:cNvPr>
            <p:cNvSpPr/>
            <p:nvPr/>
          </p:nvSpPr>
          <p:spPr bwMode="auto">
            <a:xfrm>
              <a:off x="-1523" y="1465165"/>
              <a:ext cx="6397512" cy="699009"/>
            </a:xfrm>
            <a:prstGeom prst="roundRect">
              <a:avLst>
                <a:gd name="adj" fmla="val 0"/>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03391"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IN" sz="2353" dirty="0">
                  <a:solidFill>
                    <a:schemeClr val="bg1"/>
                  </a:solidFill>
                  <a:ea typeface="Segoe UI" pitchFamily="34" charset="0"/>
                  <a:cs typeface="Segoe UI" pitchFamily="34" charset="0"/>
                </a:rPr>
                <a:t>Requirements</a:t>
              </a:r>
            </a:p>
          </p:txBody>
        </p:sp>
        <p:grpSp>
          <p:nvGrpSpPr>
            <p:cNvPr id="8" name="Group 7">
              <a:extLst>
                <a:ext uri="{FF2B5EF4-FFF2-40B4-BE49-F238E27FC236}">
                  <a16:creationId xmlns:a16="http://schemas.microsoft.com/office/drawing/2014/main" id="{A76922A0-5812-45AA-9BA9-D6106BC067BA}"/>
                </a:ext>
              </a:extLst>
            </p:cNvPr>
            <p:cNvGrpSpPr/>
            <p:nvPr/>
          </p:nvGrpSpPr>
          <p:grpSpPr>
            <a:xfrm>
              <a:off x="-5" y="1338943"/>
              <a:ext cx="6536423" cy="951453"/>
              <a:chOff x="-3" y="1338943"/>
              <a:chExt cx="4200146" cy="951453"/>
            </a:xfrm>
          </p:grpSpPr>
          <p:sp>
            <p:nvSpPr>
              <p:cNvPr id="29" name="Arrow: Bent 28">
                <a:extLst>
                  <a:ext uri="{FF2B5EF4-FFF2-40B4-BE49-F238E27FC236}">
                    <a16:creationId xmlns:a16="http://schemas.microsoft.com/office/drawing/2014/main" id="{C96018C6-41BD-4429-AE97-FFF112C8DEF4}"/>
                  </a:ext>
                </a:extLst>
              </p:cNvPr>
              <p:cNvSpPr/>
              <p:nvPr/>
            </p:nvSpPr>
            <p:spPr bwMode="auto">
              <a:xfrm rot="5400000">
                <a:off x="1735583" y="-396643"/>
                <a:ext cx="728974" cy="4200145"/>
              </a:xfrm>
              <a:prstGeom prst="bentArrow">
                <a:avLst>
                  <a:gd name="adj1" fmla="val 25000"/>
                  <a:gd name="adj2" fmla="val 0"/>
                  <a:gd name="adj3" fmla="val 25000"/>
                  <a:gd name="adj4" fmla="val 0"/>
                </a:avLst>
              </a:prstGeom>
              <a:ln w="635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2353" dirty="0" err="1">
                  <a:solidFill>
                    <a:schemeClr val="bg1"/>
                  </a:solidFill>
                  <a:ea typeface="Segoe UI" pitchFamily="34" charset="0"/>
                  <a:cs typeface="Segoe UI" pitchFamily="34" charset="0"/>
                </a:endParaRPr>
              </a:p>
            </p:txBody>
          </p:sp>
          <p:sp>
            <p:nvSpPr>
              <p:cNvPr id="38" name="Arrow: Bent 37">
                <a:extLst>
                  <a:ext uri="{FF2B5EF4-FFF2-40B4-BE49-F238E27FC236}">
                    <a16:creationId xmlns:a16="http://schemas.microsoft.com/office/drawing/2014/main" id="{78DC6EE1-E476-4279-93F1-BF1A712DE82F}"/>
                  </a:ext>
                </a:extLst>
              </p:cNvPr>
              <p:cNvSpPr/>
              <p:nvPr/>
            </p:nvSpPr>
            <p:spPr bwMode="auto">
              <a:xfrm rot="16200000" flipV="1">
                <a:off x="3054393" y="1144646"/>
                <a:ext cx="630155" cy="1661345"/>
              </a:xfrm>
              <a:prstGeom prst="bentArrow">
                <a:avLst>
                  <a:gd name="adj1" fmla="val 25000"/>
                  <a:gd name="adj2" fmla="val 0"/>
                  <a:gd name="adj3" fmla="val 25000"/>
                  <a:gd name="adj4" fmla="val 0"/>
                </a:avLst>
              </a:prstGeom>
              <a:ln w="635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2353" dirty="0" err="1">
                  <a:solidFill>
                    <a:schemeClr val="bg1"/>
                  </a:solidFill>
                  <a:ea typeface="Segoe UI" pitchFamily="34" charset="0"/>
                  <a:cs typeface="Segoe UI" pitchFamily="34" charset="0"/>
                </a:endParaRPr>
              </a:p>
            </p:txBody>
          </p:sp>
        </p:grpSp>
      </p:grpSp>
      <p:sp>
        <p:nvSpPr>
          <p:cNvPr id="45" name="Rectangle 44">
            <a:extLst>
              <a:ext uri="{FF2B5EF4-FFF2-40B4-BE49-F238E27FC236}">
                <a16:creationId xmlns:a16="http://schemas.microsoft.com/office/drawing/2014/main" id="{C737D163-15C4-41CD-B79D-1E043A1D6B2D}"/>
              </a:ext>
            </a:extLst>
          </p:cNvPr>
          <p:cNvSpPr/>
          <p:nvPr/>
        </p:nvSpPr>
        <p:spPr>
          <a:xfrm>
            <a:off x="403391" y="2623499"/>
            <a:ext cx="5573067" cy="525004"/>
          </a:xfrm>
          <a:prstGeom prst="rect">
            <a:avLst/>
          </a:prstGeom>
        </p:spPr>
        <p:txBody>
          <a:bodyPr wrap="square">
            <a:spAutoFit/>
          </a:bodyPr>
          <a:lstStyle/>
          <a:p>
            <a:pPr defTabSz="914102" fontAlgn="base">
              <a:lnSpc>
                <a:spcPct val="90000"/>
              </a:lnSpc>
              <a:spcBef>
                <a:spcPts val="1765"/>
              </a:spcBef>
            </a:pPr>
            <a:r>
              <a:rPr lang="en-US" sz="1568" dirty="0">
                <a:ea typeface="Segoe UI" pitchFamily="34" charset="0"/>
                <a:cs typeface="Segoe UI" pitchFamily="34" charset="0"/>
              </a:rPr>
              <a:t>Network must route to a Windows Server Active</a:t>
            </a:r>
            <a:br>
              <a:rPr lang="en-US" sz="1568" dirty="0">
                <a:ea typeface="Segoe UI" pitchFamily="34" charset="0"/>
                <a:cs typeface="Segoe UI" pitchFamily="34" charset="0"/>
              </a:rPr>
            </a:br>
            <a:r>
              <a:rPr lang="en-US" sz="1568" dirty="0">
                <a:ea typeface="Segoe UI" pitchFamily="34" charset="0"/>
                <a:cs typeface="Segoe UI" pitchFamily="34" charset="0"/>
              </a:rPr>
              <a:t>Directory (AD)</a:t>
            </a:r>
          </a:p>
        </p:txBody>
      </p:sp>
      <p:sp>
        <p:nvSpPr>
          <p:cNvPr id="49" name="Rectangle 48">
            <a:extLst>
              <a:ext uri="{FF2B5EF4-FFF2-40B4-BE49-F238E27FC236}">
                <a16:creationId xmlns:a16="http://schemas.microsoft.com/office/drawing/2014/main" id="{33715EDD-8E6A-4F40-8F58-349DDEE498CE}"/>
              </a:ext>
            </a:extLst>
          </p:cNvPr>
          <p:cNvSpPr/>
          <p:nvPr/>
        </p:nvSpPr>
        <p:spPr>
          <a:xfrm>
            <a:off x="403144" y="3488175"/>
            <a:ext cx="5553525" cy="525004"/>
          </a:xfrm>
          <a:prstGeom prst="rect">
            <a:avLst/>
          </a:prstGeom>
        </p:spPr>
        <p:txBody>
          <a:bodyPr wrap="square">
            <a:spAutoFit/>
          </a:bodyPr>
          <a:lstStyle/>
          <a:p>
            <a:pPr defTabSz="914102" fontAlgn="base">
              <a:lnSpc>
                <a:spcPct val="90000"/>
              </a:lnSpc>
              <a:spcBef>
                <a:spcPts val="1765"/>
              </a:spcBef>
            </a:pPr>
            <a:r>
              <a:rPr lang="en-US" sz="1568" dirty="0">
                <a:ea typeface="Segoe UI" pitchFamily="34" charset="0"/>
                <a:cs typeface="Segoe UI" pitchFamily="34" charset="0"/>
              </a:rPr>
              <a:t>This AD must be in sync with Azure AD so users can be associated between the two</a:t>
            </a:r>
          </a:p>
        </p:txBody>
      </p:sp>
      <p:sp>
        <p:nvSpPr>
          <p:cNvPr id="52" name="Rectangle 51">
            <a:extLst>
              <a:ext uri="{FF2B5EF4-FFF2-40B4-BE49-F238E27FC236}">
                <a16:creationId xmlns:a16="http://schemas.microsoft.com/office/drawing/2014/main" id="{362B1C6A-89D6-4D22-ABC7-F713166C5009}"/>
              </a:ext>
            </a:extLst>
          </p:cNvPr>
          <p:cNvSpPr/>
          <p:nvPr/>
        </p:nvSpPr>
        <p:spPr>
          <a:xfrm>
            <a:off x="401828" y="4362813"/>
            <a:ext cx="5449909" cy="307761"/>
          </a:xfrm>
          <a:prstGeom prst="rect">
            <a:avLst/>
          </a:prstGeom>
        </p:spPr>
        <p:txBody>
          <a:bodyPr wrap="square">
            <a:spAutoFit/>
          </a:bodyPr>
          <a:lstStyle/>
          <a:p>
            <a:pPr defTabSz="914102" fontAlgn="base">
              <a:lnSpc>
                <a:spcPct val="90000"/>
              </a:lnSpc>
              <a:spcBef>
                <a:spcPts val="1765"/>
              </a:spcBef>
            </a:pPr>
            <a:r>
              <a:rPr lang="en-US" sz="1568" dirty="0">
                <a:ea typeface="Segoe UI" pitchFamily="34" charset="0"/>
                <a:cs typeface="Segoe UI" pitchFamily="34" charset="0"/>
              </a:rPr>
              <a:t>VMs must domain-join this AD</a:t>
            </a:r>
          </a:p>
        </p:txBody>
      </p:sp>
      <p:grpSp>
        <p:nvGrpSpPr>
          <p:cNvPr id="16" name="Group 15">
            <a:extLst>
              <a:ext uri="{FF2B5EF4-FFF2-40B4-BE49-F238E27FC236}">
                <a16:creationId xmlns:a16="http://schemas.microsoft.com/office/drawing/2014/main" id="{828A9CDB-7207-4CAB-B282-522DF08B1F76}"/>
              </a:ext>
            </a:extLst>
          </p:cNvPr>
          <p:cNvGrpSpPr/>
          <p:nvPr/>
        </p:nvGrpSpPr>
        <p:grpSpPr>
          <a:xfrm>
            <a:off x="527895" y="3318339"/>
            <a:ext cx="5323444" cy="864676"/>
            <a:chOff x="459707" y="3269301"/>
            <a:chExt cx="5679836" cy="882015"/>
          </a:xfrm>
        </p:grpSpPr>
        <p:cxnSp>
          <p:nvCxnSpPr>
            <p:cNvPr id="54" name="Straight Connector 53">
              <a:extLst>
                <a:ext uri="{FF2B5EF4-FFF2-40B4-BE49-F238E27FC236}">
                  <a16:creationId xmlns:a16="http://schemas.microsoft.com/office/drawing/2014/main" id="{98F64F1E-C74A-4F73-B7A2-4FF7F39E34F2}"/>
                </a:ext>
              </a:extLst>
            </p:cNvPr>
            <p:cNvCxnSpPr>
              <a:cxnSpLocks/>
            </p:cNvCxnSpPr>
            <p:nvPr/>
          </p:nvCxnSpPr>
          <p:spPr>
            <a:xfrm>
              <a:off x="459707" y="3269301"/>
              <a:ext cx="5654149" cy="0"/>
            </a:xfrm>
            <a:prstGeom prst="line">
              <a:avLst/>
            </a:prstGeom>
            <a:ln w="6350">
              <a:solidFill>
                <a:schemeClr val="bg1">
                  <a:lumMod val="7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DDE39818-D848-4C35-97FE-3B5042041269}"/>
                </a:ext>
              </a:extLst>
            </p:cNvPr>
            <p:cNvCxnSpPr>
              <a:cxnSpLocks/>
            </p:cNvCxnSpPr>
            <p:nvPr/>
          </p:nvCxnSpPr>
          <p:spPr>
            <a:xfrm>
              <a:off x="519797" y="4151316"/>
              <a:ext cx="5619746" cy="0"/>
            </a:xfrm>
            <a:prstGeom prst="line">
              <a:avLst/>
            </a:prstGeom>
            <a:ln w="6350">
              <a:solidFill>
                <a:schemeClr val="bg1">
                  <a:lumMod val="7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8" name="Group 17">
            <a:extLst>
              <a:ext uri="{FF2B5EF4-FFF2-40B4-BE49-F238E27FC236}">
                <a16:creationId xmlns:a16="http://schemas.microsoft.com/office/drawing/2014/main" id="{C2AAC34B-084E-4AE1-8073-350A16537AA3}"/>
              </a:ext>
            </a:extLst>
          </p:cNvPr>
          <p:cNvGrpSpPr/>
          <p:nvPr/>
        </p:nvGrpSpPr>
        <p:grpSpPr>
          <a:xfrm>
            <a:off x="229087" y="2448310"/>
            <a:ext cx="11727357" cy="3878869"/>
            <a:chOff x="233680" y="2290400"/>
            <a:chExt cx="11962515" cy="4369477"/>
          </a:xfrm>
        </p:grpSpPr>
        <p:sp>
          <p:nvSpPr>
            <p:cNvPr id="27" name="Arrow: Bent 26">
              <a:extLst>
                <a:ext uri="{FF2B5EF4-FFF2-40B4-BE49-F238E27FC236}">
                  <a16:creationId xmlns:a16="http://schemas.microsoft.com/office/drawing/2014/main" id="{01760F3D-0C21-4C69-B59A-A7B189A05931}"/>
                </a:ext>
              </a:extLst>
            </p:cNvPr>
            <p:cNvSpPr/>
            <p:nvPr/>
          </p:nvSpPr>
          <p:spPr bwMode="auto">
            <a:xfrm>
              <a:off x="233680" y="2290400"/>
              <a:ext cx="3717291" cy="4369477"/>
            </a:xfrm>
            <a:prstGeom prst="bentArrow">
              <a:avLst>
                <a:gd name="adj1" fmla="val 25000"/>
                <a:gd name="adj2" fmla="val 0"/>
                <a:gd name="adj3" fmla="val 25000"/>
                <a:gd name="adj4" fmla="val 0"/>
              </a:avLst>
            </a:prstGeom>
            <a:ln w="635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2353" dirty="0" err="1">
                <a:gradFill>
                  <a:gsLst>
                    <a:gs pos="0">
                      <a:srgbClr val="FFFFFF"/>
                    </a:gs>
                    <a:gs pos="100000">
                      <a:srgbClr val="FFFFFF"/>
                    </a:gs>
                  </a:gsLst>
                  <a:lin ang="5400000" scaled="0"/>
                </a:gradFill>
                <a:cs typeface="Segoe UI" pitchFamily="34" charset="0"/>
              </a:endParaRPr>
            </a:p>
          </p:txBody>
        </p:sp>
        <p:sp>
          <p:nvSpPr>
            <p:cNvPr id="58" name="Arrow: Bent 57">
              <a:extLst>
                <a:ext uri="{FF2B5EF4-FFF2-40B4-BE49-F238E27FC236}">
                  <a16:creationId xmlns:a16="http://schemas.microsoft.com/office/drawing/2014/main" id="{1596912F-228B-4D2D-98B3-CCCFF3FF2B22}"/>
                </a:ext>
              </a:extLst>
            </p:cNvPr>
            <p:cNvSpPr/>
            <p:nvPr/>
          </p:nvSpPr>
          <p:spPr bwMode="auto">
            <a:xfrm flipH="1">
              <a:off x="8478904" y="2290400"/>
              <a:ext cx="3717291" cy="4369477"/>
            </a:xfrm>
            <a:prstGeom prst="bentArrow">
              <a:avLst>
                <a:gd name="adj1" fmla="val 25000"/>
                <a:gd name="adj2" fmla="val 0"/>
                <a:gd name="adj3" fmla="val 25000"/>
                <a:gd name="adj4" fmla="val 0"/>
              </a:avLst>
            </a:prstGeom>
            <a:ln w="635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2353" dirty="0" err="1">
                <a:gradFill>
                  <a:gsLst>
                    <a:gs pos="0">
                      <a:srgbClr val="FFFFFF"/>
                    </a:gs>
                    <a:gs pos="100000">
                      <a:srgbClr val="FFFFFF"/>
                    </a:gs>
                  </a:gsLst>
                  <a:lin ang="5400000" scaled="0"/>
                </a:gradFill>
                <a:cs typeface="Segoe UI" pitchFamily="34" charset="0"/>
              </a:endParaRPr>
            </a:p>
          </p:txBody>
        </p:sp>
      </p:grpSp>
      <p:grpSp>
        <p:nvGrpSpPr>
          <p:cNvPr id="59" name="Group 58">
            <a:extLst>
              <a:ext uri="{FF2B5EF4-FFF2-40B4-BE49-F238E27FC236}">
                <a16:creationId xmlns:a16="http://schemas.microsoft.com/office/drawing/2014/main" id="{C9FE49A5-68CD-4963-9C03-095595286DE7}"/>
              </a:ext>
            </a:extLst>
          </p:cNvPr>
          <p:cNvGrpSpPr/>
          <p:nvPr/>
        </p:nvGrpSpPr>
        <p:grpSpPr>
          <a:xfrm flipH="1">
            <a:off x="6205583" y="1324321"/>
            <a:ext cx="5987632" cy="932749"/>
            <a:chOff x="-1521" y="1338943"/>
            <a:chExt cx="6537939" cy="951453"/>
          </a:xfrm>
        </p:grpSpPr>
        <p:sp>
          <p:nvSpPr>
            <p:cNvPr id="71" name="Rectangle: Rounded Corners 70">
              <a:extLst>
                <a:ext uri="{FF2B5EF4-FFF2-40B4-BE49-F238E27FC236}">
                  <a16:creationId xmlns:a16="http://schemas.microsoft.com/office/drawing/2014/main" id="{D1126213-A983-4A70-8AFB-E5CEB3FFDBAF}"/>
                </a:ext>
              </a:extLst>
            </p:cNvPr>
            <p:cNvSpPr/>
            <p:nvPr/>
          </p:nvSpPr>
          <p:spPr bwMode="auto">
            <a:xfrm>
              <a:off x="-1521" y="1465165"/>
              <a:ext cx="6375165" cy="699009"/>
            </a:xfrm>
            <a:prstGeom prst="roundRect">
              <a:avLst>
                <a:gd name="adj" fmla="val 0"/>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03391"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IN" sz="2353" dirty="0">
                  <a:solidFill>
                    <a:schemeClr val="bg1"/>
                  </a:solidFill>
                  <a:ea typeface="Segoe UI" pitchFamily="34" charset="0"/>
                  <a:cs typeface="Segoe UI" pitchFamily="34" charset="0"/>
                </a:rPr>
                <a:t>Considerations</a:t>
              </a:r>
            </a:p>
          </p:txBody>
        </p:sp>
        <p:grpSp>
          <p:nvGrpSpPr>
            <p:cNvPr id="72" name="Group 71">
              <a:extLst>
                <a:ext uri="{FF2B5EF4-FFF2-40B4-BE49-F238E27FC236}">
                  <a16:creationId xmlns:a16="http://schemas.microsoft.com/office/drawing/2014/main" id="{7BA79E51-1989-4FC3-8760-DD181F5437C1}"/>
                </a:ext>
              </a:extLst>
            </p:cNvPr>
            <p:cNvGrpSpPr/>
            <p:nvPr/>
          </p:nvGrpSpPr>
          <p:grpSpPr>
            <a:xfrm>
              <a:off x="-5" y="1338943"/>
              <a:ext cx="6536423" cy="951453"/>
              <a:chOff x="-3" y="1338943"/>
              <a:chExt cx="4200146" cy="951453"/>
            </a:xfrm>
          </p:grpSpPr>
          <p:sp>
            <p:nvSpPr>
              <p:cNvPr id="73" name="Arrow: Bent 72">
                <a:extLst>
                  <a:ext uri="{FF2B5EF4-FFF2-40B4-BE49-F238E27FC236}">
                    <a16:creationId xmlns:a16="http://schemas.microsoft.com/office/drawing/2014/main" id="{7060318D-BDDE-49A5-BA8A-0AA52EDBB68C}"/>
                  </a:ext>
                </a:extLst>
              </p:cNvPr>
              <p:cNvSpPr/>
              <p:nvPr/>
            </p:nvSpPr>
            <p:spPr bwMode="auto">
              <a:xfrm rot="5400000">
                <a:off x="1735583" y="-396643"/>
                <a:ext cx="728974" cy="4200145"/>
              </a:xfrm>
              <a:prstGeom prst="bentArrow">
                <a:avLst>
                  <a:gd name="adj1" fmla="val 25000"/>
                  <a:gd name="adj2" fmla="val 0"/>
                  <a:gd name="adj3" fmla="val 25000"/>
                  <a:gd name="adj4" fmla="val 0"/>
                </a:avLst>
              </a:prstGeom>
              <a:ln w="635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2353" dirty="0" err="1">
                  <a:solidFill>
                    <a:schemeClr val="bg1"/>
                  </a:solidFill>
                  <a:ea typeface="Segoe UI" pitchFamily="34" charset="0"/>
                  <a:cs typeface="Segoe UI" pitchFamily="34" charset="0"/>
                </a:endParaRPr>
              </a:p>
            </p:txBody>
          </p:sp>
          <p:sp>
            <p:nvSpPr>
              <p:cNvPr id="74" name="Arrow: Bent 73">
                <a:extLst>
                  <a:ext uri="{FF2B5EF4-FFF2-40B4-BE49-F238E27FC236}">
                    <a16:creationId xmlns:a16="http://schemas.microsoft.com/office/drawing/2014/main" id="{DA7A41F5-2D96-4DC8-9E88-F5ED66921738}"/>
                  </a:ext>
                </a:extLst>
              </p:cNvPr>
              <p:cNvSpPr/>
              <p:nvPr/>
            </p:nvSpPr>
            <p:spPr bwMode="auto">
              <a:xfrm rot="16200000" flipV="1">
                <a:off x="3054393" y="1144646"/>
                <a:ext cx="630155" cy="1661345"/>
              </a:xfrm>
              <a:prstGeom prst="bentArrow">
                <a:avLst>
                  <a:gd name="adj1" fmla="val 25000"/>
                  <a:gd name="adj2" fmla="val 0"/>
                  <a:gd name="adj3" fmla="val 25000"/>
                  <a:gd name="adj4" fmla="val 0"/>
                </a:avLst>
              </a:prstGeom>
              <a:ln w="635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2353" dirty="0" err="1">
                  <a:solidFill>
                    <a:schemeClr val="bg1"/>
                  </a:solidFill>
                  <a:ea typeface="Segoe UI" pitchFamily="34" charset="0"/>
                  <a:cs typeface="Segoe UI" pitchFamily="34" charset="0"/>
                </a:endParaRPr>
              </a:p>
            </p:txBody>
          </p:sp>
        </p:grpSp>
      </p:grpSp>
      <p:sp>
        <p:nvSpPr>
          <p:cNvPr id="9" name="Rectangle 8">
            <a:extLst>
              <a:ext uri="{FF2B5EF4-FFF2-40B4-BE49-F238E27FC236}">
                <a16:creationId xmlns:a16="http://schemas.microsoft.com/office/drawing/2014/main" id="{F846BFFC-3380-4A66-A751-E9ABFD7CF161}"/>
              </a:ext>
            </a:extLst>
          </p:cNvPr>
          <p:cNvSpPr/>
          <p:nvPr/>
        </p:nvSpPr>
        <p:spPr bwMode="auto">
          <a:xfrm flipH="1">
            <a:off x="211929" y="6198891"/>
            <a:ext cx="35857" cy="14598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67" name="Rectangle 66">
            <a:extLst>
              <a:ext uri="{FF2B5EF4-FFF2-40B4-BE49-F238E27FC236}">
                <a16:creationId xmlns:a16="http://schemas.microsoft.com/office/drawing/2014/main" id="{BEFF0BDA-D9D5-4C04-B366-0E8C204B063E}"/>
              </a:ext>
            </a:extLst>
          </p:cNvPr>
          <p:cNvSpPr/>
          <p:nvPr/>
        </p:nvSpPr>
        <p:spPr bwMode="auto">
          <a:xfrm>
            <a:off x="11937745" y="6198891"/>
            <a:ext cx="35857" cy="14598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4" name="Rectangle 43">
            <a:extLst>
              <a:ext uri="{FF2B5EF4-FFF2-40B4-BE49-F238E27FC236}">
                <a16:creationId xmlns:a16="http://schemas.microsoft.com/office/drawing/2014/main" id="{F3248724-7FD0-463E-AAB9-5C262BE6EFA7}"/>
              </a:ext>
            </a:extLst>
          </p:cNvPr>
          <p:cNvSpPr/>
          <p:nvPr/>
        </p:nvSpPr>
        <p:spPr bwMode="auto">
          <a:xfrm>
            <a:off x="170844" y="3172655"/>
            <a:ext cx="107571" cy="103041"/>
          </a:xfrm>
          <a:prstGeom prst="rect">
            <a:avLst/>
          </a:prstGeom>
          <a:solidFill>
            <a:schemeClr val="bg1"/>
          </a:solidFill>
          <a:ln w="635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1568" dirty="0" err="1">
              <a:gradFill>
                <a:gsLst>
                  <a:gs pos="0">
                    <a:srgbClr val="FFFFFF"/>
                  </a:gs>
                  <a:gs pos="100000">
                    <a:srgbClr val="FFFFFF"/>
                  </a:gs>
                </a:gsLst>
                <a:lin ang="5400000" scaled="0"/>
              </a:gradFill>
              <a:cs typeface="Segoe UI" pitchFamily="34" charset="0"/>
            </a:endParaRPr>
          </a:p>
        </p:txBody>
      </p:sp>
      <p:sp>
        <p:nvSpPr>
          <p:cNvPr id="50" name="Rectangle 49">
            <a:extLst>
              <a:ext uri="{FF2B5EF4-FFF2-40B4-BE49-F238E27FC236}">
                <a16:creationId xmlns:a16="http://schemas.microsoft.com/office/drawing/2014/main" id="{141BC81C-6DB1-4A39-86B7-960492174A39}"/>
              </a:ext>
            </a:extLst>
          </p:cNvPr>
          <p:cNvSpPr/>
          <p:nvPr/>
        </p:nvSpPr>
        <p:spPr bwMode="auto">
          <a:xfrm>
            <a:off x="170845" y="4049591"/>
            <a:ext cx="107571" cy="103041"/>
          </a:xfrm>
          <a:prstGeom prst="rect">
            <a:avLst/>
          </a:prstGeom>
          <a:solidFill>
            <a:schemeClr val="bg1"/>
          </a:solidFill>
          <a:ln w="635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1568" dirty="0" err="1">
              <a:gradFill>
                <a:gsLst>
                  <a:gs pos="0">
                    <a:srgbClr val="FFFFFF"/>
                  </a:gs>
                  <a:gs pos="100000">
                    <a:srgbClr val="FFFFFF"/>
                  </a:gs>
                </a:gsLst>
                <a:lin ang="5400000" scaled="0"/>
              </a:gradFill>
              <a:cs typeface="Segoe UI" pitchFamily="34" charset="0"/>
            </a:endParaRPr>
          </a:p>
        </p:txBody>
      </p:sp>
      <p:sp>
        <p:nvSpPr>
          <p:cNvPr id="53" name="Rectangle 52">
            <a:extLst>
              <a:ext uri="{FF2B5EF4-FFF2-40B4-BE49-F238E27FC236}">
                <a16:creationId xmlns:a16="http://schemas.microsoft.com/office/drawing/2014/main" id="{443CDC2A-E5D9-42CA-8B9B-1F1CE2A71EEB}"/>
              </a:ext>
            </a:extLst>
          </p:cNvPr>
          <p:cNvSpPr/>
          <p:nvPr/>
        </p:nvSpPr>
        <p:spPr bwMode="auto">
          <a:xfrm>
            <a:off x="170844" y="4930604"/>
            <a:ext cx="107571" cy="103041"/>
          </a:xfrm>
          <a:prstGeom prst="rect">
            <a:avLst/>
          </a:prstGeom>
          <a:solidFill>
            <a:schemeClr val="bg1"/>
          </a:solidFill>
          <a:ln w="635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1568" dirty="0" err="1">
              <a:gradFill>
                <a:gsLst>
                  <a:gs pos="0">
                    <a:srgbClr val="FFFFFF"/>
                  </a:gs>
                  <a:gs pos="100000">
                    <a:srgbClr val="FFFFFF"/>
                  </a:gs>
                </a:gsLst>
                <a:lin ang="5400000" scaled="0"/>
              </a:gradFill>
              <a:cs typeface="Segoe UI" pitchFamily="34" charset="0"/>
            </a:endParaRPr>
          </a:p>
        </p:txBody>
      </p:sp>
      <p:cxnSp>
        <p:nvCxnSpPr>
          <p:cNvPr id="76" name="Straight Connector 75">
            <a:extLst>
              <a:ext uri="{FF2B5EF4-FFF2-40B4-BE49-F238E27FC236}">
                <a16:creationId xmlns:a16="http://schemas.microsoft.com/office/drawing/2014/main" id="{99237333-0632-4ED5-9A4C-0DAF66D660F8}"/>
              </a:ext>
            </a:extLst>
          </p:cNvPr>
          <p:cNvCxnSpPr/>
          <p:nvPr/>
        </p:nvCxnSpPr>
        <p:spPr>
          <a:xfrm>
            <a:off x="6096000" y="2910268"/>
            <a:ext cx="0" cy="3322665"/>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9C0DB95-25CC-4BD0-A28E-724108A7C74E}"/>
              </a:ext>
            </a:extLst>
          </p:cNvPr>
          <p:cNvSpPr/>
          <p:nvPr/>
        </p:nvSpPr>
        <p:spPr>
          <a:xfrm>
            <a:off x="2851055" y="4982124"/>
            <a:ext cx="3175279" cy="1384995"/>
          </a:xfrm>
          <a:prstGeom prst="rect">
            <a:avLst/>
          </a:prstGeom>
        </p:spPr>
        <p:txBody>
          <a:bodyPr wrap="square">
            <a:spAutoFit/>
          </a:bodyPr>
          <a:lstStyle/>
          <a:p>
            <a:pPr>
              <a:buFont typeface="Arial" panose="020B0604020202020204" pitchFamily="34" charset="0"/>
              <a:buChar char="•"/>
            </a:pPr>
            <a:r>
              <a:rPr lang="en-US" sz="1400" dirty="0">
                <a:solidFill>
                  <a:srgbClr val="171717"/>
                </a:solidFill>
                <a:latin typeface="Segoe UI" panose="020B0502040204020203" pitchFamily="34" charset="0"/>
              </a:rPr>
              <a:t>*.wvd.microsoft.com</a:t>
            </a:r>
          </a:p>
          <a:p>
            <a:pPr>
              <a:buFont typeface="Arial" panose="020B0604020202020204" pitchFamily="34" charset="0"/>
              <a:buChar char="•"/>
            </a:pPr>
            <a:r>
              <a:rPr lang="en-US" sz="1400" dirty="0">
                <a:solidFill>
                  <a:srgbClr val="171717"/>
                </a:solidFill>
                <a:latin typeface="Segoe UI" panose="020B0502040204020203" pitchFamily="34" charset="0"/>
              </a:rPr>
              <a:t>*.blob.core.windows.net</a:t>
            </a:r>
          </a:p>
          <a:p>
            <a:pPr>
              <a:buFont typeface="Arial" panose="020B0604020202020204" pitchFamily="34" charset="0"/>
              <a:buChar char="•"/>
            </a:pPr>
            <a:r>
              <a:rPr lang="en-US" sz="1400" dirty="0">
                <a:solidFill>
                  <a:srgbClr val="171717"/>
                </a:solidFill>
                <a:latin typeface="Segoe UI" panose="020B0502040204020203" pitchFamily="34" charset="0"/>
              </a:rPr>
              <a:t>*.core.windows.net</a:t>
            </a:r>
          </a:p>
          <a:p>
            <a:pPr>
              <a:buFont typeface="Arial" panose="020B0604020202020204" pitchFamily="34" charset="0"/>
              <a:buChar char="•"/>
            </a:pPr>
            <a:r>
              <a:rPr lang="en-US" sz="1400" dirty="0">
                <a:solidFill>
                  <a:srgbClr val="171717"/>
                </a:solidFill>
                <a:latin typeface="Segoe UI" panose="020B0502040204020203" pitchFamily="34" charset="0"/>
              </a:rPr>
              <a:t>*.servicebus.windows.net</a:t>
            </a:r>
          </a:p>
          <a:p>
            <a:pPr>
              <a:buFont typeface="Arial" panose="020B0604020202020204" pitchFamily="34" charset="0"/>
              <a:buChar char="•"/>
            </a:pPr>
            <a:r>
              <a:rPr lang="en-US" sz="1400" dirty="0">
                <a:solidFill>
                  <a:srgbClr val="171717"/>
                </a:solidFill>
                <a:latin typeface="Segoe UI" panose="020B0502040204020203" pitchFamily="34" charset="0"/>
              </a:rPr>
              <a:t>prod.warmpath.msftcloudes.com</a:t>
            </a:r>
          </a:p>
          <a:p>
            <a:pPr>
              <a:buFont typeface="Arial" panose="020B0604020202020204" pitchFamily="34" charset="0"/>
              <a:buChar char="•"/>
            </a:pPr>
            <a:r>
              <a:rPr lang="en-US" sz="1400" dirty="0">
                <a:solidFill>
                  <a:srgbClr val="171717"/>
                </a:solidFill>
                <a:latin typeface="Segoe UI" panose="020B0502040204020203" pitchFamily="34" charset="0"/>
              </a:rPr>
              <a:t>catalogartifact.azureedge.net</a:t>
            </a:r>
            <a:endParaRPr lang="en-US" sz="1400" b="0" i="0" dirty="0">
              <a:solidFill>
                <a:srgbClr val="171717"/>
              </a:solidFill>
              <a:effectLst/>
              <a:latin typeface="Segoe UI" panose="020B0502040204020203" pitchFamily="34" charset="0"/>
            </a:endParaRPr>
          </a:p>
        </p:txBody>
      </p:sp>
      <p:sp>
        <p:nvSpPr>
          <p:cNvPr id="32" name="Rectangle 31">
            <a:extLst>
              <a:ext uri="{FF2B5EF4-FFF2-40B4-BE49-F238E27FC236}">
                <a16:creationId xmlns:a16="http://schemas.microsoft.com/office/drawing/2014/main" id="{45906976-1581-410B-9EF4-00295824758A}"/>
              </a:ext>
            </a:extLst>
          </p:cNvPr>
          <p:cNvSpPr/>
          <p:nvPr/>
        </p:nvSpPr>
        <p:spPr>
          <a:xfrm>
            <a:off x="445581" y="5212367"/>
            <a:ext cx="2424173" cy="1205138"/>
          </a:xfrm>
          <a:prstGeom prst="rect">
            <a:avLst/>
          </a:prstGeom>
        </p:spPr>
        <p:txBody>
          <a:bodyPr wrap="square">
            <a:spAutoFit/>
          </a:bodyPr>
          <a:lstStyle/>
          <a:p>
            <a:pPr defTabSz="914102" fontAlgn="base">
              <a:lnSpc>
                <a:spcPct val="90000"/>
              </a:lnSpc>
              <a:spcBef>
                <a:spcPts val="1765"/>
              </a:spcBef>
            </a:pPr>
            <a:r>
              <a:rPr lang="en-US" sz="1568" dirty="0">
                <a:ea typeface="Segoe UI" pitchFamily="34" charset="0"/>
                <a:cs typeface="Segoe UI" pitchFamily="34" charset="0"/>
              </a:rPr>
              <a:t>WVD VMs </a:t>
            </a:r>
            <a:r>
              <a:rPr lang="en-US" sz="1600" dirty="0"/>
              <a:t>must have outbound TCP 443 access to:</a:t>
            </a:r>
          </a:p>
          <a:p>
            <a:pPr defTabSz="914102" fontAlgn="base">
              <a:lnSpc>
                <a:spcPct val="90000"/>
              </a:lnSpc>
              <a:spcBef>
                <a:spcPts val="1765"/>
              </a:spcBef>
            </a:pPr>
            <a:r>
              <a:rPr lang="en-US" sz="1568" dirty="0">
                <a:ea typeface="Segoe UI" pitchFamily="34" charset="0"/>
                <a:cs typeface="Segoe UI" pitchFamily="34" charset="0"/>
              </a:rPr>
              <a:t> </a:t>
            </a:r>
          </a:p>
        </p:txBody>
      </p:sp>
    </p:spTree>
    <p:extLst>
      <p:ext uri="{BB962C8B-B14F-4D97-AF65-F5344CB8AC3E}">
        <p14:creationId xmlns:p14="http://schemas.microsoft.com/office/powerpoint/2010/main" val="3293733502"/>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1602882" y="1021605"/>
            <a:ext cx="1578023" cy="1578023"/>
          </a:xfrm>
          <a:prstGeom prst="rect">
            <a:avLst/>
          </a:prstGeom>
        </p:spPr>
      </p:pic>
      <p:sp>
        <p:nvSpPr>
          <p:cNvPr id="8" name="Rectangle 7"/>
          <p:cNvSpPr/>
          <p:nvPr/>
        </p:nvSpPr>
        <p:spPr bwMode="auto">
          <a:xfrm>
            <a:off x="277354" y="3646736"/>
            <a:ext cx="6887017" cy="2780808"/>
          </a:xfrm>
          <a:prstGeom prst="rect">
            <a:avLst/>
          </a:prstGeom>
          <a:noFill/>
          <a:ln w="19050">
            <a:solidFill>
              <a:srgbClr val="00B0F0"/>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2" rIns="0" bIns="45702" numCol="1" rtlCol="0" anchor="ctr" anchorCtr="0" compatLnSpc="1">
            <a:prstTxWarp prst="textNoShape">
              <a:avLst/>
            </a:prstTxWarp>
          </a:bodyPr>
          <a:lstStyle/>
          <a:p>
            <a:pPr algn="ctr" defTabSz="913741" fontAlgn="base">
              <a:spcBef>
                <a:spcPct val="0"/>
              </a:spcBef>
              <a:spcAft>
                <a:spcPct val="0"/>
              </a:spcAft>
              <a:defRPr/>
            </a:pPr>
            <a:endParaRPr lang="en-US" sz="1960" kern="0" dirty="0">
              <a:solidFill>
                <a:schemeClr val="tx1"/>
              </a:solidFill>
            </a:endParaRPr>
          </a:p>
        </p:txBody>
      </p:sp>
      <p:grpSp>
        <p:nvGrpSpPr>
          <p:cNvPr id="13" name="Group 12"/>
          <p:cNvGrpSpPr/>
          <p:nvPr/>
        </p:nvGrpSpPr>
        <p:grpSpPr>
          <a:xfrm>
            <a:off x="5878798" y="3898895"/>
            <a:ext cx="678032" cy="459018"/>
            <a:chOff x="2086108" y="3113989"/>
            <a:chExt cx="458002" cy="468411"/>
          </a:xfrm>
        </p:grpSpPr>
        <p:sp>
          <p:nvSpPr>
            <p:cNvPr id="9" name="Hexagon 8"/>
            <p:cNvSpPr/>
            <p:nvPr/>
          </p:nvSpPr>
          <p:spPr bwMode="auto">
            <a:xfrm>
              <a:off x="2086108" y="3181649"/>
              <a:ext cx="458002" cy="343501"/>
            </a:xfrm>
            <a:prstGeom prst="hexagon">
              <a:avLst/>
            </a:prstGeom>
            <a:noFill/>
            <a:ln w="28575">
              <a:solidFill>
                <a:srgbClr val="00B0F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2" rIns="0" bIns="45702" numCol="1" rtlCol="0" anchor="ctr" anchorCtr="0" compatLnSpc="1">
              <a:prstTxWarp prst="textNoShape">
                <a:avLst/>
              </a:prstTxWarp>
            </a:bodyPr>
            <a:lstStyle/>
            <a:p>
              <a:pPr algn="ctr" defTabSz="913741" fontAlgn="base">
                <a:spcBef>
                  <a:spcPct val="0"/>
                </a:spcBef>
                <a:spcAft>
                  <a:spcPct val="0"/>
                </a:spcAft>
                <a:defRPr/>
              </a:pPr>
              <a:endParaRPr lang="en-US" sz="1960" kern="0" dirty="0">
                <a:solidFill>
                  <a:schemeClr val="tx1"/>
                </a:solidFill>
              </a:endParaRPr>
            </a:p>
          </p:txBody>
        </p:sp>
        <p:sp useBgFill="1">
          <p:nvSpPr>
            <p:cNvPr id="10" name="Rectangle 9"/>
            <p:cNvSpPr/>
            <p:nvPr/>
          </p:nvSpPr>
          <p:spPr bwMode="auto">
            <a:xfrm>
              <a:off x="2183664" y="3113989"/>
              <a:ext cx="267414" cy="468411"/>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2" rIns="0" bIns="45702" numCol="1" rtlCol="0" anchor="ctr" anchorCtr="0" compatLnSpc="1">
              <a:prstTxWarp prst="textNoShape">
                <a:avLst/>
              </a:prstTxWarp>
            </a:bodyPr>
            <a:lstStyle/>
            <a:p>
              <a:pPr algn="ctr" defTabSz="913741" fontAlgn="base">
                <a:spcBef>
                  <a:spcPct val="0"/>
                </a:spcBef>
                <a:spcAft>
                  <a:spcPct val="0"/>
                </a:spcAft>
                <a:defRPr/>
              </a:pPr>
              <a:r>
                <a:rPr lang="en-US" sz="2744" b="1" kern="0" dirty="0">
                  <a:solidFill>
                    <a:schemeClr val="tx1"/>
                  </a:solidFill>
                </a:rPr>
                <a:t>…</a:t>
              </a:r>
            </a:p>
            <a:p>
              <a:pPr algn="ctr" defTabSz="913741" fontAlgn="base">
                <a:spcBef>
                  <a:spcPct val="0"/>
                </a:spcBef>
                <a:spcAft>
                  <a:spcPct val="0"/>
                </a:spcAft>
                <a:defRPr/>
              </a:pPr>
              <a:endParaRPr lang="en-US" sz="980" b="1" kern="0" dirty="0">
                <a:solidFill>
                  <a:schemeClr val="tx1"/>
                </a:solidFill>
              </a:endParaRPr>
            </a:p>
          </p:txBody>
        </p:sp>
      </p:grpSp>
      <p:sp>
        <p:nvSpPr>
          <p:cNvPr id="12" name="TextBox 11"/>
          <p:cNvSpPr txBox="1"/>
          <p:nvPr/>
        </p:nvSpPr>
        <p:spPr>
          <a:xfrm>
            <a:off x="5256781" y="3581191"/>
            <a:ext cx="1997781" cy="506589"/>
          </a:xfrm>
          <a:prstGeom prst="rect">
            <a:avLst/>
          </a:prstGeom>
          <a:noFill/>
        </p:spPr>
        <p:txBody>
          <a:bodyPr wrap="square" lIns="179212" tIns="143371" rIns="179212" bIns="143371" rtlCol="0">
            <a:spAutoFit/>
          </a:bodyPr>
          <a:lstStyle/>
          <a:p>
            <a:pPr algn="ctr" defTabSz="896030">
              <a:lnSpc>
                <a:spcPct val="90000"/>
              </a:lnSpc>
              <a:spcAft>
                <a:spcPts val="588"/>
              </a:spcAft>
              <a:defRPr/>
            </a:pPr>
            <a:r>
              <a:rPr lang="en-US" sz="1567" b="1" i="1" kern="0" dirty="0"/>
              <a:t>Virtual network</a:t>
            </a:r>
          </a:p>
        </p:txBody>
      </p:sp>
      <p:sp>
        <p:nvSpPr>
          <p:cNvPr id="15" name="TextBox 14"/>
          <p:cNvSpPr txBox="1"/>
          <p:nvPr/>
        </p:nvSpPr>
        <p:spPr>
          <a:xfrm>
            <a:off x="2186833" y="4993191"/>
            <a:ext cx="1555688" cy="843204"/>
          </a:xfrm>
          <a:prstGeom prst="rect">
            <a:avLst/>
          </a:prstGeom>
          <a:noFill/>
        </p:spPr>
        <p:txBody>
          <a:bodyPr wrap="square" lIns="179212" tIns="143371" rIns="179212" bIns="143371" rtlCol="0">
            <a:spAutoFit/>
          </a:bodyPr>
          <a:lstStyle/>
          <a:p>
            <a:pPr algn="ctr" defTabSz="896030">
              <a:lnSpc>
                <a:spcPct val="90000"/>
              </a:lnSpc>
              <a:spcAft>
                <a:spcPts val="588"/>
              </a:spcAft>
              <a:defRPr/>
            </a:pPr>
            <a:r>
              <a:rPr lang="en-US" sz="1960" b="1" i="1" kern="0" dirty="0"/>
              <a:t>Azure AD Connect</a:t>
            </a:r>
          </a:p>
        </p:txBody>
      </p:sp>
      <p:sp>
        <p:nvSpPr>
          <p:cNvPr id="16" name="TextBox 15"/>
          <p:cNvSpPr txBox="1"/>
          <p:nvPr/>
        </p:nvSpPr>
        <p:spPr>
          <a:xfrm>
            <a:off x="-287365" y="1215577"/>
            <a:ext cx="2268559" cy="1258012"/>
          </a:xfrm>
          <a:prstGeom prst="rect">
            <a:avLst/>
          </a:prstGeom>
          <a:noFill/>
        </p:spPr>
        <p:txBody>
          <a:bodyPr wrap="square" lIns="179212" tIns="143371" rIns="179212" bIns="143371" rtlCol="0">
            <a:spAutoFit/>
          </a:bodyPr>
          <a:lstStyle/>
          <a:p>
            <a:pPr algn="ctr" defTabSz="896030">
              <a:lnSpc>
                <a:spcPct val="90000"/>
              </a:lnSpc>
              <a:spcAft>
                <a:spcPts val="588"/>
              </a:spcAft>
              <a:defRPr/>
            </a:pPr>
            <a:r>
              <a:rPr lang="en-US" sz="1960" kern="0" dirty="0"/>
              <a:t>Azure AD</a:t>
            </a:r>
          </a:p>
          <a:p>
            <a:pPr algn="ctr" defTabSz="896030">
              <a:lnSpc>
                <a:spcPct val="90000"/>
              </a:lnSpc>
              <a:spcAft>
                <a:spcPts val="588"/>
              </a:spcAft>
              <a:defRPr/>
            </a:pPr>
            <a:r>
              <a:rPr lang="en-US" sz="1961" kern="0" dirty="0"/>
              <a:t>Tenant</a:t>
            </a:r>
          </a:p>
          <a:p>
            <a:pPr algn="ctr" defTabSz="896030">
              <a:lnSpc>
                <a:spcPct val="90000"/>
              </a:lnSpc>
              <a:spcAft>
                <a:spcPts val="588"/>
              </a:spcAft>
              <a:defRPr/>
            </a:pPr>
            <a:r>
              <a:rPr lang="en-US" sz="1961" b="1" kern="0" dirty="0"/>
              <a:t>hackwvd.net</a:t>
            </a:r>
          </a:p>
        </p:txBody>
      </p:sp>
      <p:sp>
        <p:nvSpPr>
          <p:cNvPr id="18" name="TextBox 17"/>
          <p:cNvSpPr txBox="1"/>
          <p:nvPr/>
        </p:nvSpPr>
        <p:spPr>
          <a:xfrm>
            <a:off x="187163" y="4484921"/>
            <a:ext cx="1333460" cy="511141"/>
          </a:xfrm>
          <a:prstGeom prst="rect">
            <a:avLst/>
          </a:prstGeom>
          <a:noFill/>
        </p:spPr>
        <p:txBody>
          <a:bodyPr wrap="square" lIns="179212" tIns="143371" rIns="179212" bIns="143371" rtlCol="0">
            <a:spAutoFit/>
          </a:bodyPr>
          <a:lstStyle/>
          <a:p>
            <a:pPr algn="ctr" defTabSz="896030">
              <a:lnSpc>
                <a:spcPct val="90000"/>
              </a:lnSpc>
              <a:spcAft>
                <a:spcPts val="588"/>
              </a:spcAft>
              <a:defRPr/>
            </a:pPr>
            <a:r>
              <a:rPr lang="en-US" sz="1600" b="1" kern="0" dirty="0"/>
              <a:t>DC/DNS</a:t>
            </a:r>
          </a:p>
        </p:txBody>
      </p:sp>
      <p:grpSp>
        <p:nvGrpSpPr>
          <p:cNvPr id="25" name="Group 24"/>
          <p:cNvGrpSpPr/>
          <p:nvPr/>
        </p:nvGrpSpPr>
        <p:grpSpPr>
          <a:xfrm>
            <a:off x="2865061" y="1078541"/>
            <a:ext cx="937258" cy="298077"/>
            <a:chOff x="8354111" y="1932021"/>
            <a:chExt cx="956437" cy="250408"/>
          </a:xfrm>
        </p:grpSpPr>
        <p:sp>
          <p:nvSpPr>
            <p:cNvPr id="26" name="Freeform 25"/>
            <p:cNvSpPr>
              <a:spLocks noEditPoints="1"/>
            </p:cNvSpPr>
            <p:nvPr/>
          </p:nvSpPr>
          <p:spPr bwMode="auto">
            <a:xfrm>
              <a:off x="8983094" y="1942938"/>
              <a:ext cx="327454" cy="220441"/>
            </a:xfrm>
            <a:custGeom>
              <a:avLst/>
              <a:gdLst>
                <a:gd name="T0" fmla="*/ 0 w 128"/>
                <a:gd name="T1" fmla="*/ 56 h 104"/>
                <a:gd name="T2" fmla="*/ 8 w 128"/>
                <a:gd name="T3" fmla="*/ 56 h 104"/>
                <a:gd name="T4" fmla="*/ 24 w 128"/>
                <a:gd name="T5" fmla="*/ 40 h 104"/>
                <a:gd name="T6" fmla="*/ 40 w 128"/>
                <a:gd name="T7" fmla="*/ 56 h 104"/>
                <a:gd name="T8" fmla="*/ 50 w 128"/>
                <a:gd name="T9" fmla="*/ 75 h 104"/>
                <a:gd name="T10" fmla="*/ 32 w 128"/>
                <a:gd name="T11" fmla="*/ 104 h 104"/>
                <a:gd name="T12" fmla="*/ 40 w 128"/>
                <a:gd name="T13" fmla="*/ 104 h 104"/>
                <a:gd name="T14" fmla="*/ 64 w 128"/>
                <a:gd name="T15" fmla="*/ 80 h 104"/>
                <a:gd name="T16" fmla="*/ 88 w 128"/>
                <a:gd name="T17" fmla="*/ 104 h 104"/>
                <a:gd name="T18" fmla="*/ 96 w 128"/>
                <a:gd name="T19" fmla="*/ 104 h 104"/>
                <a:gd name="T20" fmla="*/ 78 w 128"/>
                <a:gd name="T21" fmla="*/ 75 h 104"/>
                <a:gd name="T22" fmla="*/ 88 w 128"/>
                <a:gd name="T23" fmla="*/ 56 h 104"/>
                <a:gd name="T24" fmla="*/ 104 w 128"/>
                <a:gd name="T25" fmla="*/ 40 h 104"/>
                <a:gd name="T26" fmla="*/ 120 w 128"/>
                <a:gd name="T27" fmla="*/ 56 h 104"/>
                <a:gd name="T28" fmla="*/ 128 w 128"/>
                <a:gd name="T29" fmla="*/ 56 h 104"/>
                <a:gd name="T30" fmla="*/ 117 w 128"/>
                <a:gd name="T31" fmla="*/ 36 h 104"/>
                <a:gd name="T32" fmla="*/ 124 w 128"/>
                <a:gd name="T33" fmla="*/ 20 h 104"/>
                <a:gd name="T34" fmla="*/ 104 w 128"/>
                <a:gd name="T35" fmla="*/ 0 h 104"/>
                <a:gd name="T36" fmla="*/ 84 w 128"/>
                <a:gd name="T37" fmla="*/ 20 h 104"/>
                <a:gd name="T38" fmla="*/ 92 w 128"/>
                <a:gd name="T39" fmla="*/ 36 h 104"/>
                <a:gd name="T40" fmla="*/ 84 w 128"/>
                <a:gd name="T41" fmla="*/ 43 h 104"/>
                <a:gd name="T42" fmla="*/ 64 w 128"/>
                <a:gd name="T43" fmla="*/ 32 h 104"/>
                <a:gd name="T44" fmla="*/ 44 w 128"/>
                <a:gd name="T45" fmla="*/ 43 h 104"/>
                <a:gd name="T46" fmla="*/ 37 w 128"/>
                <a:gd name="T47" fmla="*/ 36 h 104"/>
                <a:gd name="T48" fmla="*/ 44 w 128"/>
                <a:gd name="T49" fmla="*/ 20 h 104"/>
                <a:gd name="T50" fmla="*/ 24 w 128"/>
                <a:gd name="T51" fmla="*/ 0 h 104"/>
                <a:gd name="T52" fmla="*/ 4 w 128"/>
                <a:gd name="T53" fmla="*/ 20 h 104"/>
                <a:gd name="T54" fmla="*/ 12 w 128"/>
                <a:gd name="T55" fmla="*/ 36 h 104"/>
                <a:gd name="T56" fmla="*/ 0 w 128"/>
                <a:gd name="T57" fmla="*/ 56 h 104"/>
                <a:gd name="T58" fmla="*/ 104 w 128"/>
                <a:gd name="T59" fmla="*/ 8 h 104"/>
                <a:gd name="T60" fmla="*/ 116 w 128"/>
                <a:gd name="T61" fmla="*/ 20 h 104"/>
                <a:gd name="T62" fmla="*/ 104 w 128"/>
                <a:gd name="T63" fmla="*/ 32 h 104"/>
                <a:gd name="T64" fmla="*/ 92 w 128"/>
                <a:gd name="T65" fmla="*/ 20 h 104"/>
                <a:gd name="T66" fmla="*/ 104 w 128"/>
                <a:gd name="T67" fmla="*/ 8 h 104"/>
                <a:gd name="T68" fmla="*/ 64 w 128"/>
                <a:gd name="T69" fmla="*/ 40 h 104"/>
                <a:gd name="T70" fmla="*/ 80 w 128"/>
                <a:gd name="T71" fmla="*/ 56 h 104"/>
                <a:gd name="T72" fmla="*/ 64 w 128"/>
                <a:gd name="T73" fmla="*/ 72 h 104"/>
                <a:gd name="T74" fmla="*/ 48 w 128"/>
                <a:gd name="T75" fmla="*/ 56 h 104"/>
                <a:gd name="T76" fmla="*/ 64 w 128"/>
                <a:gd name="T77" fmla="*/ 40 h 104"/>
                <a:gd name="T78" fmla="*/ 24 w 128"/>
                <a:gd name="T79" fmla="*/ 8 h 104"/>
                <a:gd name="T80" fmla="*/ 36 w 128"/>
                <a:gd name="T81" fmla="*/ 20 h 104"/>
                <a:gd name="T82" fmla="*/ 24 w 128"/>
                <a:gd name="T83" fmla="*/ 32 h 104"/>
                <a:gd name="T84" fmla="*/ 12 w 128"/>
                <a:gd name="T85" fmla="*/ 20 h 104"/>
                <a:gd name="T86" fmla="*/ 24 w 128"/>
                <a:gd name="T87" fmla="*/ 8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8" h="104">
                  <a:moveTo>
                    <a:pt x="0" y="56"/>
                  </a:moveTo>
                  <a:cubicBezTo>
                    <a:pt x="8" y="56"/>
                    <a:pt x="8" y="56"/>
                    <a:pt x="8" y="56"/>
                  </a:cubicBezTo>
                  <a:cubicBezTo>
                    <a:pt x="8" y="47"/>
                    <a:pt x="15" y="40"/>
                    <a:pt x="24" y="40"/>
                  </a:cubicBezTo>
                  <a:cubicBezTo>
                    <a:pt x="33" y="40"/>
                    <a:pt x="40" y="47"/>
                    <a:pt x="40" y="56"/>
                  </a:cubicBezTo>
                  <a:cubicBezTo>
                    <a:pt x="40" y="64"/>
                    <a:pt x="44" y="71"/>
                    <a:pt x="50" y="75"/>
                  </a:cubicBezTo>
                  <a:cubicBezTo>
                    <a:pt x="40" y="81"/>
                    <a:pt x="32" y="91"/>
                    <a:pt x="32" y="104"/>
                  </a:cubicBezTo>
                  <a:cubicBezTo>
                    <a:pt x="40" y="104"/>
                    <a:pt x="40" y="104"/>
                    <a:pt x="40" y="104"/>
                  </a:cubicBezTo>
                  <a:cubicBezTo>
                    <a:pt x="40" y="91"/>
                    <a:pt x="51" y="80"/>
                    <a:pt x="64" y="80"/>
                  </a:cubicBezTo>
                  <a:cubicBezTo>
                    <a:pt x="77" y="80"/>
                    <a:pt x="88" y="91"/>
                    <a:pt x="88" y="104"/>
                  </a:cubicBezTo>
                  <a:cubicBezTo>
                    <a:pt x="96" y="104"/>
                    <a:pt x="96" y="104"/>
                    <a:pt x="96" y="104"/>
                  </a:cubicBezTo>
                  <a:cubicBezTo>
                    <a:pt x="96" y="91"/>
                    <a:pt x="89" y="81"/>
                    <a:pt x="78" y="75"/>
                  </a:cubicBezTo>
                  <a:cubicBezTo>
                    <a:pt x="84" y="71"/>
                    <a:pt x="88" y="64"/>
                    <a:pt x="88" y="56"/>
                  </a:cubicBezTo>
                  <a:cubicBezTo>
                    <a:pt x="88" y="47"/>
                    <a:pt x="95" y="40"/>
                    <a:pt x="104" y="40"/>
                  </a:cubicBezTo>
                  <a:cubicBezTo>
                    <a:pt x="113" y="40"/>
                    <a:pt x="120" y="47"/>
                    <a:pt x="120" y="56"/>
                  </a:cubicBezTo>
                  <a:cubicBezTo>
                    <a:pt x="128" y="56"/>
                    <a:pt x="128" y="56"/>
                    <a:pt x="128" y="56"/>
                  </a:cubicBezTo>
                  <a:cubicBezTo>
                    <a:pt x="128" y="47"/>
                    <a:pt x="124" y="40"/>
                    <a:pt x="117" y="36"/>
                  </a:cubicBezTo>
                  <a:cubicBezTo>
                    <a:pt x="121" y="32"/>
                    <a:pt x="124" y="26"/>
                    <a:pt x="124" y="20"/>
                  </a:cubicBezTo>
                  <a:cubicBezTo>
                    <a:pt x="124" y="9"/>
                    <a:pt x="115" y="0"/>
                    <a:pt x="104" y="0"/>
                  </a:cubicBezTo>
                  <a:cubicBezTo>
                    <a:pt x="93" y="0"/>
                    <a:pt x="84" y="9"/>
                    <a:pt x="84" y="20"/>
                  </a:cubicBezTo>
                  <a:cubicBezTo>
                    <a:pt x="84" y="26"/>
                    <a:pt x="87" y="32"/>
                    <a:pt x="92" y="36"/>
                  </a:cubicBezTo>
                  <a:cubicBezTo>
                    <a:pt x="89" y="37"/>
                    <a:pt x="86" y="40"/>
                    <a:pt x="84" y="43"/>
                  </a:cubicBezTo>
                  <a:cubicBezTo>
                    <a:pt x="80" y="36"/>
                    <a:pt x="73" y="32"/>
                    <a:pt x="64" y="32"/>
                  </a:cubicBezTo>
                  <a:cubicBezTo>
                    <a:pt x="56" y="32"/>
                    <a:pt x="49" y="36"/>
                    <a:pt x="44" y="43"/>
                  </a:cubicBezTo>
                  <a:cubicBezTo>
                    <a:pt x="42" y="40"/>
                    <a:pt x="40" y="37"/>
                    <a:pt x="37" y="36"/>
                  </a:cubicBezTo>
                  <a:cubicBezTo>
                    <a:pt x="41" y="32"/>
                    <a:pt x="44" y="26"/>
                    <a:pt x="44" y="20"/>
                  </a:cubicBezTo>
                  <a:cubicBezTo>
                    <a:pt x="44" y="9"/>
                    <a:pt x="35" y="0"/>
                    <a:pt x="24" y="0"/>
                  </a:cubicBezTo>
                  <a:cubicBezTo>
                    <a:pt x="13" y="0"/>
                    <a:pt x="4" y="9"/>
                    <a:pt x="4" y="20"/>
                  </a:cubicBezTo>
                  <a:cubicBezTo>
                    <a:pt x="4" y="26"/>
                    <a:pt x="7" y="32"/>
                    <a:pt x="12" y="36"/>
                  </a:cubicBezTo>
                  <a:cubicBezTo>
                    <a:pt x="5" y="40"/>
                    <a:pt x="0" y="47"/>
                    <a:pt x="0" y="56"/>
                  </a:cubicBezTo>
                  <a:close/>
                  <a:moveTo>
                    <a:pt x="104" y="8"/>
                  </a:moveTo>
                  <a:cubicBezTo>
                    <a:pt x="111" y="8"/>
                    <a:pt x="116" y="13"/>
                    <a:pt x="116" y="20"/>
                  </a:cubicBezTo>
                  <a:cubicBezTo>
                    <a:pt x="116" y="27"/>
                    <a:pt x="111" y="32"/>
                    <a:pt x="104" y="32"/>
                  </a:cubicBezTo>
                  <a:cubicBezTo>
                    <a:pt x="98" y="32"/>
                    <a:pt x="92" y="27"/>
                    <a:pt x="92" y="20"/>
                  </a:cubicBezTo>
                  <a:cubicBezTo>
                    <a:pt x="92" y="13"/>
                    <a:pt x="98" y="8"/>
                    <a:pt x="104" y="8"/>
                  </a:cubicBezTo>
                  <a:close/>
                  <a:moveTo>
                    <a:pt x="64" y="40"/>
                  </a:moveTo>
                  <a:cubicBezTo>
                    <a:pt x="73" y="40"/>
                    <a:pt x="80" y="47"/>
                    <a:pt x="80" y="56"/>
                  </a:cubicBezTo>
                  <a:cubicBezTo>
                    <a:pt x="80" y="65"/>
                    <a:pt x="73" y="72"/>
                    <a:pt x="64" y="72"/>
                  </a:cubicBezTo>
                  <a:cubicBezTo>
                    <a:pt x="55" y="72"/>
                    <a:pt x="48" y="65"/>
                    <a:pt x="48" y="56"/>
                  </a:cubicBezTo>
                  <a:cubicBezTo>
                    <a:pt x="48" y="47"/>
                    <a:pt x="55" y="40"/>
                    <a:pt x="64" y="40"/>
                  </a:cubicBezTo>
                  <a:close/>
                  <a:moveTo>
                    <a:pt x="24" y="8"/>
                  </a:moveTo>
                  <a:cubicBezTo>
                    <a:pt x="31" y="8"/>
                    <a:pt x="36" y="13"/>
                    <a:pt x="36" y="20"/>
                  </a:cubicBezTo>
                  <a:cubicBezTo>
                    <a:pt x="36" y="27"/>
                    <a:pt x="31" y="32"/>
                    <a:pt x="24" y="32"/>
                  </a:cubicBezTo>
                  <a:cubicBezTo>
                    <a:pt x="18" y="32"/>
                    <a:pt x="12" y="27"/>
                    <a:pt x="12" y="20"/>
                  </a:cubicBezTo>
                  <a:cubicBezTo>
                    <a:pt x="12" y="13"/>
                    <a:pt x="18" y="8"/>
                    <a:pt x="24" y="8"/>
                  </a:cubicBezTo>
                  <a:close/>
                </a:path>
              </a:pathLst>
            </a:custGeom>
            <a:solidFill>
              <a:schemeClr val="tx1"/>
            </a:solidFill>
            <a:ln>
              <a:solidFill>
                <a:srgbClr val="92D050"/>
              </a:solidFill>
            </a:ln>
          </p:spPr>
          <p:txBody>
            <a:bodyPr vert="horz" wrap="square" lIns="89606" tIns="44804" rIns="89606" bIns="44804"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004">
                <a:defRPr/>
              </a:pPr>
              <a:endParaRPr lang="en-US" sz="1764"/>
            </a:p>
          </p:txBody>
        </p:sp>
        <p:sp>
          <p:nvSpPr>
            <p:cNvPr id="27" name="Freeform 26"/>
            <p:cNvSpPr>
              <a:spLocks noEditPoints="1"/>
            </p:cNvSpPr>
            <p:nvPr/>
          </p:nvSpPr>
          <p:spPr bwMode="auto">
            <a:xfrm>
              <a:off x="8354111" y="1932021"/>
              <a:ext cx="279943" cy="231358"/>
            </a:xfrm>
            <a:custGeom>
              <a:avLst/>
              <a:gdLst>
                <a:gd name="T0" fmla="*/ 120 w 120"/>
                <a:gd name="T1" fmla="*/ 0 h 120"/>
                <a:gd name="T2" fmla="*/ 0 w 120"/>
                <a:gd name="T3" fmla="*/ 0 h 120"/>
                <a:gd name="T4" fmla="*/ 0 w 120"/>
                <a:gd name="T5" fmla="*/ 120 h 120"/>
                <a:gd name="T6" fmla="*/ 24 w 120"/>
                <a:gd name="T7" fmla="*/ 120 h 120"/>
                <a:gd name="T8" fmla="*/ 24 w 120"/>
                <a:gd name="T9" fmla="*/ 116 h 120"/>
                <a:gd name="T10" fmla="*/ 60 w 120"/>
                <a:gd name="T11" fmla="*/ 80 h 120"/>
                <a:gd name="T12" fmla="*/ 96 w 120"/>
                <a:gd name="T13" fmla="*/ 116 h 120"/>
                <a:gd name="T14" fmla="*/ 96 w 120"/>
                <a:gd name="T15" fmla="*/ 120 h 120"/>
                <a:gd name="T16" fmla="*/ 120 w 120"/>
                <a:gd name="T17" fmla="*/ 120 h 120"/>
                <a:gd name="T18" fmla="*/ 120 w 120"/>
                <a:gd name="T19" fmla="*/ 0 h 120"/>
                <a:gd name="T20" fmla="*/ 36 w 120"/>
                <a:gd name="T21" fmla="*/ 48 h 120"/>
                <a:gd name="T22" fmla="*/ 60 w 120"/>
                <a:gd name="T23" fmla="*/ 24 h 120"/>
                <a:gd name="T24" fmla="*/ 84 w 120"/>
                <a:gd name="T25" fmla="*/ 48 h 120"/>
                <a:gd name="T26" fmla="*/ 60 w 120"/>
                <a:gd name="T27" fmla="*/ 72 h 120"/>
                <a:gd name="T28" fmla="*/ 36 w 120"/>
                <a:gd name="T29" fmla="*/ 48 h 120"/>
                <a:gd name="T30" fmla="*/ 112 w 120"/>
                <a:gd name="T31" fmla="*/ 112 h 120"/>
                <a:gd name="T32" fmla="*/ 104 w 120"/>
                <a:gd name="T33" fmla="*/ 112 h 120"/>
                <a:gd name="T34" fmla="*/ 77 w 120"/>
                <a:gd name="T35" fmla="*/ 75 h 120"/>
                <a:gd name="T36" fmla="*/ 92 w 120"/>
                <a:gd name="T37" fmla="*/ 48 h 120"/>
                <a:gd name="T38" fmla="*/ 60 w 120"/>
                <a:gd name="T39" fmla="*/ 16 h 120"/>
                <a:gd name="T40" fmla="*/ 28 w 120"/>
                <a:gd name="T41" fmla="*/ 48 h 120"/>
                <a:gd name="T42" fmla="*/ 43 w 120"/>
                <a:gd name="T43" fmla="*/ 75 h 120"/>
                <a:gd name="T44" fmla="*/ 16 w 120"/>
                <a:gd name="T45" fmla="*/ 112 h 120"/>
                <a:gd name="T46" fmla="*/ 8 w 120"/>
                <a:gd name="T47" fmla="*/ 112 h 120"/>
                <a:gd name="T48" fmla="*/ 8 w 120"/>
                <a:gd name="T49" fmla="*/ 8 h 120"/>
                <a:gd name="T50" fmla="*/ 112 w 120"/>
                <a:gd name="T51" fmla="*/ 8 h 120"/>
                <a:gd name="T52" fmla="*/ 112 w 120"/>
                <a:gd name="T53" fmla="*/ 112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0" h="120">
                  <a:moveTo>
                    <a:pt x="120" y="0"/>
                  </a:moveTo>
                  <a:cubicBezTo>
                    <a:pt x="0" y="0"/>
                    <a:pt x="0" y="0"/>
                    <a:pt x="0" y="0"/>
                  </a:cubicBezTo>
                  <a:cubicBezTo>
                    <a:pt x="0" y="120"/>
                    <a:pt x="0" y="120"/>
                    <a:pt x="0" y="120"/>
                  </a:cubicBezTo>
                  <a:cubicBezTo>
                    <a:pt x="24" y="120"/>
                    <a:pt x="24" y="120"/>
                    <a:pt x="24" y="120"/>
                  </a:cubicBezTo>
                  <a:cubicBezTo>
                    <a:pt x="24" y="116"/>
                    <a:pt x="24" y="116"/>
                    <a:pt x="24" y="116"/>
                  </a:cubicBezTo>
                  <a:cubicBezTo>
                    <a:pt x="24" y="96"/>
                    <a:pt x="40" y="80"/>
                    <a:pt x="60" y="80"/>
                  </a:cubicBezTo>
                  <a:cubicBezTo>
                    <a:pt x="80" y="80"/>
                    <a:pt x="96" y="96"/>
                    <a:pt x="96" y="116"/>
                  </a:cubicBezTo>
                  <a:cubicBezTo>
                    <a:pt x="96" y="120"/>
                    <a:pt x="96" y="120"/>
                    <a:pt x="96" y="120"/>
                  </a:cubicBezTo>
                  <a:cubicBezTo>
                    <a:pt x="120" y="120"/>
                    <a:pt x="120" y="120"/>
                    <a:pt x="120" y="120"/>
                  </a:cubicBezTo>
                  <a:lnTo>
                    <a:pt x="120" y="0"/>
                  </a:lnTo>
                  <a:close/>
                  <a:moveTo>
                    <a:pt x="36" y="48"/>
                  </a:moveTo>
                  <a:cubicBezTo>
                    <a:pt x="36" y="35"/>
                    <a:pt x="47" y="24"/>
                    <a:pt x="60" y="24"/>
                  </a:cubicBezTo>
                  <a:cubicBezTo>
                    <a:pt x="73" y="24"/>
                    <a:pt x="84" y="35"/>
                    <a:pt x="84" y="48"/>
                  </a:cubicBezTo>
                  <a:cubicBezTo>
                    <a:pt x="84" y="61"/>
                    <a:pt x="73" y="72"/>
                    <a:pt x="60" y="72"/>
                  </a:cubicBezTo>
                  <a:cubicBezTo>
                    <a:pt x="47" y="72"/>
                    <a:pt x="36" y="61"/>
                    <a:pt x="36" y="48"/>
                  </a:cubicBezTo>
                  <a:close/>
                  <a:moveTo>
                    <a:pt x="112" y="112"/>
                  </a:moveTo>
                  <a:cubicBezTo>
                    <a:pt x="104" y="112"/>
                    <a:pt x="104" y="112"/>
                    <a:pt x="104" y="112"/>
                  </a:cubicBezTo>
                  <a:cubicBezTo>
                    <a:pt x="102" y="95"/>
                    <a:pt x="91" y="81"/>
                    <a:pt x="77" y="75"/>
                  </a:cubicBezTo>
                  <a:cubicBezTo>
                    <a:pt x="86" y="70"/>
                    <a:pt x="92" y="60"/>
                    <a:pt x="92" y="48"/>
                  </a:cubicBezTo>
                  <a:cubicBezTo>
                    <a:pt x="92" y="30"/>
                    <a:pt x="78" y="16"/>
                    <a:pt x="60" y="16"/>
                  </a:cubicBezTo>
                  <a:cubicBezTo>
                    <a:pt x="42" y="16"/>
                    <a:pt x="28" y="30"/>
                    <a:pt x="28" y="48"/>
                  </a:cubicBezTo>
                  <a:cubicBezTo>
                    <a:pt x="28" y="60"/>
                    <a:pt x="34" y="70"/>
                    <a:pt x="43" y="75"/>
                  </a:cubicBezTo>
                  <a:cubicBezTo>
                    <a:pt x="28" y="81"/>
                    <a:pt x="18" y="95"/>
                    <a:pt x="16" y="112"/>
                  </a:cubicBezTo>
                  <a:cubicBezTo>
                    <a:pt x="8" y="112"/>
                    <a:pt x="8" y="112"/>
                    <a:pt x="8" y="112"/>
                  </a:cubicBezTo>
                  <a:cubicBezTo>
                    <a:pt x="8" y="8"/>
                    <a:pt x="8" y="8"/>
                    <a:pt x="8" y="8"/>
                  </a:cubicBezTo>
                  <a:cubicBezTo>
                    <a:pt x="112" y="8"/>
                    <a:pt x="112" y="8"/>
                    <a:pt x="112" y="8"/>
                  </a:cubicBezTo>
                  <a:lnTo>
                    <a:pt x="112" y="112"/>
                  </a:lnTo>
                  <a:close/>
                </a:path>
              </a:pathLst>
            </a:custGeom>
            <a:solidFill>
              <a:schemeClr val="tx1"/>
            </a:solidFill>
            <a:ln>
              <a:solidFill>
                <a:srgbClr val="92D050"/>
              </a:solidFill>
            </a:ln>
          </p:spPr>
          <p:txBody>
            <a:bodyPr vert="horz" wrap="square" lIns="89606" tIns="44804" rIns="89606" bIns="44804"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004">
                <a:defRPr/>
              </a:pPr>
              <a:endParaRPr lang="en-US" sz="1764"/>
            </a:p>
          </p:txBody>
        </p:sp>
        <p:sp>
          <p:nvSpPr>
            <p:cNvPr id="28" name="Freeform 27"/>
            <p:cNvSpPr>
              <a:spLocks noEditPoints="1"/>
            </p:cNvSpPr>
            <p:nvPr/>
          </p:nvSpPr>
          <p:spPr bwMode="auto">
            <a:xfrm>
              <a:off x="8725919" y="1933964"/>
              <a:ext cx="165310" cy="248465"/>
            </a:xfrm>
            <a:custGeom>
              <a:avLst/>
              <a:gdLst>
                <a:gd name="T0" fmla="*/ 9 w 53"/>
                <a:gd name="T1" fmla="*/ 128 h 129"/>
                <a:gd name="T2" fmla="*/ 21 w 53"/>
                <a:gd name="T3" fmla="*/ 129 h 129"/>
                <a:gd name="T4" fmla="*/ 29 w 53"/>
                <a:gd name="T5" fmla="*/ 129 h 129"/>
                <a:gd name="T6" fmla="*/ 38 w 53"/>
                <a:gd name="T7" fmla="*/ 121 h 129"/>
                <a:gd name="T8" fmla="*/ 40 w 53"/>
                <a:gd name="T9" fmla="*/ 57 h 129"/>
                <a:gd name="T10" fmla="*/ 52 w 53"/>
                <a:gd name="T11" fmla="*/ 42 h 129"/>
                <a:gd name="T12" fmla="*/ 53 w 53"/>
                <a:gd name="T13" fmla="*/ 18 h 129"/>
                <a:gd name="T14" fmla="*/ 38 w 53"/>
                <a:gd name="T15" fmla="*/ 1 h 129"/>
                <a:gd name="T16" fmla="*/ 18 w 53"/>
                <a:gd name="T17" fmla="*/ 0 h 129"/>
                <a:gd name="T18" fmla="*/ 1 w 53"/>
                <a:gd name="T19" fmla="*/ 16 h 129"/>
                <a:gd name="T20" fmla="*/ 0 w 53"/>
                <a:gd name="T21" fmla="*/ 40 h 129"/>
                <a:gd name="T22" fmla="*/ 12 w 53"/>
                <a:gd name="T23" fmla="*/ 56 h 129"/>
                <a:gd name="T24" fmla="*/ 11 w 53"/>
                <a:gd name="T25" fmla="*/ 88 h 129"/>
                <a:gd name="T26" fmla="*/ 15 w 53"/>
                <a:gd name="T27" fmla="*/ 92 h 129"/>
                <a:gd name="T28" fmla="*/ 10 w 53"/>
                <a:gd name="T29" fmla="*/ 96 h 129"/>
                <a:gd name="T30" fmla="*/ 10 w 53"/>
                <a:gd name="T31" fmla="*/ 108 h 129"/>
                <a:gd name="T32" fmla="*/ 14 w 53"/>
                <a:gd name="T33" fmla="*/ 112 h 129"/>
                <a:gd name="T34" fmla="*/ 10 w 53"/>
                <a:gd name="T35" fmla="*/ 116 h 129"/>
                <a:gd name="T36" fmla="*/ 9 w 53"/>
                <a:gd name="T37" fmla="*/ 128 h 129"/>
                <a:gd name="T38" fmla="*/ 30 w 53"/>
                <a:gd name="T39" fmla="*/ 121 h 129"/>
                <a:gd name="T40" fmla="*/ 22 w 53"/>
                <a:gd name="T41" fmla="*/ 121 h 129"/>
                <a:gd name="T42" fmla="*/ 18 w 53"/>
                <a:gd name="T43" fmla="*/ 120 h 129"/>
                <a:gd name="T44" fmla="*/ 18 w 53"/>
                <a:gd name="T45" fmla="*/ 120 h 129"/>
                <a:gd name="T46" fmla="*/ 19 w 53"/>
                <a:gd name="T47" fmla="*/ 118 h 129"/>
                <a:gd name="T48" fmla="*/ 25 w 53"/>
                <a:gd name="T49" fmla="*/ 113 h 129"/>
                <a:gd name="T50" fmla="*/ 20 w 53"/>
                <a:gd name="T51" fmla="*/ 107 h 129"/>
                <a:gd name="T52" fmla="*/ 18 w 53"/>
                <a:gd name="T53" fmla="*/ 105 h 129"/>
                <a:gd name="T54" fmla="*/ 18 w 53"/>
                <a:gd name="T55" fmla="*/ 100 h 129"/>
                <a:gd name="T56" fmla="*/ 20 w 53"/>
                <a:gd name="T57" fmla="*/ 98 h 129"/>
                <a:gd name="T58" fmla="*/ 26 w 53"/>
                <a:gd name="T59" fmla="*/ 93 h 129"/>
                <a:gd name="T60" fmla="*/ 20 w 53"/>
                <a:gd name="T61" fmla="*/ 87 h 129"/>
                <a:gd name="T62" fmla="*/ 19 w 53"/>
                <a:gd name="T63" fmla="*/ 85 h 129"/>
                <a:gd name="T64" fmla="*/ 20 w 53"/>
                <a:gd name="T65" fmla="*/ 57 h 129"/>
                <a:gd name="T66" fmla="*/ 32 w 53"/>
                <a:gd name="T67" fmla="*/ 57 h 129"/>
                <a:gd name="T68" fmla="*/ 30 w 53"/>
                <a:gd name="T69" fmla="*/ 121 h 129"/>
                <a:gd name="T70" fmla="*/ 8 w 53"/>
                <a:gd name="T71" fmla="*/ 40 h 129"/>
                <a:gd name="T72" fmla="*/ 9 w 53"/>
                <a:gd name="T73" fmla="*/ 16 h 129"/>
                <a:gd name="T74" fmla="*/ 17 w 53"/>
                <a:gd name="T75" fmla="*/ 8 h 129"/>
                <a:gd name="T76" fmla="*/ 37 w 53"/>
                <a:gd name="T77" fmla="*/ 9 h 129"/>
                <a:gd name="T78" fmla="*/ 45 w 53"/>
                <a:gd name="T79" fmla="*/ 17 h 129"/>
                <a:gd name="T80" fmla="*/ 44 w 53"/>
                <a:gd name="T81" fmla="*/ 41 h 129"/>
                <a:gd name="T82" fmla="*/ 36 w 53"/>
                <a:gd name="T83" fmla="*/ 49 h 129"/>
                <a:gd name="T84" fmla="*/ 16 w 53"/>
                <a:gd name="T85" fmla="*/ 48 h 129"/>
                <a:gd name="T86" fmla="*/ 8 w 53"/>
                <a:gd name="T87" fmla="*/ 40 h 129"/>
                <a:gd name="T88" fmla="*/ 21 w 53"/>
                <a:gd name="T89" fmla="*/ 23 h 129"/>
                <a:gd name="T90" fmla="*/ 27 w 53"/>
                <a:gd name="T91" fmla="*/ 17 h 129"/>
                <a:gd name="T92" fmla="*/ 33 w 53"/>
                <a:gd name="T93" fmla="*/ 23 h 129"/>
                <a:gd name="T94" fmla="*/ 27 w 53"/>
                <a:gd name="T95" fmla="*/ 29 h 129"/>
                <a:gd name="T96" fmla="*/ 21 w 53"/>
                <a:gd name="T97" fmla="*/ 23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3" h="129">
                  <a:moveTo>
                    <a:pt x="9" y="128"/>
                  </a:moveTo>
                  <a:cubicBezTo>
                    <a:pt x="21" y="129"/>
                    <a:pt x="21" y="129"/>
                    <a:pt x="21" y="129"/>
                  </a:cubicBezTo>
                  <a:cubicBezTo>
                    <a:pt x="29" y="129"/>
                    <a:pt x="29" y="129"/>
                    <a:pt x="29" y="129"/>
                  </a:cubicBezTo>
                  <a:cubicBezTo>
                    <a:pt x="34" y="129"/>
                    <a:pt x="37" y="126"/>
                    <a:pt x="38" y="121"/>
                  </a:cubicBezTo>
                  <a:cubicBezTo>
                    <a:pt x="40" y="57"/>
                    <a:pt x="40" y="57"/>
                    <a:pt x="40" y="57"/>
                  </a:cubicBezTo>
                  <a:cubicBezTo>
                    <a:pt x="47" y="55"/>
                    <a:pt x="52" y="49"/>
                    <a:pt x="52" y="42"/>
                  </a:cubicBezTo>
                  <a:cubicBezTo>
                    <a:pt x="53" y="18"/>
                    <a:pt x="53" y="18"/>
                    <a:pt x="53" y="18"/>
                  </a:cubicBezTo>
                  <a:cubicBezTo>
                    <a:pt x="53" y="9"/>
                    <a:pt x="46" y="1"/>
                    <a:pt x="38" y="1"/>
                  </a:cubicBezTo>
                  <a:cubicBezTo>
                    <a:pt x="18" y="0"/>
                    <a:pt x="18" y="0"/>
                    <a:pt x="18" y="0"/>
                  </a:cubicBezTo>
                  <a:cubicBezTo>
                    <a:pt x="9" y="0"/>
                    <a:pt x="1" y="7"/>
                    <a:pt x="1" y="16"/>
                  </a:cubicBezTo>
                  <a:cubicBezTo>
                    <a:pt x="0" y="40"/>
                    <a:pt x="0" y="40"/>
                    <a:pt x="0" y="40"/>
                  </a:cubicBezTo>
                  <a:cubicBezTo>
                    <a:pt x="0" y="47"/>
                    <a:pt x="5" y="54"/>
                    <a:pt x="12" y="56"/>
                  </a:cubicBezTo>
                  <a:cubicBezTo>
                    <a:pt x="11" y="88"/>
                    <a:pt x="11" y="88"/>
                    <a:pt x="11" y="88"/>
                  </a:cubicBezTo>
                  <a:cubicBezTo>
                    <a:pt x="15" y="92"/>
                    <a:pt x="15" y="92"/>
                    <a:pt x="15" y="92"/>
                  </a:cubicBezTo>
                  <a:cubicBezTo>
                    <a:pt x="10" y="96"/>
                    <a:pt x="10" y="96"/>
                    <a:pt x="10" y="96"/>
                  </a:cubicBezTo>
                  <a:cubicBezTo>
                    <a:pt x="10" y="108"/>
                    <a:pt x="10" y="108"/>
                    <a:pt x="10" y="108"/>
                  </a:cubicBezTo>
                  <a:cubicBezTo>
                    <a:pt x="14" y="112"/>
                    <a:pt x="14" y="112"/>
                    <a:pt x="14" y="112"/>
                  </a:cubicBezTo>
                  <a:cubicBezTo>
                    <a:pt x="10" y="116"/>
                    <a:pt x="10" y="116"/>
                    <a:pt x="10" y="116"/>
                  </a:cubicBezTo>
                  <a:lnTo>
                    <a:pt x="9" y="128"/>
                  </a:lnTo>
                  <a:close/>
                  <a:moveTo>
                    <a:pt x="30" y="121"/>
                  </a:moveTo>
                  <a:cubicBezTo>
                    <a:pt x="22" y="121"/>
                    <a:pt x="22" y="121"/>
                    <a:pt x="22" y="121"/>
                  </a:cubicBezTo>
                  <a:cubicBezTo>
                    <a:pt x="18" y="120"/>
                    <a:pt x="18" y="120"/>
                    <a:pt x="18" y="120"/>
                  </a:cubicBezTo>
                  <a:cubicBezTo>
                    <a:pt x="18" y="120"/>
                    <a:pt x="18" y="120"/>
                    <a:pt x="18" y="120"/>
                  </a:cubicBezTo>
                  <a:cubicBezTo>
                    <a:pt x="19" y="118"/>
                    <a:pt x="19" y="118"/>
                    <a:pt x="19" y="118"/>
                  </a:cubicBezTo>
                  <a:cubicBezTo>
                    <a:pt x="25" y="113"/>
                    <a:pt x="25" y="113"/>
                    <a:pt x="25" y="113"/>
                  </a:cubicBezTo>
                  <a:cubicBezTo>
                    <a:pt x="20" y="107"/>
                    <a:pt x="20" y="107"/>
                    <a:pt x="20" y="107"/>
                  </a:cubicBezTo>
                  <a:cubicBezTo>
                    <a:pt x="18" y="105"/>
                    <a:pt x="18" y="105"/>
                    <a:pt x="18" y="105"/>
                  </a:cubicBezTo>
                  <a:cubicBezTo>
                    <a:pt x="18" y="100"/>
                    <a:pt x="18" y="100"/>
                    <a:pt x="18" y="100"/>
                  </a:cubicBezTo>
                  <a:cubicBezTo>
                    <a:pt x="20" y="98"/>
                    <a:pt x="20" y="98"/>
                    <a:pt x="20" y="98"/>
                  </a:cubicBezTo>
                  <a:cubicBezTo>
                    <a:pt x="26" y="93"/>
                    <a:pt x="26" y="93"/>
                    <a:pt x="26" y="93"/>
                  </a:cubicBezTo>
                  <a:cubicBezTo>
                    <a:pt x="20" y="87"/>
                    <a:pt x="20" y="87"/>
                    <a:pt x="20" y="87"/>
                  </a:cubicBezTo>
                  <a:cubicBezTo>
                    <a:pt x="19" y="85"/>
                    <a:pt x="19" y="85"/>
                    <a:pt x="19" y="85"/>
                  </a:cubicBezTo>
                  <a:cubicBezTo>
                    <a:pt x="20" y="57"/>
                    <a:pt x="20" y="57"/>
                    <a:pt x="20" y="57"/>
                  </a:cubicBezTo>
                  <a:cubicBezTo>
                    <a:pt x="32" y="57"/>
                    <a:pt x="32" y="57"/>
                    <a:pt x="32" y="57"/>
                  </a:cubicBezTo>
                  <a:lnTo>
                    <a:pt x="30" y="121"/>
                  </a:lnTo>
                  <a:close/>
                  <a:moveTo>
                    <a:pt x="8" y="40"/>
                  </a:moveTo>
                  <a:cubicBezTo>
                    <a:pt x="9" y="16"/>
                    <a:pt x="9" y="16"/>
                    <a:pt x="9" y="16"/>
                  </a:cubicBezTo>
                  <a:cubicBezTo>
                    <a:pt x="9" y="12"/>
                    <a:pt x="13" y="8"/>
                    <a:pt x="17" y="8"/>
                  </a:cubicBezTo>
                  <a:cubicBezTo>
                    <a:pt x="37" y="9"/>
                    <a:pt x="37" y="9"/>
                    <a:pt x="37" y="9"/>
                  </a:cubicBezTo>
                  <a:cubicBezTo>
                    <a:pt x="42" y="9"/>
                    <a:pt x="45" y="13"/>
                    <a:pt x="45" y="17"/>
                  </a:cubicBezTo>
                  <a:cubicBezTo>
                    <a:pt x="44" y="41"/>
                    <a:pt x="44" y="41"/>
                    <a:pt x="44" y="41"/>
                  </a:cubicBezTo>
                  <a:cubicBezTo>
                    <a:pt x="44" y="46"/>
                    <a:pt x="40" y="49"/>
                    <a:pt x="36" y="49"/>
                  </a:cubicBezTo>
                  <a:cubicBezTo>
                    <a:pt x="16" y="48"/>
                    <a:pt x="16" y="48"/>
                    <a:pt x="16" y="48"/>
                  </a:cubicBezTo>
                  <a:cubicBezTo>
                    <a:pt x="12" y="48"/>
                    <a:pt x="8" y="45"/>
                    <a:pt x="8" y="40"/>
                  </a:cubicBezTo>
                  <a:close/>
                  <a:moveTo>
                    <a:pt x="21" y="23"/>
                  </a:moveTo>
                  <a:cubicBezTo>
                    <a:pt x="21" y="19"/>
                    <a:pt x="24" y="17"/>
                    <a:pt x="27" y="17"/>
                  </a:cubicBezTo>
                  <a:cubicBezTo>
                    <a:pt x="30" y="17"/>
                    <a:pt x="33" y="20"/>
                    <a:pt x="33" y="23"/>
                  </a:cubicBezTo>
                  <a:cubicBezTo>
                    <a:pt x="33" y="26"/>
                    <a:pt x="30" y="29"/>
                    <a:pt x="27" y="29"/>
                  </a:cubicBezTo>
                  <a:cubicBezTo>
                    <a:pt x="23" y="29"/>
                    <a:pt x="21" y="26"/>
                    <a:pt x="21" y="23"/>
                  </a:cubicBezTo>
                  <a:close/>
                </a:path>
              </a:pathLst>
            </a:custGeom>
            <a:solidFill>
              <a:schemeClr val="tx1"/>
            </a:solidFill>
            <a:ln>
              <a:solidFill>
                <a:srgbClr val="92D050"/>
              </a:solidFill>
            </a:ln>
          </p:spPr>
          <p:txBody>
            <a:bodyPr vert="horz" wrap="square" lIns="89606" tIns="44804" rIns="89606" bIns="44804"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004">
                <a:defRPr/>
              </a:pPr>
              <a:endParaRPr lang="en-US" sz="1764"/>
            </a:p>
          </p:txBody>
        </p:sp>
      </p:grpSp>
      <p:sp>
        <p:nvSpPr>
          <p:cNvPr id="31" name="Title 1"/>
          <p:cNvSpPr txBox="1">
            <a:spLocks/>
          </p:cNvSpPr>
          <p:nvPr/>
        </p:nvSpPr>
        <p:spPr>
          <a:xfrm>
            <a:off x="47567" y="68760"/>
            <a:ext cx="11651152" cy="899176"/>
          </a:xfrm>
          <a:prstGeom prst="rect">
            <a:avLst/>
          </a:prstGeom>
        </p:spPr>
        <p:txBody>
          <a:bodyPr vert="horz" wrap="square" lIns="143371" tIns="89606" rIns="143371" bIns="89606"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004">
              <a:defRPr/>
            </a:pPr>
            <a:r>
              <a:rPr lang="en-US" sz="3919" dirty="0">
                <a:solidFill>
                  <a:schemeClr val="tx1"/>
                </a:solidFill>
                <a:latin typeface="+mn-lt"/>
              </a:rPr>
              <a:t>Steps to Creating </a:t>
            </a:r>
            <a:r>
              <a:rPr lang="en-US" sz="4000" dirty="0">
                <a:latin typeface="+mn-lt"/>
              </a:rPr>
              <a:t>My Test Environment - DC/AAD</a:t>
            </a:r>
            <a:endParaRPr lang="en-US" sz="3919" dirty="0">
              <a:solidFill>
                <a:schemeClr val="tx1"/>
              </a:solidFill>
              <a:latin typeface="+mn-lt"/>
            </a:endParaRPr>
          </a:p>
        </p:txBody>
      </p:sp>
      <p:cxnSp>
        <p:nvCxnSpPr>
          <p:cNvPr id="35" name="Straight Arrow Connector 34"/>
          <p:cNvCxnSpPr>
            <a:cxnSpLocks/>
          </p:cNvCxnSpPr>
          <p:nvPr/>
        </p:nvCxnSpPr>
        <p:spPr>
          <a:xfrm flipV="1">
            <a:off x="2339612" y="2684787"/>
            <a:ext cx="17007" cy="2437968"/>
          </a:xfrm>
          <a:prstGeom prst="straightConnector1">
            <a:avLst/>
          </a:prstGeom>
          <a:ln w="44450">
            <a:solidFill>
              <a:schemeClr val="tx2"/>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3" name="Rounded Rectangular Callout 32"/>
          <p:cNvSpPr/>
          <p:nvPr/>
        </p:nvSpPr>
        <p:spPr bwMode="auto">
          <a:xfrm>
            <a:off x="2865061" y="3782735"/>
            <a:ext cx="2365725" cy="604203"/>
          </a:xfrm>
          <a:prstGeom prst="wedgeRoundRectCallout">
            <a:avLst>
              <a:gd name="adj1" fmla="val -46673"/>
              <a:gd name="adj2" fmla="val 150957"/>
              <a:gd name="adj3" fmla="val 16667"/>
            </a:avLst>
          </a:prstGeom>
          <a:solidFill>
            <a:srgbClr val="FFC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2" rIns="0" bIns="45702" numCol="1" rtlCol="0" anchor="ctr" anchorCtr="0" compatLnSpc="1">
            <a:prstTxWarp prst="textNoShape">
              <a:avLst/>
            </a:prstTxWarp>
          </a:bodyPr>
          <a:lstStyle/>
          <a:p>
            <a:pPr algn="ctr" defTabSz="913741" fontAlgn="base">
              <a:spcBef>
                <a:spcPct val="0"/>
              </a:spcBef>
              <a:spcAft>
                <a:spcPct val="0"/>
              </a:spcAft>
              <a:defRPr/>
            </a:pPr>
            <a:r>
              <a:rPr lang="en-US" sz="1371" kern="0" dirty="0">
                <a:solidFill>
                  <a:schemeClr val="tx1"/>
                </a:solidFill>
              </a:rPr>
              <a:t>1-way Sync of users, groups, password hashes, SIDs to Azure AD</a:t>
            </a:r>
          </a:p>
        </p:txBody>
      </p:sp>
      <p:pic>
        <p:nvPicPr>
          <p:cNvPr id="36" name="Picture 15" descr="generic_server">
            <a:extLst>
              <a:ext uri="{FF2B5EF4-FFF2-40B4-BE49-F238E27FC236}">
                <a16:creationId xmlns:a16="http://schemas.microsoft.com/office/drawing/2014/main" id="{10414DF2-2A8B-4C77-8F5D-8A14CE6EC230}"/>
              </a:ext>
            </a:extLst>
          </p:cNvPr>
          <p:cNvPicPr>
            <a:picLocks noChangeAspect="1" noChangeArrowheads="1"/>
          </p:cNvPicPr>
          <p:nvPr/>
        </p:nvPicPr>
        <p:blipFill>
          <a:blip r:embed="rId3"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347837" y="4835459"/>
            <a:ext cx="998157" cy="1261155"/>
          </a:xfrm>
          <a:prstGeom prst="rect">
            <a:avLst/>
          </a:prstGeom>
          <a:noFill/>
        </p:spPr>
      </p:pic>
      <p:pic>
        <p:nvPicPr>
          <p:cNvPr id="11" name="Picture 10"/>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328553" y="5051842"/>
            <a:ext cx="940026" cy="622010"/>
          </a:xfrm>
          <a:prstGeom prst="rect">
            <a:avLst/>
          </a:prstGeom>
        </p:spPr>
      </p:pic>
      <p:sp>
        <p:nvSpPr>
          <p:cNvPr id="7" name="TextBox 6">
            <a:extLst>
              <a:ext uri="{FF2B5EF4-FFF2-40B4-BE49-F238E27FC236}">
                <a16:creationId xmlns:a16="http://schemas.microsoft.com/office/drawing/2014/main" id="{DB9F2E67-C720-4B31-9E98-096D83D01E20}"/>
              </a:ext>
            </a:extLst>
          </p:cNvPr>
          <p:cNvSpPr txBox="1"/>
          <p:nvPr/>
        </p:nvSpPr>
        <p:spPr>
          <a:xfrm>
            <a:off x="277353" y="5921493"/>
            <a:ext cx="2491725" cy="538841"/>
          </a:xfrm>
          <a:prstGeom prst="rect">
            <a:avLst/>
          </a:prstGeom>
          <a:noFill/>
        </p:spPr>
        <p:txBody>
          <a:bodyPr wrap="square" lIns="179212" tIns="143371" rIns="179212" bIns="143371" rtlCol="0">
            <a:spAutoFit/>
          </a:bodyPr>
          <a:lstStyle/>
          <a:p>
            <a:pPr>
              <a:lnSpc>
                <a:spcPct val="90000"/>
              </a:lnSpc>
              <a:spcAft>
                <a:spcPts val="588"/>
              </a:spcAft>
            </a:pPr>
            <a:r>
              <a:rPr lang="en-US" sz="1800" b="1" dirty="0"/>
              <a:t>onprem.hackwvd.net</a:t>
            </a:r>
          </a:p>
        </p:txBody>
      </p:sp>
      <p:sp>
        <p:nvSpPr>
          <p:cNvPr id="55" name="TextBox 54">
            <a:extLst>
              <a:ext uri="{FF2B5EF4-FFF2-40B4-BE49-F238E27FC236}">
                <a16:creationId xmlns:a16="http://schemas.microsoft.com/office/drawing/2014/main" id="{856EA568-B9BE-4AA0-89F3-CA161E9D60EC}"/>
              </a:ext>
            </a:extLst>
          </p:cNvPr>
          <p:cNvSpPr txBox="1"/>
          <p:nvPr/>
        </p:nvSpPr>
        <p:spPr>
          <a:xfrm>
            <a:off x="4499369" y="5964436"/>
            <a:ext cx="2956978" cy="561091"/>
          </a:xfrm>
          <a:prstGeom prst="rect">
            <a:avLst/>
          </a:prstGeom>
          <a:noFill/>
        </p:spPr>
        <p:txBody>
          <a:bodyPr wrap="square" lIns="179212" tIns="143371" rIns="179212" bIns="143371" rtlCol="0">
            <a:spAutoFit/>
          </a:bodyPr>
          <a:lstStyle/>
          <a:p>
            <a:pPr algn="ctr">
              <a:lnSpc>
                <a:spcPct val="90000"/>
              </a:lnSpc>
              <a:spcAft>
                <a:spcPts val="588"/>
              </a:spcAft>
            </a:pPr>
            <a:r>
              <a:rPr lang="en-US" sz="1961" dirty="0">
                <a:solidFill>
                  <a:schemeClr val="accent1"/>
                </a:solidFill>
              </a:rPr>
              <a:t>Azure Subscription</a:t>
            </a:r>
          </a:p>
        </p:txBody>
      </p:sp>
      <p:grpSp>
        <p:nvGrpSpPr>
          <p:cNvPr id="24" name="Group 23"/>
          <p:cNvGrpSpPr/>
          <p:nvPr/>
        </p:nvGrpSpPr>
        <p:grpSpPr>
          <a:xfrm>
            <a:off x="1328553" y="5699134"/>
            <a:ext cx="937258" cy="338784"/>
            <a:chOff x="8354111" y="1932021"/>
            <a:chExt cx="956437" cy="250408"/>
          </a:xfrm>
        </p:grpSpPr>
        <p:sp>
          <p:nvSpPr>
            <p:cNvPr id="21" name="Freeform 20"/>
            <p:cNvSpPr>
              <a:spLocks noEditPoints="1"/>
            </p:cNvSpPr>
            <p:nvPr/>
          </p:nvSpPr>
          <p:spPr bwMode="auto">
            <a:xfrm>
              <a:off x="8983094" y="1942938"/>
              <a:ext cx="327454" cy="220441"/>
            </a:xfrm>
            <a:custGeom>
              <a:avLst/>
              <a:gdLst>
                <a:gd name="T0" fmla="*/ 0 w 128"/>
                <a:gd name="T1" fmla="*/ 56 h 104"/>
                <a:gd name="T2" fmla="*/ 8 w 128"/>
                <a:gd name="T3" fmla="*/ 56 h 104"/>
                <a:gd name="T4" fmla="*/ 24 w 128"/>
                <a:gd name="T5" fmla="*/ 40 h 104"/>
                <a:gd name="T6" fmla="*/ 40 w 128"/>
                <a:gd name="T7" fmla="*/ 56 h 104"/>
                <a:gd name="T8" fmla="*/ 50 w 128"/>
                <a:gd name="T9" fmla="*/ 75 h 104"/>
                <a:gd name="T10" fmla="*/ 32 w 128"/>
                <a:gd name="T11" fmla="*/ 104 h 104"/>
                <a:gd name="T12" fmla="*/ 40 w 128"/>
                <a:gd name="T13" fmla="*/ 104 h 104"/>
                <a:gd name="T14" fmla="*/ 64 w 128"/>
                <a:gd name="T15" fmla="*/ 80 h 104"/>
                <a:gd name="T16" fmla="*/ 88 w 128"/>
                <a:gd name="T17" fmla="*/ 104 h 104"/>
                <a:gd name="T18" fmla="*/ 96 w 128"/>
                <a:gd name="T19" fmla="*/ 104 h 104"/>
                <a:gd name="T20" fmla="*/ 78 w 128"/>
                <a:gd name="T21" fmla="*/ 75 h 104"/>
                <a:gd name="T22" fmla="*/ 88 w 128"/>
                <a:gd name="T23" fmla="*/ 56 h 104"/>
                <a:gd name="T24" fmla="*/ 104 w 128"/>
                <a:gd name="T25" fmla="*/ 40 h 104"/>
                <a:gd name="T26" fmla="*/ 120 w 128"/>
                <a:gd name="T27" fmla="*/ 56 h 104"/>
                <a:gd name="T28" fmla="*/ 128 w 128"/>
                <a:gd name="T29" fmla="*/ 56 h 104"/>
                <a:gd name="T30" fmla="*/ 117 w 128"/>
                <a:gd name="T31" fmla="*/ 36 h 104"/>
                <a:gd name="T32" fmla="*/ 124 w 128"/>
                <a:gd name="T33" fmla="*/ 20 h 104"/>
                <a:gd name="T34" fmla="*/ 104 w 128"/>
                <a:gd name="T35" fmla="*/ 0 h 104"/>
                <a:gd name="T36" fmla="*/ 84 w 128"/>
                <a:gd name="T37" fmla="*/ 20 h 104"/>
                <a:gd name="T38" fmla="*/ 92 w 128"/>
                <a:gd name="T39" fmla="*/ 36 h 104"/>
                <a:gd name="T40" fmla="*/ 84 w 128"/>
                <a:gd name="T41" fmla="*/ 43 h 104"/>
                <a:gd name="T42" fmla="*/ 64 w 128"/>
                <a:gd name="T43" fmla="*/ 32 h 104"/>
                <a:gd name="T44" fmla="*/ 44 w 128"/>
                <a:gd name="T45" fmla="*/ 43 h 104"/>
                <a:gd name="T46" fmla="*/ 37 w 128"/>
                <a:gd name="T47" fmla="*/ 36 h 104"/>
                <a:gd name="T48" fmla="*/ 44 w 128"/>
                <a:gd name="T49" fmla="*/ 20 h 104"/>
                <a:gd name="T50" fmla="*/ 24 w 128"/>
                <a:gd name="T51" fmla="*/ 0 h 104"/>
                <a:gd name="T52" fmla="*/ 4 w 128"/>
                <a:gd name="T53" fmla="*/ 20 h 104"/>
                <a:gd name="T54" fmla="*/ 12 w 128"/>
                <a:gd name="T55" fmla="*/ 36 h 104"/>
                <a:gd name="T56" fmla="*/ 0 w 128"/>
                <a:gd name="T57" fmla="*/ 56 h 104"/>
                <a:gd name="T58" fmla="*/ 104 w 128"/>
                <a:gd name="T59" fmla="*/ 8 h 104"/>
                <a:gd name="T60" fmla="*/ 116 w 128"/>
                <a:gd name="T61" fmla="*/ 20 h 104"/>
                <a:gd name="T62" fmla="*/ 104 w 128"/>
                <a:gd name="T63" fmla="*/ 32 h 104"/>
                <a:gd name="T64" fmla="*/ 92 w 128"/>
                <a:gd name="T65" fmla="*/ 20 h 104"/>
                <a:gd name="T66" fmla="*/ 104 w 128"/>
                <a:gd name="T67" fmla="*/ 8 h 104"/>
                <a:gd name="T68" fmla="*/ 64 w 128"/>
                <a:gd name="T69" fmla="*/ 40 h 104"/>
                <a:gd name="T70" fmla="*/ 80 w 128"/>
                <a:gd name="T71" fmla="*/ 56 h 104"/>
                <a:gd name="T72" fmla="*/ 64 w 128"/>
                <a:gd name="T73" fmla="*/ 72 h 104"/>
                <a:gd name="T74" fmla="*/ 48 w 128"/>
                <a:gd name="T75" fmla="*/ 56 h 104"/>
                <a:gd name="T76" fmla="*/ 64 w 128"/>
                <a:gd name="T77" fmla="*/ 40 h 104"/>
                <a:gd name="T78" fmla="*/ 24 w 128"/>
                <a:gd name="T79" fmla="*/ 8 h 104"/>
                <a:gd name="T80" fmla="*/ 36 w 128"/>
                <a:gd name="T81" fmla="*/ 20 h 104"/>
                <a:gd name="T82" fmla="*/ 24 w 128"/>
                <a:gd name="T83" fmla="*/ 32 h 104"/>
                <a:gd name="T84" fmla="*/ 12 w 128"/>
                <a:gd name="T85" fmla="*/ 20 h 104"/>
                <a:gd name="T86" fmla="*/ 24 w 128"/>
                <a:gd name="T87" fmla="*/ 8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8" h="104">
                  <a:moveTo>
                    <a:pt x="0" y="56"/>
                  </a:moveTo>
                  <a:cubicBezTo>
                    <a:pt x="8" y="56"/>
                    <a:pt x="8" y="56"/>
                    <a:pt x="8" y="56"/>
                  </a:cubicBezTo>
                  <a:cubicBezTo>
                    <a:pt x="8" y="47"/>
                    <a:pt x="15" y="40"/>
                    <a:pt x="24" y="40"/>
                  </a:cubicBezTo>
                  <a:cubicBezTo>
                    <a:pt x="33" y="40"/>
                    <a:pt x="40" y="47"/>
                    <a:pt x="40" y="56"/>
                  </a:cubicBezTo>
                  <a:cubicBezTo>
                    <a:pt x="40" y="64"/>
                    <a:pt x="44" y="71"/>
                    <a:pt x="50" y="75"/>
                  </a:cubicBezTo>
                  <a:cubicBezTo>
                    <a:pt x="40" y="81"/>
                    <a:pt x="32" y="91"/>
                    <a:pt x="32" y="104"/>
                  </a:cubicBezTo>
                  <a:cubicBezTo>
                    <a:pt x="40" y="104"/>
                    <a:pt x="40" y="104"/>
                    <a:pt x="40" y="104"/>
                  </a:cubicBezTo>
                  <a:cubicBezTo>
                    <a:pt x="40" y="91"/>
                    <a:pt x="51" y="80"/>
                    <a:pt x="64" y="80"/>
                  </a:cubicBezTo>
                  <a:cubicBezTo>
                    <a:pt x="77" y="80"/>
                    <a:pt x="88" y="91"/>
                    <a:pt x="88" y="104"/>
                  </a:cubicBezTo>
                  <a:cubicBezTo>
                    <a:pt x="96" y="104"/>
                    <a:pt x="96" y="104"/>
                    <a:pt x="96" y="104"/>
                  </a:cubicBezTo>
                  <a:cubicBezTo>
                    <a:pt x="96" y="91"/>
                    <a:pt x="89" y="81"/>
                    <a:pt x="78" y="75"/>
                  </a:cubicBezTo>
                  <a:cubicBezTo>
                    <a:pt x="84" y="71"/>
                    <a:pt x="88" y="64"/>
                    <a:pt x="88" y="56"/>
                  </a:cubicBezTo>
                  <a:cubicBezTo>
                    <a:pt x="88" y="47"/>
                    <a:pt x="95" y="40"/>
                    <a:pt x="104" y="40"/>
                  </a:cubicBezTo>
                  <a:cubicBezTo>
                    <a:pt x="113" y="40"/>
                    <a:pt x="120" y="47"/>
                    <a:pt x="120" y="56"/>
                  </a:cubicBezTo>
                  <a:cubicBezTo>
                    <a:pt x="128" y="56"/>
                    <a:pt x="128" y="56"/>
                    <a:pt x="128" y="56"/>
                  </a:cubicBezTo>
                  <a:cubicBezTo>
                    <a:pt x="128" y="47"/>
                    <a:pt x="124" y="40"/>
                    <a:pt x="117" y="36"/>
                  </a:cubicBezTo>
                  <a:cubicBezTo>
                    <a:pt x="121" y="32"/>
                    <a:pt x="124" y="26"/>
                    <a:pt x="124" y="20"/>
                  </a:cubicBezTo>
                  <a:cubicBezTo>
                    <a:pt x="124" y="9"/>
                    <a:pt x="115" y="0"/>
                    <a:pt x="104" y="0"/>
                  </a:cubicBezTo>
                  <a:cubicBezTo>
                    <a:pt x="93" y="0"/>
                    <a:pt x="84" y="9"/>
                    <a:pt x="84" y="20"/>
                  </a:cubicBezTo>
                  <a:cubicBezTo>
                    <a:pt x="84" y="26"/>
                    <a:pt x="87" y="32"/>
                    <a:pt x="92" y="36"/>
                  </a:cubicBezTo>
                  <a:cubicBezTo>
                    <a:pt x="89" y="37"/>
                    <a:pt x="86" y="40"/>
                    <a:pt x="84" y="43"/>
                  </a:cubicBezTo>
                  <a:cubicBezTo>
                    <a:pt x="80" y="36"/>
                    <a:pt x="73" y="32"/>
                    <a:pt x="64" y="32"/>
                  </a:cubicBezTo>
                  <a:cubicBezTo>
                    <a:pt x="56" y="32"/>
                    <a:pt x="49" y="36"/>
                    <a:pt x="44" y="43"/>
                  </a:cubicBezTo>
                  <a:cubicBezTo>
                    <a:pt x="42" y="40"/>
                    <a:pt x="40" y="37"/>
                    <a:pt x="37" y="36"/>
                  </a:cubicBezTo>
                  <a:cubicBezTo>
                    <a:pt x="41" y="32"/>
                    <a:pt x="44" y="26"/>
                    <a:pt x="44" y="20"/>
                  </a:cubicBezTo>
                  <a:cubicBezTo>
                    <a:pt x="44" y="9"/>
                    <a:pt x="35" y="0"/>
                    <a:pt x="24" y="0"/>
                  </a:cubicBezTo>
                  <a:cubicBezTo>
                    <a:pt x="13" y="0"/>
                    <a:pt x="4" y="9"/>
                    <a:pt x="4" y="20"/>
                  </a:cubicBezTo>
                  <a:cubicBezTo>
                    <a:pt x="4" y="26"/>
                    <a:pt x="7" y="32"/>
                    <a:pt x="12" y="36"/>
                  </a:cubicBezTo>
                  <a:cubicBezTo>
                    <a:pt x="5" y="40"/>
                    <a:pt x="0" y="47"/>
                    <a:pt x="0" y="56"/>
                  </a:cubicBezTo>
                  <a:close/>
                  <a:moveTo>
                    <a:pt x="104" y="8"/>
                  </a:moveTo>
                  <a:cubicBezTo>
                    <a:pt x="111" y="8"/>
                    <a:pt x="116" y="13"/>
                    <a:pt x="116" y="20"/>
                  </a:cubicBezTo>
                  <a:cubicBezTo>
                    <a:pt x="116" y="27"/>
                    <a:pt x="111" y="32"/>
                    <a:pt x="104" y="32"/>
                  </a:cubicBezTo>
                  <a:cubicBezTo>
                    <a:pt x="98" y="32"/>
                    <a:pt x="92" y="27"/>
                    <a:pt x="92" y="20"/>
                  </a:cubicBezTo>
                  <a:cubicBezTo>
                    <a:pt x="92" y="13"/>
                    <a:pt x="98" y="8"/>
                    <a:pt x="104" y="8"/>
                  </a:cubicBezTo>
                  <a:close/>
                  <a:moveTo>
                    <a:pt x="64" y="40"/>
                  </a:moveTo>
                  <a:cubicBezTo>
                    <a:pt x="73" y="40"/>
                    <a:pt x="80" y="47"/>
                    <a:pt x="80" y="56"/>
                  </a:cubicBezTo>
                  <a:cubicBezTo>
                    <a:pt x="80" y="65"/>
                    <a:pt x="73" y="72"/>
                    <a:pt x="64" y="72"/>
                  </a:cubicBezTo>
                  <a:cubicBezTo>
                    <a:pt x="55" y="72"/>
                    <a:pt x="48" y="65"/>
                    <a:pt x="48" y="56"/>
                  </a:cubicBezTo>
                  <a:cubicBezTo>
                    <a:pt x="48" y="47"/>
                    <a:pt x="55" y="40"/>
                    <a:pt x="64" y="40"/>
                  </a:cubicBezTo>
                  <a:close/>
                  <a:moveTo>
                    <a:pt x="24" y="8"/>
                  </a:moveTo>
                  <a:cubicBezTo>
                    <a:pt x="31" y="8"/>
                    <a:pt x="36" y="13"/>
                    <a:pt x="36" y="20"/>
                  </a:cubicBezTo>
                  <a:cubicBezTo>
                    <a:pt x="36" y="27"/>
                    <a:pt x="31" y="32"/>
                    <a:pt x="24" y="32"/>
                  </a:cubicBezTo>
                  <a:cubicBezTo>
                    <a:pt x="18" y="32"/>
                    <a:pt x="12" y="27"/>
                    <a:pt x="12" y="20"/>
                  </a:cubicBezTo>
                  <a:cubicBezTo>
                    <a:pt x="12" y="13"/>
                    <a:pt x="18" y="8"/>
                    <a:pt x="24" y="8"/>
                  </a:cubicBezTo>
                  <a:close/>
                </a:path>
              </a:pathLst>
            </a:custGeom>
            <a:solidFill>
              <a:schemeClr val="tx1"/>
            </a:solidFill>
            <a:ln>
              <a:solidFill>
                <a:srgbClr val="92D050"/>
              </a:solidFill>
            </a:ln>
          </p:spPr>
          <p:txBody>
            <a:bodyPr vert="horz" wrap="square" lIns="89606" tIns="44804" rIns="89606" bIns="44804"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004">
                <a:defRPr/>
              </a:pPr>
              <a:endParaRPr lang="en-US" sz="1764"/>
            </a:p>
          </p:txBody>
        </p:sp>
        <p:sp>
          <p:nvSpPr>
            <p:cNvPr id="22" name="Freeform 21"/>
            <p:cNvSpPr>
              <a:spLocks noEditPoints="1"/>
            </p:cNvSpPr>
            <p:nvPr/>
          </p:nvSpPr>
          <p:spPr bwMode="auto">
            <a:xfrm>
              <a:off x="8354111" y="1932021"/>
              <a:ext cx="279943" cy="231358"/>
            </a:xfrm>
            <a:custGeom>
              <a:avLst/>
              <a:gdLst>
                <a:gd name="T0" fmla="*/ 120 w 120"/>
                <a:gd name="T1" fmla="*/ 0 h 120"/>
                <a:gd name="T2" fmla="*/ 0 w 120"/>
                <a:gd name="T3" fmla="*/ 0 h 120"/>
                <a:gd name="T4" fmla="*/ 0 w 120"/>
                <a:gd name="T5" fmla="*/ 120 h 120"/>
                <a:gd name="T6" fmla="*/ 24 w 120"/>
                <a:gd name="T7" fmla="*/ 120 h 120"/>
                <a:gd name="T8" fmla="*/ 24 w 120"/>
                <a:gd name="T9" fmla="*/ 116 h 120"/>
                <a:gd name="T10" fmla="*/ 60 w 120"/>
                <a:gd name="T11" fmla="*/ 80 h 120"/>
                <a:gd name="T12" fmla="*/ 96 w 120"/>
                <a:gd name="T13" fmla="*/ 116 h 120"/>
                <a:gd name="T14" fmla="*/ 96 w 120"/>
                <a:gd name="T15" fmla="*/ 120 h 120"/>
                <a:gd name="T16" fmla="*/ 120 w 120"/>
                <a:gd name="T17" fmla="*/ 120 h 120"/>
                <a:gd name="T18" fmla="*/ 120 w 120"/>
                <a:gd name="T19" fmla="*/ 0 h 120"/>
                <a:gd name="T20" fmla="*/ 36 w 120"/>
                <a:gd name="T21" fmla="*/ 48 h 120"/>
                <a:gd name="T22" fmla="*/ 60 w 120"/>
                <a:gd name="T23" fmla="*/ 24 h 120"/>
                <a:gd name="T24" fmla="*/ 84 w 120"/>
                <a:gd name="T25" fmla="*/ 48 h 120"/>
                <a:gd name="T26" fmla="*/ 60 w 120"/>
                <a:gd name="T27" fmla="*/ 72 h 120"/>
                <a:gd name="T28" fmla="*/ 36 w 120"/>
                <a:gd name="T29" fmla="*/ 48 h 120"/>
                <a:gd name="T30" fmla="*/ 112 w 120"/>
                <a:gd name="T31" fmla="*/ 112 h 120"/>
                <a:gd name="T32" fmla="*/ 104 w 120"/>
                <a:gd name="T33" fmla="*/ 112 h 120"/>
                <a:gd name="T34" fmla="*/ 77 w 120"/>
                <a:gd name="T35" fmla="*/ 75 h 120"/>
                <a:gd name="T36" fmla="*/ 92 w 120"/>
                <a:gd name="T37" fmla="*/ 48 h 120"/>
                <a:gd name="T38" fmla="*/ 60 w 120"/>
                <a:gd name="T39" fmla="*/ 16 h 120"/>
                <a:gd name="T40" fmla="*/ 28 w 120"/>
                <a:gd name="T41" fmla="*/ 48 h 120"/>
                <a:gd name="T42" fmla="*/ 43 w 120"/>
                <a:gd name="T43" fmla="*/ 75 h 120"/>
                <a:gd name="T44" fmla="*/ 16 w 120"/>
                <a:gd name="T45" fmla="*/ 112 h 120"/>
                <a:gd name="T46" fmla="*/ 8 w 120"/>
                <a:gd name="T47" fmla="*/ 112 h 120"/>
                <a:gd name="T48" fmla="*/ 8 w 120"/>
                <a:gd name="T49" fmla="*/ 8 h 120"/>
                <a:gd name="T50" fmla="*/ 112 w 120"/>
                <a:gd name="T51" fmla="*/ 8 h 120"/>
                <a:gd name="T52" fmla="*/ 112 w 120"/>
                <a:gd name="T53" fmla="*/ 112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0" h="120">
                  <a:moveTo>
                    <a:pt x="120" y="0"/>
                  </a:moveTo>
                  <a:cubicBezTo>
                    <a:pt x="0" y="0"/>
                    <a:pt x="0" y="0"/>
                    <a:pt x="0" y="0"/>
                  </a:cubicBezTo>
                  <a:cubicBezTo>
                    <a:pt x="0" y="120"/>
                    <a:pt x="0" y="120"/>
                    <a:pt x="0" y="120"/>
                  </a:cubicBezTo>
                  <a:cubicBezTo>
                    <a:pt x="24" y="120"/>
                    <a:pt x="24" y="120"/>
                    <a:pt x="24" y="120"/>
                  </a:cubicBezTo>
                  <a:cubicBezTo>
                    <a:pt x="24" y="116"/>
                    <a:pt x="24" y="116"/>
                    <a:pt x="24" y="116"/>
                  </a:cubicBezTo>
                  <a:cubicBezTo>
                    <a:pt x="24" y="96"/>
                    <a:pt x="40" y="80"/>
                    <a:pt x="60" y="80"/>
                  </a:cubicBezTo>
                  <a:cubicBezTo>
                    <a:pt x="80" y="80"/>
                    <a:pt x="96" y="96"/>
                    <a:pt x="96" y="116"/>
                  </a:cubicBezTo>
                  <a:cubicBezTo>
                    <a:pt x="96" y="120"/>
                    <a:pt x="96" y="120"/>
                    <a:pt x="96" y="120"/>
                  </a:cubicBezTo>
                  <a:cubicBezTo>
                    <a:pt x="120" y="120"/>
                    <a:pt x="120" y="120"/>
                    <a:pt x="120" y="120"/>
                  </a:cubicBezTo>
                  <a:lnTo>
                    <a:pt x="120" y="0"/>
                  </a:lnTo>
                  <a:close/>
                  <a:moveTo>
                    <a:pt x="36" y="48"/>
                  </a:moveTo>
                  <a:cubicBezTo>
                    <a:pt x="36" y="35"/>
                    <a:pt x="47" y="24"/>
                    <a:pt x="60" y="24"/>
                  </a:cubicBezTo>
                  <a:cubicBezTo>
                    <a:pt x="73" y="24"/>
                    <a:pt x="84" y="35"/>
                    <a:pt x="84" y="48"/>
                  </a:cubicBezTo>
                  <a:cubicBezTo>
                    <a:pt x="84" y="61"/>
                    <a:pt x="73" y="72"/>
                    <a:pt x="60" y="72"/>
                  </a:cubicBezTo>
                  <a:cubicBezTo>
                    <a:pt x="47" y="72"/>
                    <a:pt x="36" y="61"/>
                    <a:pt x="36" y="48"/>
                  </a:cubicBezTo>
                  <a:close/>
                  <a:moveTo>
                    <a:pt x="112" y="112"/>
                  </a:moveTo>
                  <a:cubicBezTo>
                    <a:pt x="104" y="112"/>
                    <a:pt x="104" y="112"/>
                    <a:pt x="104" y="112"/>
                  </a:cubicBezTo>
                  <a:cubicBezTo>
                    <a:pt x="102" y="95"/>
                    <a:pt x="91" y="81"/>
                    <a:pt x="77" y="75"/>
                  </a:cubicBezTo>
                  <a:cubicBezTo>
                    <a:pt x="86" y="70"/>
                    <a:pt x="92" y="60"/>
                    <a:pt x="92" y="48"/>
                  </a:cubicBezTo>
                  <a:cubicBezTo>
                    <a:pt x="92" y="30"/>
                    <a:pt x="78" y="16"/>
                    <a:pt x="60" y="16"/>
                  </a:cubicBezTo>
                  <a:cubicBezTo>
                    <a:pt x="42" y="16"/>
                    <a:pt x="28" y="30"/>
                    <a:pt x="28" y="48"/>
                  </a:cubicBezTo>
                  <a:cubicBezTo>
                    <a:pt x="28" y="60"/>
                    <a:pt x="34" y="70"/>
                    <a:pt x="43" y="75"/>
                  </a:cubicBezTo>
                  <a:cubicBezTo>
                    <a:pt x="28" y="81"/>
                    <a:pt x="18" y="95"/>
                    <a:pt x="16" y="112"/>
                  </a:cubicBezTo>
                  <a:cubicBezTo>
                    <a:pt x="8" y="112"/>
                    <a:pt x="8" y="112"/>
                    <a:pt x="8" y="112"/>
                  </a:cubicBezTo>
                  <a:cubicBezTo>
                    <a:pt x="8" y="8"/>
                    <a:pt x="8" y="8"/>
                    <a:pt x="8" y="8"/>
                  </a:cubicBezTo>
                  <a:cubicBezTo>
                    <a:pt x="112" y="8"/>
                    <a:pt x="112" y="8"/>
                    <a:pt x="112" y="8"/>
                  </a:cubicBezTo>
                  <a:lnTo>
                    <a:pt x="112" y="112"/>
                  </a:lnTo>
                  <a:close/>
                </a:path>
              </a:pathLst>
            </a:custGeom>
            <a:solidFill>
              <a:schemeClr val="tx1"/>
            </a:solidFill>
            <a:ln>
              <a:solidFill>
                <a:srgbClr val="92D050"/>
              </a:solidFill>
            </a:ln>
          </p:spPr>
          <p:txBody>
            <a:bodyPr vert="horz" wrap="square" lIns="89606" tIns="44804" rIns="89606" bIns="44804"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004">
                <a:defRPr/>
              </a:pPr>
              <a:endParaRPr lang="en-US" sz="1764"/>
            </a:p>
          </p:txBody>
        </p:sp>
        <p:sp>
          <p:nvSpPr>
            <p:cNvPr id="23" name="Freeform 22"/>
            <p:cNvSpPr>
              <a:spLocks noEditPoints="1"/>
            </p:cNvSpPr>
            <p:nvPr/>
          </p:nvSpPr>
          <p:spPr bwMode="auto">
            <a:xfrm>
              <a:off x="8725919" y="1933964"/>
              <a:ext cx="165310" cy="248465"/>
            </a:xfrm>
            <a:custGeom>
              <a:avLst/>
              <a:gdLst>
                <a:gd name="T0" fmla="*/ 9 w 53"/>
                <a:gd name="T1" fmla="*/ 128 h 129"/>
                <a:gd name="T2" fmla="*/ 21 w 53"/>
                <a:gd name="T3" fmla="*/ 129 h 129"/>
                <a:gd name="T4" fmla="*/ 29 w 53"/>
                <a:gd name="T5" fmla="*/ 129 h 129"/>
                <a:gd name="T6" fmla="*/ 38 w 53"/>
                <a:gd name="T7" fmla="*/ 121 h 129"/>
                <a:gd name="T8" fmla="*/ 40 w 53"/>
                <a:gd name="T9" fmla="*/ 57 h 129"/>
                <a:gd name="T10" fmla="*/ 52 w 53"/>
                <a:gd name="T11" fmla="*/ 42 h 129"/>
                <a:gd name="T12" fmla="*/ 53 w 53"/>
                <a:gd name="T13" fmla="*/ 18 h 129"/>
                <a:gd name="T14" fmla="*/ 38 w 53"/>
                <a:gd name="T15" fmla="*/ 1 h 129"/>
                <a:gd name="T16" fmla="*/ 18 w 53"/>
                <a:gd name="T17" fmla="*/ 0 h 129"/>
                <a:gd name="T18" fmla="*/ 1 w 53"/>
                <a:gd name="T19" fmla="*/ 16 h 129"/>
                <a:gd name="T20" fmla="*/ 0 w 53"/>
                <a:gd name="T21" fmla="*/ 40 h 129"/>
                <a:gd name="T22" fmla="*/ 12 w 53"/>
                <a:gd name="T23" fmla="*/ 56 h 129"/>
                <a:gd name="T24" fmla="*/ 11 w 53"/>
                <a:gd name="T25" fmla="*/ 88 h 129"/>
                <a:gd name="T26" fmla="*/ 15 w 53"/>
                <a:gd name="T27" fmla="*/ 92 h 129"/>
                <a:gd name="T28" fmla="*/ 10 w 53"/>
                <a:gd name="T29" fmla="*/ 96 h 129"/>
                <a:gd name="T30" fmla="*/ 10 w 53"/>
                <a:gd name="T31" fmla="*/ 108 h 129"/>
                <a:gd name="T32" fmla="*/ 14 w 53"/>
                <a:gd name="T33" fmla="*/ 112 h 129"/>
                <a:gd name="T34" fmla="*/ 10 w 53"/>
                <a:gd name="T35" fmla="*/ 116 h 129"/>
                <a:gd name="T36" fmla="*/ 9 w 53"/>
                <a:gd name="T37" fmla="*/ 128 h 129"/>
                <a:gd name="T38" fmla="*/ 30 w 53"/>
                <a:gd name="T39" fmla="*/ 121 h 129"/>
                <a:gd name="T40" fmla="*/ 22 w 53"/>
                <a:gd name="T41" fmla="*/ 121 h 129"/>
                <a:gd name="T42" fmla="*/ 18 w 53"/>
                <a:gd name="T43" fmla="*/ 120 h 129"/>
                <a:gd name="T44" fmla="*/ 18 w 53"/>
                <a:gd name="T45" fmla="*/ 120 h 129"/>
                <a:gd name="T46" fmla="*/ 19 w 53"/>
                <a:gd name="T47" fmla="*/ 118 h 129"/>
                <a:gd name="T48" fmla="*/ 25 w 53"/>
                <a:gd name="T49" fmla="*/ 113 h 129"/>
                <a:gd name="T50" fmla="*/ 20 w 53"/>
                <a:gd name="T51" fmla="*/ 107 h 129"/>
                <a:gd name="T52" fmla="*/ 18 w 53"/>
                <a:gd name="T53" fmla="*/ 105 h 129"/>
                <a:gd name="T54" fmla="*/ 18 w 53"/>
                <a:gd name="T55" fmla="*/ 100 h 129"/>
                <a:gd name="T56" fmla="*/ 20 w 53"/>
                <a:gd name="T57" fmla="*/ 98 h 129"/>
                <a:gd name="T58" fmla="*/ 26 w 53"/>
                <a:gd name="T59" fmla="*/ 93 h 129"/>
                <a:gd name="T60" fmla="*/ 20 w 53"/>
                <a:gd name="T61" fmla="*/ 87 h 129"/>
                <a:gd name="T62" fmla="*/ 19 w 53"/>
                <a:gd name="T63" fmla="*/ 85 h 129"/>
                <a:gd name="T64" fmla="*/ 20 w 53"/>
                <a:gd name="T65" fmla="*/ 57 h 129"/>
                <a:gd name="T66" fmla="*/ 32 w 53"/>
                <a:gd name="T67" fmla="*/ 57 h 129"/>
                <a:gd name="T68" fmla="*/ 30 w 53"/>
                <a:gd name="T69" fmla="*/ 121 h 129"/>
                <a:gd name="T70" fmla="*/ 8 w 53"/>
                <a:gd name="T71" fmla="*/ 40 h 129"/>
                <a:gd name="T72" fmla="*/ 9 w 53"/>
                <a:gd name="T73" fmla="*/ 16 h 129"/>
                <a:gd name="T74" fmla="*/ 17 w 53"/>
                <a:gd name="T75" fmla="*/ 8 h 129"/>
                <a:gd name="T76" fmla="*/ 37 w 53"/>
                <a:gd name="T77" fmla="*/ 9 h 129"/>
                <a:gd name="T78" fmla="*/ 45 w 53"/>
                <a:gd name="T79" fmla="*/ 17 h 129"/>
                <a:gd name="T80" fmla="*/ 44 w 53"/>
                <a:gd name="T81" fmla="*/ 41 h 129"/>
                <a:gd name="T82" fmla="*/ 36 w 53"/>
                <a:gd name="T83" fmla="*/ 49 h 129"/>
                <a:gd name="T84" fmla="*/ 16 w 53"/>
                <a:gd name="T85" fmla="*/ 48 h 129"/>
                <a:gd name="T86" fmla="*/ 8 w 53"/>
                <a:gd name="T87" fmla="*/ 40 h 129"/>
                <a:gd name="T88" fmla="*/ 21 w 53"/>
                <a:gd name="T89" fmla="*/ 23 h 129"/>
                <a:gd name="T90" fmla="*/ 27 w 53"/>
                <a:gd name="T91" fmla="*/ 17 h 129"/>
                <a:gd name="T92" fmla="*/ 33 w 53"/>
                <a:gd name="T93" fmla="*/ 23 h 129"/>
                <a:gd name="T94" fmla="*/ 27 w 53"/>
                <a:gd name="T95" fmla="*/ 29 h 129"/>
                <a:gd name="T96" fmla="*/ 21 w 53"/>
                <a:gd name="T97" fmla="*/ 23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3" h="129">
                  <a:moveTo>
                    <a:pt x="9" y="128"/>
                  </a:moveTo>
                  <a:cubicBezTo>
                    <a:pt x="21" y="129"/>
                    <a:pt x="21" y="129"/>
                    <a:pt x="21" y="129"/>
                  </a:cubicBezTo>
                  <a:cubicBezTo>
                    <a:pt x="29" y="129"/>
                    <a:pt x="29" y="129"/>
                    <a:pt x="29" y="129"/>
                  </a:cubicBezTo>
                  <a:cubicBezTo>
                    <a:pt x="34" y="129"/>
                    <a:pt x="37" y="126"/>
                    <a:pt x="38" y="121"/>
                  </a:cubicBezTo>
                  <a:cubicBezTo>
                    <a:pt x="40" y="57"/>
                    <a:pt x="40" y="57"/>
                    <a:pt x="40" y="57"/>
                  </a:cubicBezTo>
                  <a:cubicBezTo>
                    <a:pt x="47" y="55"/>
                    <a:pt x="52" y="49"/>
                    <a:pt x="52" y="42"/>
                  </a:cubicBezTo>
                  <a:cubicBezTo>
                    <a:pt x="53" y="18"/>
                    <a:pt x="53" y="18"/>
                    <a:pt x="53" y="18"/>
                  </a:cubicBezTo>
                  <a:cubicBezTo>
                    <a:pt x="53" y="9"/>
                    <a:pt x="46" y="1"/>
                    <a:pt x="38" y="1"/>
                  </a:cubicBezTo>
                  <a:cubicBezTo>
                    <a:pt x="18" y="0"/>
                    <a:pt x="18" y="0"/>
                    <a:pt x="18" y="0"/>
                  </a:cubicBezTo>
                  <a:cubicBezTo>
                    <a:pt x="9" y="0"/>
                    <a:pt x="1" y="7"/>
                    <a:pt x="1" y="16"/>
                  </a:cubicBezTo>
                  <a:cubicBezTo>
                    <a:pt x="0" y="40"/>
                    <a:pt x="0" y="40"/>
                    <a:pt x="0" y="40"/>
                  </a:cubicBezTo>
                  <a:cubicBezTo>
                    <a:pt x="0" y="47"/>
                    <a:pt x="5" y="54"/>
                    <a:pt x="12" y="56"/>
                  </a:cubicBezTo>
                  <a:cubicBezTo>
                    <a:pt x="11" y="88"/>
                    <a:pt x="11" y="88"/>
                    <a:pt x="11" y="88"/>
                  </a:cubicBezTo>
                  <a:cubicBezTo>
                    <a:pt x="15" y="92"/>
                    <a:pt x="15" y="92"/>
                    <a:pt x="15" y="92"/>
                  </a:cubicBezTo>
                  <a:cubicBezTo>
                    <a:pt x="10" y="96"/>
                    <a:pt x="10" y="96"/>
                    <a:pt x="10" y="96"/>
                  </a:cubicBezTo>
                  <a:cubicBezTo>
                    <a:pt x="10" y="108"/>
                    <a:pt x="10" y="108"/>
                    <a:pt x="10" y="108"/>
                  </a:cubicBezTo>
                  <a:cubicBezTo>
                    <a:pt x="14" y="112"/>
                    <a:pt x="14" y="112"/>
                    <a:pt x="14" y="112"/>
                  </a:cubicBezTo>
                  <a:cubicBezTo>
                    <a:pt x="10" y="116"/>
                    <a:pt x="10" y="116"/>
                    <a:pt x="10" y="116"/>
                  </a:cubicBezTo>
                  <a:lnTo>
                    <a:pt x="9" y="128"/>
                  </a:lnTo>
                  <a:close/>
                  <a:moveTo>
                    <a:pt x="30" y="121"/>
                  </a:moveTo>
                  <a:cubicBezTo>
                    <a:pt x="22" y="121"/>
                    <a:pt x="22" y="121"/>
                    <a:pt x="22" y="121"/>
                  </a:cubicBezTo>
                  <a:cubicBezTo>
                    <a:pt x="18" y="120"/>
                    <a:pt x="18" y="120"/>
                    <a:pt x="18" y="120"/>
                  </a:cubicBezTo>
                  <a:cubicBezTo>
                    <a:pt x="18" y="120"/>
                    <a:pt x="18" y="120"/>
                    <a:pt x="18" y="120"/>
                  </a:cubicBezTo>
                  <a:cubicBezTo>
                    <a:pt x="19" y="118"/>
                    <a:pt x="19" y="118"/>
                    <a:pt x="19" y="118"/>
                  </a:cubicBezTo>
                  <a:cubicBezTo>
                    <a:pt x="25" y="113"/>
                    <a:pt x="25" y="113"/>
                    <a:pt x="25" y="113"/>
                  </a:cubicBezTo>
                  <a:cubicBezTo>
                    <a:pt x="20" y="107"/>
                    <a:pt x="20" y="107"/>
                    <a:pt x="20" y="107"/>
                  </a:cubicBezTo>
                  <a:cubicBezTo>
                    <a:pt x="18" y="105"/>
                    <a:pt x="18" y="105"/>
                    <a:pt x="18" y="105"/>
                  </a:cubicBezTo>
                  <a:cubicBezTo>
                    <a:pt x="18" y="100"/>
                    <a:pt x="18" y="100"/>
                    <a:pt x="18" y="100"/>
                  </a:cubicBezTo>
                  <a:cubicBezTo>
                    <a:pt x="20" y="98"/>
                    <a:pt x="20" y="98"/>
                    <a:pt x="20" y="98"/>
                  </a:cubicBezTo>
                  <a:cubicBezTo>
                    <a:pt x="26" y="93"/>
                    <a:pt x="26" y="93"/>
                    <a:pt x="26" y="93"/>
                  </a:cubicBezTo>
                  <a:cubicBezTo>
                    <a:pt x="20" y="87"/>
                    <a:pt x="20" y="87"/>
                    <a:pt x="20" y="87"/>
                  </a:cubicBezTo>
                  <a:cubicBezTo>
                    <a:pt x="19" y="85"/>
                    <a:pt x="19" y="85"/>
                    <a:pt x="19" y="85"/>
                  </a:cubicBezTo>
                  <a:cubicBezTo>
                    <a:pt x="20" y="57"/>
                    <a:pt x="20" y="57"/>
                    <a:pt x="20" y="57"/>
                  </a:cubicBezTo>
                  <a:cubicBezTo>
                    <a:pt x="32" y="57"/>
                    <a:pt x="32" y="57"/>
                    <a:pt x="32" y="57"/>
                  </a:cubicBezTo>
                  <a:lnTo>
                    <a:pt x="30" y="121"/>
                  </a:lnTo>
                  <a:close/>
                  <a:moveTo>
                    <a:pt x="8" y="40"/>
                  </a:moveTo>
                  <a:cubicBezTo>
                    <a:pt x="9" y="16"/>
                    <a:pt x="9" y="16"/>
                    <a:pt x="9" y="16"/>
                  </a:cubicBezTo>
                  <a:cubicBezTo>
                    <a:pt x="9" y="12"/>
                    <a:pt x="13" y="8"/>
                    <a:pt x="17" y="8"/>
                  </a:cubicBezTo>
                  <a:cubicBezTo>
                    <a:pt x="37" y="9"/>
                    <a:pt x="37" y="9"/>
                    <a:pt x="37" y="9"/>
                  </a:cubicBezTo>
                  <a:cubicBezTo>
                    <a:pt x="42" y="9"/>
                    <a:pt x="45" y="13"/>
                    <a:pt x="45" y="17"/>
                  </a:cubicBezTo>
                  <a:cubicBezTo>
                    <a:pt x="44" y="41"/>
                    <a:pt x="44" y="41"/>
                    <a:pt x="44" y="41"/>
                  </a:cubicBezTo>
                  <a:cubicBezTo>
                    <a:pt x="44" y="46"/>
                    <a:pt x="40" y="49"/>
                    <a:pt x="36" y="49"/>
                  </a:cubicBezTo>
                  <a:cubicBezTo>
                    <a:pt x="16" y="48"/>
                    <a:pt x="16" y="48"/>
                    <a:pt x="16" y="48"/>
                  </a:cubicBezTo>
                  <a:cubicBezTo>
                    <a:pt x="12" y="48"/>
                    <a:pt x="8" y="45"/>
                    <a:pt x="8" y="40"/>
                  </a:cubicBezTo>
                  <a:close/>
                  <a:moveTo>
                    <a:pt x="21" y="23"/>
                  </a:moveTo>
                  <a:cubicBezTo>
                    <a:pt x="21" y="19"/>
                    <a:pt x="24" y="17"/>
                    <a:pt x="27" y="17"/>
                  </a:cubicBezTo>
                  <a:cubicBezTo>
                    <a:pt x="30" y="17"/>
                    <a:pt x="33" y="20"/>
                    <a:pt x="33" y="23"/>
                  </a:cubicBezTo>
                  <a:cubicBezTo>
                    <a:pt x="33" y="26"/>
                    <a:pt x="30" y="29"/>
                    <a:pt x="27" y="29"/>
                  </a:cubicBezTo>
                  <a:cubicBezTo>
                    <a:pt x="23" y="29"/>
                    <a:pt x="21" y="26"/>
                    <a:pt x="21" y="23"/>
                  </a:cubicBezTo>
                  <a:close/>
                </a:path>
              </a:pathLst>
            </a:custGeom>
            <a:solidFill>
              <a:schemeClr val="tx1"/>
            </a:solidFill>
            <a:ln>
              <a:solidFill>
                <a:srgbClr val="92D050"/>
              </a:solidFill>
            </a:ln>
          </p:spPr>
          <p:txBody>
            <a:bodyPr vert="horz" wrap="square" lIns="89606" tIns="44804" rIns="89606" bIns="44804"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004">
                <a:defRPr/>
              </a:pPr>
              <a:endParaRPr lang="en-US" sz="1764"/>
            </a:p>
          </p:txBody>
        </p:sp>
      </p:grpSp>
      <p:sp>
        <p:nvSpPr>
          <p:cNvPr id="30" name="Rectangle 29">
            <a:extLst>
              <a:ext uri="{FF2B5EF4-FFF2-40B4-BE49-F238E27FC236}">
                <a16:creationId xmlns:a16="http://schemas.microsoft.com/office/drawing/2014/main" id="{652F411F-3B36-464B-83F5-4862105F98CF}"/>
              </a:ext>
            </a:extLst>
          </p:cNvPr>
          <p:cNvSpPr/>
          <p:nvPr/>
        </p:nvSpPr>
        <p:spPr>
          <a:xfrm>
            <a:off x="7406281" y="5694365"/>
            <a:ext cx="3828110" cy="635559"/>
          </a:xfrm>
          <a:prstGeom prst="rect">
            <a:avLst/>
          </a:prstGeom>
        </p:spPr>
        <p:txBody>
          <a:bodyPr wrap="square">
            <a:spAutoFit/>
          </a:bodyPr>
          <a:lstStyle/>
          <a:p>
            <a:r>
              <a:rPr lang="en-US" dirty="0">
                <a:hlinkClick r:id="rId5"/>
              </a:rPr>
              <a:t>Create a Azure Active Directory Tenant &amp; Assign a Custom Domain</a:t>
            </a:r>
            <a:endParaRPr lang="en-US" dirty="0"/>
          </a:p>
        </p:txBody>
      </p:sp>
      <p:pic>
        <p:nvPicPr>
          <p:cNvPr id="7170" name="Picture 2" descr="Contoso page with DNS entry information">
            <a:extLst>
              <a:ext uri="{FF2B5EF4-FFF2-40B4-BE49-F238E27FC236}">
                <a16:creationId xmlns:a16="http://schemas.microsoft.com/office/drawing/2014/main" id="{497BA233-827B-40A3-B689-FA5DB2734CD2}"/>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4607810" y="732839"/>
            <a:ext cx="3466449" cy="2686640"/>
          </a:xfrm>
          <a:prstGeom prst="rect">
            <a:avLst/>
          </a:prstGeom>
          <a:noFill/>
          <a:extLst>
            <a:ext uri="{909E8E84-426E-40DD-AFC4-6F175D3DCCD1}">
              <a14:hiddenFill xmlns:a14="http://schemas.microsoft.com/office/drawing/2010/main">
                <a:solidFill>
                  <a:srgbClr val="FFFFFF"/>
                </a:solidFill>
              </a14:hiddenFill>
            </a:ext>
          </a:extLst>
        </p:spPr>
      </p:pic>
      <p:sp>
        <p:nvSpPr>
          <p:cNvPr id="34" name="Rectangle 33">
            <a:extLst>
              <a:ext uri="{FF2B5EF4-FFF2-40B4-BE49-F238E27FC236}">
                <a16:creationId xmlns:a16="http://schemas.microsoft.com/office/drawing/2014/main" id="{E1D71209-AC73-4422-9D2B-F776C1277DF5}"/>
              </a:ext>
            </a:extLst>
          </p:cNvPr>
          <p:cNvSpPr/>
          <p:nvPr/>
        </p:nvSpPr>
        <p:spPr>
          <a:xfrm>
            <a:off x="8218084" y="1633659"/>
            <a:ext cx="4001729" cy="3894912"/>
          </a:xfrm>
          <a:prstGeom prst="rect">
            <a:avLst/>
          </a:prstGeom>
        </p:spPr>
        <p:txBody>
          <a:bodyPr wrap="square">
            <a:spAutoFit/>
          </a:bodyPr>
          <a:lstStyle/>
          <a:p>
            <a:pPr marL="285750" indent="-285750">
              <a:buFont typeface="Arial" panose="020B0604020202020204" pitchFamily="34" charset="0"/>
              <a:buChar char="•"/>
            </a:pPr>
            <a:r>
              <a:rPr lang="en-US" b="1" dirty="0">
                <a:solidFill>
                  <a:srgbClr val="000000"/>
                </a:solidFill>
                <a:latin typeface="Segoe UI" panose="020B0502040204020203" pitchFamily="34" charset="0"/>
              </a:rPr>
              <a:t>Add this DNS information to the hackwvd.net domain registrar on GoDaddy.com (where I bought the domain name)</a:t>
            </a:r>
          </a:p>
          <a:p>
            <a:pPr marL="742933" lvl="1" indent="-285750">
              <a:buFont typeface="Arial" panose="020B0604020202020204" pitchFamily="34" charset="0"/>
              <a:buChar char="•"/>
            </a:pPr>
            <a:r>
              <a:rPr lang="en-US" b="1" dirty="0">
                <a:solidFill>
                  <a:srgbClr val="000000"/>
                </a:solidFill>
                <a:latin typeface="Segoe UI" panose="020B0502040204020203" pitchFamily="34" charset="0"/>
              </a:rPr>
              <a:t>“Proves” I actually own the Domain</a:t>
            </a:r>
          </a:p>
          <a:p>
            <a:pPr marL="742933" lvl="1" indent="-285750">
              <a:buFont typeface="Arial" panose="020B0604020202020204" pitchFamily="34" charset="0"/>
              <a:buChar char="•"/>
            </a:pPr>
            <a:endParaRPr lang="en-US" b="1" dirty="0">
              <a:solidFill>
                <a:srgbClr val="000000"/>
              </a:solidFill>
              <a:latin typeface="Segoe UI" panose="020B0502040204020203" pitchFamily="34" charset="0"/>
            </a:endParaRPr>
          </a:p>
          <a:p>
            <a:pPr marL="285750" indent="-285750">
              <a:buFont typeface="Arial" panose="020B0604020202020204" pitchFamily="34" charset="0"/>
              <a:buChar char="•"/>
            </a:pPr>
            <a:r>
              <a:rPr lang="en-US" b="1" dirty="0">
                <a:solidFill>
                  <a:srgbClr val="000000"/>
                </a:solidFill>
                <a:latin typeface="Segoe UI" panose="020B0502040204020203" pitchFamily="34" charset="0"/>
              </a:rPr>
              <a:t>Allow DNS to propagate</a:t>
            </a:r>
          </a:p>
          <a:p>
            <a:pPr marL="285750" indent="-285750">
              <a:buFont typeface="Arial" panose="020B0604020202020204" pitchFamily="34" charset="0"/>
              <a:buChar char="•"/>
            </a:pPr>
            <a:endParaRPr lang="en-US" b="1" dirty="0">
              <a:solidFill>
                <a:srgbClr val="000000"/>
              </a:solidFill>
              <a:latin typeface="Segoe UI" panose="020B0502040204020203" pitchFamily="34" charset="0"/>
            </a:endParaRPr>
          </a:p>
          <a:p>
            <a:pPr marL="285750" indent="-285750">
              <a:buFont typeface="Arial" panose="020B0604020202020204" pitchFamily="34" charset="0"/>
              <a:buChar char="•"/>
            </a:pPr>
            <a:r>
              <a:rPr lang="en-US" b="1" dirty="0">
                <a:solidFill>
                  <a:srgbClr val="000000"/>
                </a:solidFill>
                <a:latin typeface="Segoe UI" panose="020B0502040204020203" pitchFamily="34" charset="0"/>
              </a:rPr>
              <a:t>Verify the custom domain name</a:t>
            </a:r>
          </a:p>
          <a:p>
            <a:pPr marL="285750" indent="-285750">
              <a:buFont typeface="Arial" panose="020B0604020202020204" pitchFamily="34" charset="0"/>
              <a:buChar char="•"/>
            </a:pPr>
            <a:endParaRPr lang="en-US" b="1" dirty="0">
              <a:solidFill>
                <a:srgbClr val="000000"/>
              </a:solidFill>
              <a:latin typeface="Segoe UI" panose="020B0502040204020203" pitchFamily="34" charset="0"/>
            </a:endParaRPr>
          </a:p>
          <a:p>
            <a:pPr marL="285750" indent="-285750">
              <a:buFontTx/>
              <a:buChar char="-"/>
            </a:pPr>
            <a:endParaRPr lang="en-US" b="1" dirty="0">
              <a:solidFill>
                <a:srgbClr val="000000"/>
              </a:solidFill>
              <a:latin typeface="Segoe UI" panose="020B0502040204020203" pitchFamily="34" charset="0"/>
            </a:endParaRPr>
          </a:p>
          <a:p>
            <a:endParaRPr lang="en-US" b="1" i="0" dirty="0">
              <a:solidFill>
                <a:srgbClr val="000000"/>
              </a:solidFill>
              <a:effectLst/>
              <a:latin typeface="Segoe UI" panose="020B0502040204020203" pitchFamily="34" charset="0"/>
            </a:endParaRPr>
          </a:p>
          <a:p>
            <a:endParaRPr lang="en-US" b="1" i="0" dirty="0">
              <a:solidFill>
                <a:srgbClr val="000000"/>
              </a:solidFill>
              <a:effectLst/>
              <a:latin typeface="Segoe UI" panose="020B0502040204020203" pitchFamily="34" charset="0"/>
            </a:endParaRPr>
          </a:p>
        </p:txBody>
      </p:sp>
      <p:sp>
        <p:nvSpPr>
          <p:cNvPr id="41" name="Rectangle 40">
            <a:extLst>
              <a:ext uri="{FF2B5EF4-FFF2-40B4-BE49-F238E27FC236}">
                <a16:creationId xmlns:a16="http://schemas.microsoft.com/office/drawing/2014/main" id="{F0FAD8E4-89A9-4B79-94D5-12DB42197A87}"/>
              </a:ext>
            </a:extLst>
          </p:cNvPr>
          <p:cNvSpPr/>
          <p:nvPr/>
        </p:nvSpPr>
        <p:spPr>
          <a:xfrm>
            <a:off x="7392294" y="5122755"/>
            <a:ext cx="5403103" cy="635559"/>
          </a:xfrm>
          <a:prstGeom prst="rect">
            <a:avLst/>
          </a:prstGeom>
        </p:spPr>
        <p:txBody>
          <a:bodyPr wrap="square">
            <a:spAutoFit/>
          </a:bodyPr>
          <a:lstStyle/>
          <a:p>
            <a:r>
              <a:rPr lang="en-US" b="1" u="sng" dirty="0">
                <a:solidFill>
                  <a:srgbClr val="323237"/>
                </a:solidFill>
                <a:latin typeface="Segoe UI" panose="020B0502040204020203" pitchFamily="34" charset="0"/>
              </a:rPr>
              <a:t>References:</a:t>
            </a:r>
            <a:endParaRPr lang="en-US" b="1" u="sng" dirty="0">
              <a:solidFill>
                <a:srgbClr val="323237"/>
              </a:solidFill>
              <a:latin typeface="Segoe UI" panose="020B0502040204020203" pitchFamily="34" charset="0"/>
              <a:hlinkClick r:id="rId7"/>
            </a:endParaRPr>
          </a:p>
          <a:p>
            <a:r>
              <a:rPr lang="en-US" dirty="0">
                <a:solidFill>
                  <a:srgbClr val="323237"/>
                </a:solidFill>
                <a:latin typeface="Segoe UI" panose="020B0502040204020203" pitchFamily="34" charset="0"/>
                <a:hlinkClick r:id="rId7"/>
              </a:rPr>
              <a:t>Create an Azure VM with a new AD Forest</a:t>
            </a:r>
            <a:endParaRPr lang="en-US" i="0" dirty="0">
              <a:solidFill>
                <a:srgbClr val="323237"/>
              </a:solidFill>
              <a:effectLst/>
              <a:latin typeface="Segoe UI" panose="020B0502040204020203" pitchFamily="34" charset="0"/>
            </a:endParaRPr>
          </a:p>
        </p:txBody>
      </p:sp>
      <p:sp>
        <p:nvSpPr>
          <p:cNvPr id="42" name="Rectangle 41">
            <a:extLst>
              <a:ext uri="{FF2B5EF4-FFF2-40B4-BE49-F238E27FC236}">
                <a16:creationId xmlns:a16="http://schemas.microsoft.com/office/drawing/2014/main" id="{57533BBE-41E3-4657-A672-AD284FB8D9DA}"/>
              </a:ext>
            </a:extLst>
          </p:cNvPr>
          <p:cNvSpPr/>
          <p:nvPr/>
        </p:nvSpPr>
        <p:spPr>
          <a:xfrm>
            <a:off x="7406281" y="6231231"/>
            <a:ext cx="4116371" cy="363946"/>
          </a:xfrm>
          <a:prstGeom prst="rect">
            <a:avLst/>
          </a:prstGeom>
        </p:spPr>
        <p:txBody>
          <a:bodyPr wrap="square">
            <a:spAutoFit/>
          </a:bodyPr>
          <a:lstStyle/>
          <a:p>
            <a:r>
              <a:rPr lang="en-US" dirty="0">
                <a:hlinkClick r:id="rId8"/>
              </a:rPr>
              <a:t>Install &amp; Config Azure AD Connect</a:t>
            </a:r>
            <a:endParaRPr lang="en-US" dirty="0"/>
          </a:p>
        </p:txBody>
      </p:sp>
      <p:cxnSp>
        <p:nvCxnSpPr>
          <p:cNvPr id="48" name="Connector: Elbow 47">
            <a:extLst>
              <a:ext uri="{FF2B5EF4-FFF2-40B4-BE49-F238E27FC236}">
                <a16:creationId xmlns:a16="http://schemas.microsoft.com/office/drawing/2014/main" id="{B94EE638-1158-4FEE-98B3-7027F5465619}"/>
              </a:ext>
            </a:extLst>
          </p:cNvPr>
          <p:cNvCxnSpPr/>
          <p:nvPr/>
        </p:nvCxnSpPr>
        <p:spPr>
          <a:xfrm rot="10800000" flipV="1">
            <a:off x="2521670" y="4484921"/>
            <a:ext cx="3696144" cy="1436572"/>
          </a:xfrm>
          <a:prstGeom prst="bentConnector3">
            <a:avLst>
              <a:gd name="adj1" fmla="val 139"/>
            </a:avLst>
          </a:prstGeom>
          <a:ln>
            <a:solidFill>
              <a:schemeClr val="tx1"/>
            </a:solidFill>
            <a:headEnd type="triangle" w="lg" len="med"/>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3D2C4AC6-81AD-4273-859E-A7173A328BC5}"/>
              </a:ext>
            </a:extLst>
          </p:cNvPr>
          <p:cNvSpPr txBox="1"/>
          <p:nvPr/>
        </p:nvSpPr>
        <p:spPr>
          <a:xfrm>
            <a:off x="3970444" y="5466036"/>
            <a:ext cx="2239929" cy="430887"/>
          </a:xfrm>
          <a:prstGeom prst="rect">
            <a:avLst/>
          </a:prstGeom>
          <a:noFill/>
        </p:spPr>
        <p:txBody>
          <a:bodyPr wrap="square" lIns="0" tIns="0" rIns="0" bIns="0" rtlCol="0">
            <a:spAutoFit/>
          </a:bodyPr>
          <a:lstStyle/>
          <a:p>
            <a:pPr algn="ctr"/>
            <a:r>
              <a:rPr lang="en-US" sz="1400" dirty="0">
                <a:gradFill>
                  <a:gsLst>
                    <a:gs pos="2917">
                      <a:schemeClr val="tx1"/>
                    </a:gs>
                    <a:gs pos="30000">
                      <a:schemeClr val="tx1"/>
                    </a:gs>
                  </a:gsLst>
                  <a:lin ang="5400000" scaled="0"/>
                </a:gradFill>
              </a:rPr>
              <a:t>Assign DC/DNS Server as DNS for VNet</a:t>
            </a:r>
          </a:p>
        </p:txBody>
      </p:sp>
      <p:sp>
        <p:nvSpPr>
          <p:cNvPr id="57" name="Rectangle: Rounded Corners 56">
            <a:extLst>
              <a:ext uri="{FF2B5EF4-FFF2-40B4-BE49-F238E27FC236}">
                <a16:creationId xmlns:a16="http://schemas.microsoft.com/office/drawing/2014/main" id="{A05F9605-3CC1-42D7-9622-DD337A9659F9}"/>
              </a:ext>
            </a:extLst>
          </p:cNvPr>
          <p:cNvSpPr/>
          <p:nvPr/>
        </p:nvSpPr>
        <p:spPr bwMode="auto">
          <a:xfrm>
            <a:off x="4647414" y="1838227"/>
            <a:ext cx="3266388" cy="899176"/>
          </a:xfrm>
          <a:prstGeom prst="roundRect">
            <a:avLst/>
          </a:prstGeom>
          <a:solidFill>
            <a:srgbClr val="FFFF00">
              <a:alpha val="28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59" name="Arrow: Right 58">
            <a:extLst>
              <a:ext uri="{FF2B5EF4-FFF2-40B4-BE49-F238E27FC236}">
                <a16:creationId xmlns:a16="http://schemas.microsoft.com/office/drawing/2014/main" id="{A4894F01-654C-456A-B9F6-11548F3DCC90}"/>
              </a:ext>
            </a:extLst>
          </p:cNvPr>
          <p:cNvSpPr/>
          <p:nvPr/>
        </p:nvSpPr>
        <p:spPr bwMode="auto">
          <a:xfrm rot="10800000">
            <a:off x="7842658" y="2189783"/>
            <a:ext cx="603757" cy="363946"/>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Tree>
    <p:extLst>
      <p:ext uri="{BB962C8B-B14F-4D97-AF65-F5344CB8AC3E}">
        <p14:creationId xmlns:p14="http://schemas.microsoft.com/office/powerpoint/2010/main" val="12776313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717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4"/>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9"/>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57"/>
                                        </p:tgtEl>
                                        <p:attrNameLst>
                                          <p:attrName>style.visibility</p:attrName>
                                        </p:attrNameLst>
                                      </p:cBhvr>
                                      <p:to>
                                        <p:strVal val="visible"/>
                                      </p:to>
                                    </p:set>
                                    <p:animEffect transition="in" filter="fade">
                                      <p:cBhvr>
                                        <p:cTn id="49" dur="500"/>
                                        <p:tgtEl>
                                          <p:spTgt spid="57"/>
                                        </p:tgtEl>
                                      </p:cBhvr>
                                    </p:animEffec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grpId="0" nodeType="clickEffect">
                                  <p:stCondLst>
                                    <p:cond delay="0"/>
                                  </p:stCondLst>
                                  <p:childTnLst>
                                    <p:set>
                                      <p:cBhvr>
                                        <p:cTn id="53" dur="1" fill="hold">
                                          <p:stCondLst>
                                            <p:cond delay="0"/>
                                          </p:stCondLst>
                                        </p:cTn>
                                        <p:tgtEl>
                                          <p:spTgt spid="15"/>
                                        </p:tgtEl>
                                        <p:attrNameLst>
                                          <p:attrName>style.visibility</p:attrName>
                                        </p:attrNameLst>
                                      </p:cBhvr>
                                      <p:to>
                                        <p:strVal val="visible"/>
                                      </p:to>
                                    </p:set>
                                  </p:childTnLst>
                                </p:cTn>
                              </p:par>
                              <p:par>
                                <p:cTn id="54" presetID="1" presetClass="entr" presetSubtype="0" fill="hold" nodeType="withEffect">
                                  <p:stCondLst>
                                    <p:cond delay="0"/>
                                  </p:stCondLst>
                                  <p:childTnLst>
                                    <p:set>
                                      <p:cBhvr>
                                        <p:cTn id="55" dur="1" fill="hold">
                                          <p:stCondLst>
                                            <p:cond delay="0"/>
                                          </p:stCondLst>
                                        </p:cTn>
                                        <p:tgtEl>
                                          <p:spTgt spid="35"/>
                                        </p:tgtEl>
                                        <p:attrNameLst>
                                          <p:attrName>style.visibility</p:attrName>
                                        </p:attrNameLst>
                                      </p:cBhvr>
                                      <p:to>
                                        <p:strVal val="visible"/>
                                      </p:to>
                                    </p:set>
                                  </p:childTnLst>
                                </p:cTn>
                              </p:par>
                              <p:par>
                                <p:cTn id="56" presetID="1" presetClass="entr" presetSubtype="0" fill="hold" grpId="0" nodeType="withEffect">
                                  <p:stCondLst>
                                    <p:cond delay="0"/>
                                  </p:stCondLst>
                                  <p:childTnLst>
                                    <p:set>
                                      <p:cBhvr>
                                        <p:cTn id="57" dur="1" fill="hold">
                                          <p:stCondLst>
                                            <p:cond delay="0"/>
                                          </p:stCondLst>
                                        </p:cTn>
                                        <p:tgtEl>
                                          <p:spTgt spid="42"/>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grpId="0" nodeType="clickEffect">
                                  <p:stCondLst>
                                    <p:cond delay="0"/>
                                  </p:stCondLst>
                                  <p:childTnLst>
                                    <p:set>
                                      <p:cBhvr>
                                        <p:cTn id="61" dur="1" fill="hold">
                                          <p:stCondLst>
                                            <p:cond delay="0"/>
                                          </p:stCondLst>
                                        </p:cTn>
                                        <p:tgtEl>
                                          <p:spTgt spid="33"/>
                                        </p:tgtEl>
                                        <p:attrNameLst>
                                          <p:attrName>style.visibility</p:attrName>
                                        </p:attrNameLst>
                                      </p:cBhvr>
                                      <p:to>
                                        <p:strVal val="visible"/>
                                      </p:to>
                                    </p:set>
                                  </p:childTnLst>
                                </p:cTn>
                              </p:par>
                              <p:par>
                                <p:cTn id="62" presetID="10" presetClass="entr" presetSubtype="0" fill="hold" nodeType="withEffect">
                                  <p:stCondLst>
                                    <p:cond delay="0"/>
                                  </p:stCondLst>
                                  <p:childTnLst>
                                    <p:set>
                                      <p:cBhvr>
                                        <p:cTn id="63" dur="1" fill="hold">
                                          <p:stCondLst>
                                            <p:cond delay="0"/>
                                          </p:stCondLst>
                                        </p:cTn>
                                        <p:tgtEl>
                                          <p:spTgt spid="25"/>
                                        </p:tgtEl>
                                        <p:attrNameLst>
                                          <p:attrName>style.visibility</p:attrName>
                                        </p:attrNameLst>
                                      </p:cBhvr>
                                      <p:to>
                                        <p:strVal val="visible"/>
                                      </p:to>
                                    </p:set>
                                    <p:animEffect transition="in" filter="fade">
                                      <p:cBhvr>
                                        <p:cTn id="64"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5" grpId="0"/>
      <p:bldP spid="16" grpId="0"/>
      <p:bldP spid="18" grpId="0"/>
      <p:bldP spid="33" grpId="0" animBg="1"/>
      <p:bldP spid="7" grpId="0"/>
      <p:bldP spid="30" grpId="0"/>
      <p:bldP spid="34" grpId="0"/>
      <p:bldP spid="41" grpId="0"/>
      <p:bldP spid="42" grpId="0"/>
      <p:bldP spid="51" grpId="0"/>
      <p:bldP spid="57" grpId="0" animBg="1"/>
      <p:bldP spid="59"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1602882" y="1021605"/>
            <a:ext cx="1578023" cy="1578023"/>
          </a:xfrm>
          <a:prstGeom prst="rect">
            <a:avLst/>
          </a:prstGeom>
        </p:spPr>
      </p:pic>
      <p:sp>
        <p:nvSpPr>
          <p:cNvPr id="16" name="TextBox 15"/>
          <p:cNvSpPr txBox="1"/>
          <p:nvPr/>
        </p:nvSpPr>
        <p:spPr>
          <a:xfrm>
            <a:off x="-287365" y="1215577"/>
            <a:ext cx="2268559" cy="1258012"/>
          </a:xfrm>
          <a:prstGeom prst="rect">
            <a:avLst/>
          </a:prstGeom>
          <a:noFill/>
        </p:spPr>
        <p:txBody>
          <a:bodyPr wrap="square" lIns="179212" tIns="143371" rIns="179212" bIns="143371" rtlCol="0">
            <a:spAutoFit/>
          </a:bodyPr>
          <a:lstStyle/>
          <a:p>
            <a:pPr algn="ctr" defTabSz="896030">
              <a:lnSpc>
                <a:spcPct val="90000"/>
              </a:lnSpc>
              <a:spcAft>
                <a:spcPts val="588"/>
              </a:spcAft>
              <a:defRPr/>
            </a:pPr>
            <a:r>
              <a:rPr lang="en-US" sz="1960" kern="0" dirty="0"/>
              <a:t>Azure AD</a:t>
            </a:r>
          </a:p>
          <a:p>
            <a:pPr algn="ctr" defTabSz="896030">
              <a:lnSpc>
                <a:spcPct val="90000"/>
              </a:lnSpc>
              <a:spcAft>
                <a:spcPts val="588"/>
              </a:spcAft>
              <a:defRPr/>
            </a:pPr>
            <a:r>
              <a:rPr lang="en-US" sz="1961" kern="0" dirty="0"/>
              <a:t>Tenant</a:t>
            </a:r>
          </a:p>
          <a:p>
            <a:pPr algn="ctr" defTabSz="896030">
              <a:lnSpc>
                <a:spcPct val="90000"/>
              </a:lnSpc>
              <a:spcAft>
                <a:spcPts val="588"/>
              </a:spcAft>
              <a:defRPr/>
            </a:pPr>
            <a:r>
              <a:rPr lang="en-US" sz="1961" b="1" kern="0" dirty="0"/>
              <a:t>hackwvd.net</a:t>
            </a:r>
          </a:p>
        </p:txBody>
      </p:sp>
      <p:sp>
        <p:nvSpPr>
          <p:cNvPr id="31" name="Title 1"/>
          <p:cNvSpPr txBox="1">
            <a:spLocks/>
          </p:cNvSpPr>
          <p:nvPr/>
        </p:nvSpPr>
        <p:spPr>
          <a:xfrm>
            <a:off x="47567" y="68760"/>
            <a:ext cx="11651152" cy="899176"/>
          </a:xfrm>
          <a:prstGeom prst="rect">
            <a:avLst/>
          </a:prstGeom>
        </p:spPr>
        <p:txBody>
          <a:bodyPr vert="horz" wrap="square" lIns="143371" tIns="89606" rIns="143371" bIns="89606"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004">
              <a:defRPr/>
            </a:pPr>
            <a:r>
              <a:rPr lang="en-US" sz="3919" dirty="0">
                <a:solidFill>
                  <a:schemeClr val="tx1"/>
                </a:solidFill>
                <a:latin typeface="+mn-lt"/>
              </a:rPr>
              <a:t>Steps to Creating </a:t>
            </a:r>
            <a:r>
              <a:rPr lang="en-US" sz="4000" dirty="0">
                <a:latin typeface="+mn-lt"/>
              </a:rPr>
              <a:t>My Test Environment - AAD Config</a:t>
            </a:r>
            <a:endParaRPr lang="en-US" sz="3919" dirty="0">
              <a:solidFill>
                <a:schemeClr val="tx1"/>
              </a:solidFill>
              <a:latin typeface="+mn-lt"/>
            </a:endParaRPr>
          </a:p>
        </p:txBody>
      </p:sp>
      <p:sp>
        <p:nvSpPr>
          <p:cNvPr id="37" name="Rectangle 36">
            <a:extLst>
              <a:ext uri="{FF2B5EF4-FFF2-40B4-BE49-F238E27FC236}">
                <a16:creationId xmlns:a16="http://schemas.microsoft.com/office/drawing/2014/main" id="{E94B2F39-D21D-4B76-9013-2D369308F61B}"/>
              </a:ext>
            </a:extLst>
          </p:cNvPr>
          <p:cNvSpPr/>
          <p:nvPr/>
        </p:nvSpPr>
        <p:spPr>
          <a:xfrm>
            <a:off x="141836" y="3039431"/>
            <a:ext cx="3195254" cy="907171"/>
          </a:xfrm>
          <a:prstGeom prst="rect">
            <a:avLst/>
          </a:prstGeom>
        </p:spPr>
        <p:txBody>
          <a:bodyPr wrap="square">
            <a:spAutoFit/>
          </a:bodyPr>
          <a:lstStyle/>
          <a:p>
            <a:r>
              <a:rPr lang="en-US" b="1" u="sng" dirty="0">
                <a:solidFill>
                  <a:srgbClr val="323237"/>
                </a:solidFill>
                <a:latin typeface="Segoe UI" panose="020B0502040204020203" pitchFamily="34" charset="0"/>
              </a:rPr>
              <a:t>References:</a:t>
            </a:r>
            <a:endParaRPr lang="en-US" b="1" u="sng" dirty="0">
              <a:solidFill>
                <a:srgbClr val="323237"/>
              </a:solidFill>
              <a:latin typeface="Segoe UI" panose="020B0502040204020203" pitchFamily="34" charset="0"/>
              <a:hlinkClick r:id="rId3"/>
            </a:endParaRPr>
          </a:p>
          <a:p>
            <a:r>
              <a:rPr lang="en-US" dirty="0">
                <a:solidFill>
                  <a:srgbClr val="323237"/>
                </a:solidFill>
                <a:latin typeface="Segoe UI" panose="020B0502040204020203" pitchFamily="34" charset="0"/>
                <a:hlinkClick r:id="rId4"/>
              </a:rPr>
              <a:t>Getting started with Windows Virtual Desktop</a:t>
            </a:r>
            <a:endParaRPr lang="en-US" i="0" dirty="0">
              <a:solidFill>
                <a:srgbClr val="323237"/>
              </a:solidFill>
              <a:effectLst/>
              <a:latin typeface="Segoe UI" panose="020B0502040204020203" pitchFamily="34" charset="0"/>
            </a:endParaRPr>
          </a:p>
        </p:txBody>
      </p:sp>
      <p:sp>
        <p:nvSpPr>
          <p:cNvPr id="2" name="Rectangle 1">
            <a:extLst>
              <a:ext uri="{FF2B5EF4-FFF2-40B4-BE49-F238E27FC236}">
                <a16:creationId xmlns:a16="http://schemas.microsoft.com/office/drawing/2014/main" id="{65C8C41D-B533-49F8-B2BC-3795EC479058}"/>
              </a:ext>
            </a:extLst>
          </p:cNvPr>
          <p:cNvSpPr/>
          <p:nvPr/>
        </p:nvSpPr>
        <p:spPr>
          <a:xfrm>
            <a:off x="3722017" y="3045002"/>
            <a:ext cx="3574329" cy="1425005"/>
          </a:xfrm>
          <a:prstGeom prst="rect">
            <a:avLst/>
          </a:prstGeom>
        </p:spPr>
        <p:txBody>
          <a:bodyPr wrap="square">
            <a:spAutoFit/>
          </a:bodyPr>
          <a:lstStyle/>
          <a:p>
            <a:pPr marL="285750" indent="-285750">
              <a:buFont typeface="Arial" panose="020B0604020202020204" pitchFamily="34" charset="0"/>
              <a:buChar char="•"/>
            </a:pPr>
            <a:r>
              <a:rPr lang="en-US" dirty="0"/>
              <a:t>AAD Global Admin allows the Windows Virtual Desktop service to access Azure AD (2 approvals): </a:t>
            </a:r>
            <a:r>
              <a:rPr lang="en-US" sz="1600" dirty="0">
                <a:gradFill>
                  <a:gsLst>
                    <a:gs pos="2917">
                      <a:schemeClr val="tx1"/>
                    </a:gs>
                    <a:gs pos="30000">
                      <a:schemeClr val="tx1"/>
                    </a:gs>
                  </a:gsLst>
                  <a:lin ang="5400000" scaled="0"/>
                </a:gradFill>
                <a:hlinkClick r:id="rId5"/>
              </a:rPr>
              <a:t>https://rdweb.wvd.microsoft.com/</a:t>
            </a:r>
            <a:endParaRPr lang="en-US" sz="1800" dirty="0">
              <a:gradFill>
                <a:gsLst>
                  <a:gs pos="2917">
                    <a:schemeClr val="tx1"/>
                  </a:gs>
                  <a:gs pos="30000">
                    <a:schemeClr val="tx1"/>
                  </a:gs>
                </a:gsLst>
                <a:lin ang="5400000" scaled="0"/>
              </a:gradFill>
            </a:endParaRPr>
          </a:p>
        </p:txBody>
      </p:sp>
      <p:pic>
        <p:nvPicPr>
          <p:cNvPr id="8194" name="Picture 2" descr="3_wvd-consent-page.png">
            <a:extLst>
              <a:ext uri="{FF2B5EF4-FFF2-40B4-BE49-F238E27FC236}">
                <a16:creationId xmlns:a16="http://schemas.microsoft.com/office/drawing/2014/main" id="{0D7B222C-8899-429A-836A-5CC5DEA27F2D}"/>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7452617" y="3115052"/>
            <a:ext cx="2846168" cy="128490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03D3BA43-DD4E-40C4-97AF-55CFAB7D5E4D}"/>
              </a:ext>
            </a:extLst>
          </p:cNvPr>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7452616" y="855386"/>
            <a:ext cx="3501330" cy="1845393"/>
          </a:xfrm>
          <a:prstGeom prst="rect">
            <a:avLst/>
          </a:prstGeom>
          <a:ln>
            <a:solidFill>
              <a:schemeClr val="tx1"/>
            </a:solidFill>
          </a:ln>
        </p:spPr>
      </p:pic>
      <p:sp>
        <p:nvSpPr>
          <p:cNvPr id="4" name="Rectangle 3">
            <a:extLst>
              <a:ext uri="{FF2B5EF4-FFF2-40B4-BE49-F238E27FC236}">
                <a16:creationId xmlns:a16="http://schemas.microsoft.com/office/drawing/2014/main" id="{72D9A6F9-88E3-4F2A-8830-591E308FB631}"/>
              </a:ext>
            </a:extLst>
          </p:cNvPr>
          <p:cNvSpPr/>
          <p:nvPr/>
        </p:nvSpPr>
        <p:spPr>
          <a:xfrm>
            <a:off x="3722017" y="1021605"/>
            <a:ext cx="3810000" cy="907171"/>
          </a:xfrm>
          <a:prstGeom prst="rect">
            <a:avLst/>
          </a:prstGeom>
        </p:spPr>
        <p:txBody>
          <a:bodyPr wrap="square">
            <a:spAutoFit/>
          </a:bodyPr>
          <a:lstStyle/>
          <a:p>
            <a:pPr marL="285750" indent="-285750">
              <a:buFont typeface="Arial" panose="020B0604020202020204" pitchFamily="34" charset="0"/>
              <a:buChar char="•"/>
            </a:pPr>
            <a:r>
              <a:rPr lang="en-US" dirty="0"/>
              <a:t>Sign into AAD as an </a:t>
            </a:r>
            <a:r>
              <a:rPr lang="en-US" b="1" dirty="0"/>
              <a:t>AAD Global Admin</a:t>
            </a:r>
            <a:r>
              <a:rPr lang="en-US"/>
              <a:t>: </a:t>
            </a:r>
            <a:r>
              <a:rPr lang="en-US">
                <a:hlinkClick r:id="rId8"/>
              </a:rPr>
              <a:t>https://aad.portal.azure.com/</a:t>
            </a:r>
            <a:r>
              <a:rPr lang="en-US"/>
              <a:t> </a:t>
            </a:r>
            <a:endParaRPr lang="en-US" dirty="0"/>
          </a:p>
        </p:txBody>
      </p:sp>
      <p:sp>
        <p:nvSpPr>
          <p:cNvPr id="5" name="Rectangle 4">
            <a:extLst>
              <a:ext uri="{FF2B5EF4-FFF2-40B4-BE49-F238E27FC236}">
                <a16:creationId xmlns:a16="http://schemas.microsoft.com/office/drawing/2014/main" id="{11CEFC3E-C8C1-4DCE-A1FC-45FB3BB9ADCA}"/>
              </a:ext>
            </a:extLst>
          </p:cNvPr>
          <p:cNvSpPr/>
          <p:nvPr/>
        </p:nvSpPr>
        <p:spPr>
          <a:xfrm>
            <a:off x="3789575" y="5016302"/>
            <a:ext cx="3358663" cy="1200329"/>
          </a:xfrm>
          <a:prstGeom prst="rect">
            <a:avLst/>
          </a:prstGeom>
        </p:spPr>
        <p:txBody>
          <a:bodyPr wrap="square">
            <a:spAutoFit/>
          </a:bodyPr>
          <a:lstStyle/>
          <a:p>
            <a:pPr marL="285750" indent="-285750">
              <a:buFont typeface="Arial" panose="020B0604020202020204" pitchFamily="34" charset="0"/>
              <a:buChar char="•"/>
            </a:pPr>
            <a:r>
              <a:rPr lang="en-US" sz="1800" dirty="0"/>
              <a:t>AAD Global Admin </a:t>
            </a:r>
            <a:r>
              <a:rPr lang="en-US" sz="1800" dirty="0">
                <a:solidFill>
                  <a:srgbClr val="1A1A1A"/>
                </a:solidFill>
                <a:ea typeface="Segoe UI" pitchFamily="34" charset="0"/>
                <a:cs typeface="Segoe UI" pitchFamily="34" charset="0"/>
                <a:hlinkClick r:id="rId9"/>
              </a:rPr>
              <a:t>Assigns WVD Tenant Creator Role</a:t>
            </a:r>
            <a:r>
              <a:rPr lang="en-US" sz="1800" dirty="0">
                <a:solidFill>
                  <a:srgbClr val="1A1A1A"/>
                </a:solidFill>
                <a:ea typeface="Segoe UI" pitchFamily="34" charset="0"/>
                <a:cs typeface="Segoe UI" pitchFamily="34" charset="0"/>
              </a:rPr>
              <a:t> to Users and/or Service Principal </a:t>
            </a:r>
            <a:endParaRPr lang="en-US" dirty="0"/>
          </a:p>
        </p:txBody>
      </p:sp>
      <p:pic>
        <p:nvPicPr>
          <p:cNvPr id="7170" name="Picture 2" descr="A screenshot of the search results when searching for &quot;Windows Virtual Desktop&quot; in &quot;Enterprise applications.&quot; The app named &quot;Windows Virtual Desktop&quot; is highlighted.">
            <a:extLst>
              <a:ext uri="{FF2B5EF4-FFF2-40B4-BE49-F238E27FC236}">
                <a16:creationId xmlns:a16="http://schemas.microsoft.com/office/drawing/2014/main" id="{2BDF0EC7-9A07-4E37-86A4-028A1DAD5233}"/>
              </a:ext>
            </a:extLst>
          </p:cNvPr>
          <p:cNvPicPr>
            <a:picLocks noChangeAspect="1" noChangeArrowheads="1"/>
          </p:cNvPicPr>
          <p:nvPr/>
        </p:nvPicPr>
        <p:blipFill rotWithShape="1">
          <a:blip r:embed="rId10" cstate="email">
            <a:extLst>
              <a:ext uri="{28A0092B-C50C-407E-A947-70E740481C1C}">
                <a14:useLocalDpi xmlns:a14="http://schemas.microsoft.com/office/drawing/2010/main"/>
              </a:ext>
            </a:extLst>
          </a:blip>
          <a:srcRect/>
          <a:stretch/>
        </p:blipFill>
        <p:spPr bwMode="auto">
          <a:xfrm>
            <a:off x="7452616" y="4640562"/>
            <a:ext cx="2639554" cy="214867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F4408A29-7624-46A1-A772-83C1A28575F6}"/>
              </a:ext>
            </a:extLst>
          </p:cNvPr>
          <p:cNvSpPr txBox="1"/>
          <p:nvPr/>
        </p:nvSpPr>
        <p:spPr>
          <a:xfrm>
            <a:off x="4509551" y="6173687"/>
            <a:ext cx="2727184" cy="615553"/>
          </a:xfrm>
          <a:prstGeom prst="rect">
            <a:avLst/>
          </a:prstGeom>
          <a:noFill/>
        </p:spPr>
        <p:txBody>
          <a:bodyPr wrap="square" lIns="0" tIns="0" rIns="0" bIns="0" rtlCol="0">
            <a:spAutoFit/>
          </a:bodyPr>
          <a:lstStyle/>
          <a:p>
            <a:pPr algn="ctr"/>
            <a:r>
              <a:rPr lang="en-US" sz="2000" i="1" dirty="0">
                <a:solidFill>
                  <a:schemeClr val="accent4">
                    <a:lumMod val="75000"/>
                  </a:schemeClr>
                </a:solidFill>
              </a:rPr>
              <a:t>We’ll assign this right to “Donna D. Admin”</a:t>
            </a:r>
          </a:p>
        </p:txBody>
      </p:sp>
    </p:spTree>
    <p:extLst>
      <p:ext uri="{BB962C8B-B14F-4D97-AF65-F5344CB8AC3E}">
        <p14:creationId xmlns:p14="http://schemas.microsoft.com/office/powerpoint/2010/main" val="26604594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left)">
                                      <p:cBhvr>
                                        <p:cTn id="11" dur="500"/>
                                        <p:tgtEl>
                                          <p:spTgt spid="3"/>
                                        </p:tgtEl>
                                      </p:cBhvr>
                                    </p:animEffect>
                                  </p:childTnLst>
                                </p:cTn>
                              </p:par>
                              <p:par>
                                <p:cTn id="12" presetID="22" presetClass="entr" presetSubtype="8" fill="hold" grpId="0" nodeType="with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wipe(left)">
                                      <p:cBhvr>
                                        <p:cTn id="14" dur="500"/>
                                        <p:tgtEl>
                                          <p:spTgt spid="4"/>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wipe(left)">
                                      <p:cBhvr>
                                        <p:cTn id="19" dur="500"/>
                                        <p:tgtEl>
                                          <p:spTgt spid="2"/>
                                        </p:tgtEl>
                                      </p:cBhvr>
                                    </p:animEffect>
                                  </p:childTnLst>
                                </p:cTn>
                              </p:par>
                              <p:par>
                                <p:cTn id="20" presetID="22" presetClass="entr" presetSubtype="8" fill="hold" nodeType="withEffect">
                                  <p:stCondLst>
                                    <p:cond delay="0"/>
                                  </p:stCondLst>
                                  <p:childTnLst>
                                    <p:set>
                                      <p:cBhvr>
                                        <p:cTn id="21" dur="1" fill="hold">
                                          <p:stCondLst>
                                            <p:cond delay="0"/>
                                          </p:stCondLst>
                                        </p:cTn>
                                        <p:tgtEl>
                                          <p:spTgt spid="8194"/>
                                        </p:tgtEl>
                                        <p:attrNameLst>
                                          <p:attrName>style.visibility</p:attrName>
                                        </p:attrNameLst>
                                      </p:cBhvr>
                                      <p:to>
                                        <p:strVal val="visible"/>
                                      </p:to>
                                    </p:set>
                                    <p:animEffect transition="in" filter="wipe(left)">
                                      <p:cBhvr>
                                        <p:cTn id="22" dur="500"/>
                                        <p:tgtEl>
                                          <p:spTgt spid="819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wipe(left)">
                                      <p:cBhvr>
                                        <p:cTn id="27" dur="500"/>
                                        <p:tgtEl>
                                          <p:spTgt spid="5"/>
                                        </p:tgtEl>
                                      </p:cBhvr>
                                    </p:animEffect>
                                  </p:childTnLst>
                                </p:cTn>
                              </p:par>
                              <p:par>
                                <p:cTn id="28" presetID="22" presetClass="entr" presetSubtype="8" fill="hold" nodeType="withEffect">
                                  <p:stCondLst>
                                    <p:cond delay="0"/>
                                  </p:stCondLst>
                                  <p:childTnLst>
                                    <p:set>
                                      <p:cBhvr>
                                        <p:cTn id="29" dur="1" fill="hold">
                                          <p:stCondLst>
                                            <p:cond delay="0"/>
                                          </p:stCondLst>
                                        </p:cTn>
                                        <p:tgtEl>
                                          <p:spTgt spid="7170"/>
                                        </p:tgtEl>
                                        <p:attrNameLst>
                                          <p:attrName>style.visibility</p:attrName>
                                        </p:attrNameLst>
                                      </p:cBhvr>
                                      <p:to>
                                        <p:strVal val="visible"/>
                                      </p:to>
                                    </p:set>
                                    <p:animEffect transition="in" filter="wipe(left)">
                                      <p:cBhvr>
                                        <p:cTn id="30" dur="500"/>
                                        <p:tgtEl>
                                          <p:spTgt spid="7170"/>
                                        </p:tgtEl>
                                      </p:cBhvr>
                                    </p:animEffect>
                                  </p:childTnLst>
                                </p:cTn>
                              </p:par>
                            </p:childTnLst>
                          </p:cTn>
                        </p:par>
                        <p:par>
                          <p:cTn id="31" fill="hold">
                            <p:stCondLst>
                              <p:cond delay="500"/>
                            </p:stCondLst>
                            <p:childTnLst>
                              <p:par>
                                <p:cTn id="32" presetID="22" presetClass="entr" presetSubtype="4" fill="hold" grpId="0" nodeType="after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wipe(down)">
                                      <p:cBhvr>
                                        <p:cTn id="34"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2" grpId="0"/>
      <p:bldP spid="4" grpId="0"/>
      <p:bldP spid="5" grpId="0"/>
      <p:bldP spid="7"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 name="Rectangle 213">
            <a:extLst>
              <a:ext uri="{FF2B5EF4-FFF2-40B4-BE49-F238E27FC236}">
                <a16:creationId xmlns:a16="http://schemas.microsoft.com/office/drawing/2014/main" id="{230C1946-218C-41CC-9BE0-2D479DE53A81}"/>
              </a:ext>
            </a:extLst>
          </p:cNvPr>
          <p:cNvSpPr/>
          <p:nvPr/>
        </p:nvSpPr>
        <p:spPr bwMode="auto">
          <a:xfrm>
            <a:off x="108229" y="1311471"/>
            <a:ext cx="3910278" cy="3904526"/>
          </a:xfrm>
          <a:prstGeom prst="rect">
            <a:avLst/>
          </a:prstGeom>
          <a:solidFill>
            <a:schemeClr val="accent1">
              <a:lumMod val="20000"/>
              <a:lumOff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82880" rIns="182880" bIns="46637" numCol="1" spcCol="0" rtlCol="0" fromWordArt="0" anchor="t" anchorCtr="0" forceAA="0" compatLnSpc="1">
            <a:prstTxWarp prst="textNoShape">
              <a:avLst/>
            </a:prstTxWarp>
            <a:noAutofit/>
          </a:bodyPr>
          <a:lstStyle/>
          <a:p>
            <a:pPr marL="0" marR="0" lvl="0" indent="0" algn="ctr" defTabSz="86108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Segoe Pro Semibold" panose="020B0702040504020203" pitchFamily="34" charset="0"/>
                <a:ea typeface="+mn-ea"/>
                <a:cs typeface="Segoe UI Light"/>
              </a:rPr>
              <a:t>Windows Virtual Desktop </a:t>
            </a:r>
            <a:br>
              <a:rPr kumimoji="0" lang="en-US" sz="1600" b="0" i="0" u="none" strike="noStrike" kern="1200" cap="none" spc="0" normalizeH="0" baseline="0" noProof="0" dirty="0">
                <a:ln>
                  <a:noFill/>
                </a:ln>
                <a:solidFill>
                  <a:srgbClr val="505050"/>
                </a:solidFill>
                <a:effectLst/>
                <a:uLnTx/>
                <a:uFillTx/>
                <a:latin typeface="Segoe Pro Semibold" panose="020B0702040504020203" pitchFamily="34" charset="0"/>
                <a:ea typeface="+mn-ea"/>
                <a:cs typeface="Segoe UI Light"/>
              </a:rPr>
            </a:br>
            <a:r>
              <a:rPr kumimoji="0" lang="en-US" sz="1600" b="0" i="0" u="none" strike="noStrike" kern="1200" cap="none" spc="0" normalizeH="0" baseline="0" noProof="0" dirty="0">
                <a:ln>
                  <a:noFill/>
                </a:ln>
                <a:solidFill>
                  <a:srgbClr val="505050"/>
                </a:solidFill>
                <a:effectLst/>
                <a:uLnTx/>
                <a:uFillTx/>
                <a:latin typeface="Segoe Pro Semibold" panose="020B0702040504020203" pitchFamily="34" charset="0"/>
                <a:ea typeface="+mn-ea"/>
                <a:cs typeface="Segoe UI Light"/>
              </a:rPr>
              <a:t>Microsoft-managed Azure PaaS</a:t>
            </a:r>
          </a:p>
        </p:txBody>
      </p:sp>
      <p:sp>
        <p:nvSpPr>
          <p:cNvPr id="95" name="Rectangle 94">
            <a:extLst>
              <a:ext uri="{FF2B5EF4-FFF2-40B4-BE49-F238E27FC236}">
                <a16:creationId xmlns:a16="http://schemas.microsoft.com/office/drawing/2014/main" id="{E0013ED0-11C8-41E5-8FA0-F37D5B904834}"/>
              </a:ext>
            </a:extLst>
          </p:cNvPr>
          <p:cNvSpPr/>
          <p:nvPr/>
        </p:nvSpPr>
        <p:spPr bwMode="auto">
          <a:xfrm>
            <a:off x="265371" y="2176049"/>
            <a:ext cx="3545771" cy="2637021"/>
          </a:xfrm>
          <a:prstGeom prst="rect">
            <a:avLst/>
          </a:prstGeom>
          <a:solidFill>
            <a:srgbClr val="767676"/>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548640" tIns="137160" rIns="0" bIns="4663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err="1">
              <a:ln>
                <a:noFill/>
              </a:ln>
              <a:solidFill>
                <a:srgbClr val="505050"/>
              </a:solidFill>
              <a:effectLst/>
              <a:uLnTx/>
              <a:uFillTx/>
              <a:latin typeface="Segoe Pro Semibold" panose="020B0702040504020203" pitchFamily="34" charset="0"/>
              <a:ea typeface="+mn-ea"/>
              <a:cs typeface="Segoe UI Light"/>
            </a:endParaRPr>
          </a:p>
        </p:txBody>
      </p:sp>
      <p:sp>
        <p:nvSpPr>
          <p:cNvPr id="216" name="Rectangle 215">
            <a:extLst>
              <a:ext uri="{FF2B5EF4-FFF2-40B4-BE49-F238E27FC236}">
                <a16:creationId xmlns:a16="http://schemas.microsoft.com/office/drawing/2014/main" id="{5D688CAA-98BE-4818-BC04-250D4529BA32}"/>
              </a:ext>
            </a:extLst>
          </p:cNvPr>
          <p:cNvSpPr/>
          <p:nvPr/>
        </p:nvSpPr>
        <p:spPr bwMode="auto">
          <a:xfrm>
            <a:off x="7665561" y="1229834"/>
            <a:ext cx="4357445" cy="3869897"/>
          </a:xfrm>
          <a:prstGeom prst="rect">
            <a:avLst/>
          </a:prstGeom>
          <a:solidFill>
            <a:schemeClr val="accent1">
              <a:lumMod val="20000"/>
              <a:lumOff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82880" rIns="182880" bIns="46637" numCol="1" rtlCol="0" anchor="t" anchorCtr="0" compatLnSpc="1">
            <a:prstTxWarp prst="textNoShape">
              <a:avLst/>
            </a:prstTxWarp>
          </a:bodyPr>
          <a:lstStyle/>
          <a:p>
            <a:pPr marL="0" marR="0" lvl="0" indent="0" algn="ctr" defTabSz="86108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Segoe Pro Semibold" panose="020B0702040504020203" pitchFamily="34" charset="0"/>
                <a:ea typeface="+mn-ea"/>
                <a:cs typeface="Segoe UI Light"/>
              </a:rPr>
              <a:t>Windows 10 Enterprise multi-session</a:t>
            </a:r>
          </a:p>
          <a:p>
            <a:pPr marL="0" marR="0" lvl="0" indent="0" algn="ctr" defTabSz="86108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Segoe Pro Semibold" panose="020B0702040504020203" pitchFamily="34" charset="0"/>
                <a:ea typeface="+mn-ea"/>
                <a:cs typeface="Segoe UI Light"/>
              </a:rPr>
              <a:t>Customer-managed Azure VMs &amp; services</a:t>
            </a:r>
          </a:p>
        </p:txBody>
      </p:sp>
      <p:sp>
        <p:nvSpPr>
          <p:cNvPr id="2" name="Title 1">
            <a:extLst>
              <a:ext uri="{FF2B5EF4-FFF2-40B4-BE49-F238E27FC236}">
                <a16:creationId xmlns:a16="http://schemas.microsoft.com/office/drawing/2014/main" id="{C4CFC2CD-C910-4E1C-92BA-C9DA8349D955}"/>
              </a:ext>
            </a:extLst>
          </p:cNvPr>
          <p:cNvSpPr>
            <a:spLocks noGrp="1"/>
          </p:cNvSpPr>
          <p:nvPr>
            <p:ph type="title"/>
          </p:nvPr>
        </p:nvSpPr>
        <p:spPr>
          <a:xfrm>
            <a:off x="588263" y="457200"/>
            <a:ext cx="11018520" cy="492443"/>
          </a:xfrm>
        </p:spPr>
        <p:txBody>
          <a:bodyPr/>
          <a:lstStyle/>
          <a:p>
            <a:r>
              <a:rPr lang="en-US" dirty="0">
                <a:hlinkClick r:id="rId3"/>
              </a:rPr>
              <a:t>Detail: WVD Consent PaaS to Azure AD</a:t>
            </a:r>
          </a:p>
        </p:txBody>
      </p:sp>
      <p:grpSp>
        <p:nvGrpSpPr>
          <p:cNvPr id="232" name="Group 231">
            <a:extLst>
              <a:ext uri="{FF2B5EF4-FFF2-40B4-BE49-F238E27FC236}">
                <a16:creationId xmlns:a16="http://schemas.microsoft.com/office/drawing/2014/main" id="{D9EC75CB-6F2F-4748-BD77-BD89E222878B}"/>
              </a:ext>
            </a:extLst>
          </p:cNvPr>
          <p:cNvGrpSpPr/>
          <p:nvPr/>
        </p:nvGrpSpPr>
        <p:grpSpPr>
          <a:xfrm>
            <a:off x="2033075" y="2486681"/>
            <a:ext cx="1703068" cy="587682"/>
            <a:chOff x="4908037" y="3834996"/>
            <a:chExt cx="1703068" cy="587682"/>
          </a:xfrm>
        </p:grpSpPr>
        <p:sp>
          <p:nvSpPr>
            <p:cNvPr id="61" name="Rectangle: Rounded Corners 60">
              <a:extLst>
                <a:ext uri="{FF2B5EF4-FFF2-40B4-BE49-F238E27FC236}">
                  <a16:creationId xmlns:a16="http://schemas.microsoft.com/office/drawing/2014/main" id="{93D51946-5050-4042-8785-88DEC0F9E4F1}"/>
                </a:ext>
              </a:extLst>
            </p:cNvPr>
            <p:cNvSpPr/>
            <p:nvPr/>
          </p:nvSpPr>
          <p:spPr bwMode="auto">
            <a:xfrm>
              <a:off x="4908037" y="3834996"/>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endParaRPr>
            </a:p>
          </p:txBody>
        </p:sp>
        <p:sp>
          <p:nvSpPr>
            <p:cNvPr id="64" name="Rectangle: Rounded Corners 63">
              <a:extLst>
                <a:ext uri="{FF2B5EF4-FFF2-40B4-BE49-F238E27FC236}">
                  <a16:creationId xmlns:a16="http://schemas.microsoft.com/office/drawing/2014/main" id="{9B862FB1-642E-4262-A5AB-46BEDE91CB75}"/>
                </a:ext>
              </a:extLst>
            </p:cNvPr>
            <p:cNvSpPr/>
            <p:nvPr/>
          </p:nvSpPr>
          <p:spPr bwMode="auto">
            <a:xfrm>
              <a:off x="4943996" y="3879453"/>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endParaRPr>
            </a:p>
          </p:txBody>
        </p:sp>
        <p:sp>
          <p:nvSpPr>
            <p:cNvPr id="67" name="Rectangle: Rounded Corners 66">
              <a:extLst>
                <a:ext uri="{FF2B5EF4-FFF2-40B4-BE49-F238E27FC236}">
                  <a16:creationId xmlns:a16="http://schemas.microsoft.com/office/drawing/2014/main" id="{A3D942EE-6904-480E-AF1E-1ECFB008A75E}"/>
                </a:ext>
              </a:extLst>
            </p:cNvPr>
            <p:cNvSpPr/>
            <p:nvPr/>
          </p:nvSpPr>
          <p:spPr bwMode="auto">
            <a:xfrm>
              <a:off x="4979955" y="3923910"/>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rPr>
                <a:t>Diagnostics</a:t>
              </a:r>
            </a:p>
          </p:txBody>
        </p:sp>
        <p:sp>
          <p:nvSpPr>
            <p:cNvPr id="122" name="algorithm" title="Icon of a heartbeat">
              <a:extLst>
                <a:ext uri="{FF2B5EF4-FFF2-40B4-BE49-F238E27FC236}">
                  <a16:creationId xmlns:a16="http://schemas.microsoft.com/office/drawing/2014/main" id="{A386A57C-7722-43BD-A797-D2AD0EC1B7BF}"/>
                </a:ext>
              </a:extLst>
            </p:cNvPr>
            <p:cNvSpPr>
              <a:spLocks noChangeAspect="1" noEditPoints="1"/>
            </p:cNvSpPr>
            <p:nvPr/>
          </p:nvSpPr>
          <p:spPr bwMode="auto">
            <a:xfrm>
              <a:off x="6155405" y="4046929"/>
              <a:ext cx="316179" cy="273715"/>
            </a:xfrm>
            <a:custGeom>
              <a:avLst/>
              <a:gdLst>
                <a:gd name="T0" fmla="*/ 0 w 349"/>
                <a:gd name="T1" fmla="*/ 148 h 302"/>
                <a:gd name="T2" fmla="*/ 78 w 349"/>
                <a:gd name="T3" fmla="*/ 148 h 302"/>
                <a:gd name="T4" fmla="*/ 127 w 349"/>
                <a:gd name="T5" fmla="*/ 0 h 302"/>
                <a:gd name="T6" fmla="*/ 204 w 349"/>
                <a:gd name="T7" fmla="*/ 302 h 302"/>
                <a:gd name="T8" fmla="*/ 265 w 349"/>
                <a:gd name="T9" fmla="*/ 50 h 302"/>
                <a:gd name="T10" fmla="*/ 288 w 349"/>
                <a:gd name="T11" fmla="*/ 148 h 302"/>
                <a:gd name="T12" fmla="*/ 335 w 349"/>
                <a:gd name="T13" fmla="*/ 148 h 302"/>
                <a:gd name="T14" fmla="*/ 335 w 349"/>
                <a:gd name="T15" fmla="*/ 148 h 302"/>
                <a:gd name="T16" fmla="*/ 342 w 349"/>
                <a:gd name="T17" fmla="*/ 155 h 302"/>
                <a:gd name="T18" fmla="*/ 349 w 349"/>
                <a:gd name="T19" fmla="*/ 148 h 302"/>
                <a:gd name="T20" fmla="*/ 342 w 349"/>
                <a:gd name="T21" fmla="*/ 140 h 302"/>
                <a:gd name="T22" fmla="*/ 335 w 349"/>
                <a:gd name="T23" fmla="*/ 148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9" h="302">
                  <a:moveTo>
                    <a:pt x="0" y="148"/>
                  </a:moveTo>
                  <a:cubicBezTo>
                    <a:pt x="78" y="148"/>
                    <a:pt x="78" y="148"/>
                    <a:pt x="78" y="148"/>
                  </a:cubicBezTo>
                  <a:cubicBezTo>
                    <a:pt x="127" y="0"/>
                    <a:pt x="127" y="0"/>
                    <a:pt x="127" y="0"/>
                  </a:cubicBezTo>
                  <a:cubicBezTo>
                    <a:pt x="204" y="302"/>
                    <a:pt x="204" y="302"/>
                    <a:pt x="204" y="302"/>
                  </a:cubicBezTo>
                  <a:cubicBezTo>
                    <a:pt x="265" y="50"/>
                    <a:pt x="265" y="50"/>
                    <a:pt x="265" y="50"/>
                  </a:cubicBezTo>
                  <a:cubicBezTo>
                    <a:pt x="288" y="148"/>
                    <a:pt x="288" y="148"/>
                    <a:pt x="288" y="148"/>
                  </a:cubicBezTo>
                  <a:cubicBezTo>
                    <a:pt x="335" y="148"/>
                    <a:pt x="335" y="148"/>
                    <a:pt x="335" y="148"/>
                  </a:cubicBezTo>
                  <a:moveTo>
                    <a:pt x="335" y="148"/>
                  </a:moveTo>
                  <a:cubicBezTo>
                    <a:pt x="335" y="152"/>
                    <a:pt x="338" y="155"/>
                    <a:pt x="342" y="155"/>
                  </a:cubicBezTo>
                  <a:cubicBezTo>
                    <a:pt x="346" y="155"/>
                    <a:pt x="349" y="152"/>
                    <a:pt x="349" y="148"/>
                  </a:cubicBezTo>
                  <a:cubicBezTo>
                    <a:pt x="349" y="144"/>
                    <a:pt x="346" y="140"/>
                    <a:pt x="342" y="140"/>
                  </a:cubicBezTo>
                  <a:cubicBezTo>
                    <a:pt x="338" y="140"/>
                    <a:pt x="335" y="144"/>
                    <a:pt x="335" y="148"/>
                  </a:cubicBez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marL="0" marR="0" lvl="0" indent="0" algn="ctr" defTabSz="896203" rtl="0" eaLnBrk="1" fontAlgn="base" latinLnBrk="0" hangingPunct="1">
                <a:lnSpc>
                  <a:spcPct val="100000"/>
                </a:lnSpc>
                <a:spcBef>
                  <a:spcPts val="0"/>
                </a:spcBef>
                <a:spcAft>
                  <a:spcPts val="0"/>
                </a:spcAft>
                <a:buClrTx/>
                <a:buSzTx/>
                <a:buFontTx/>
                <a:buNone/>
                <a:tabLst/>
                <a:defRPr/>
              </a:pPr>
              <a:endParaRPr kumimoji="0" lang="en-US" sz="1666"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233" name="Group 232">
            <a:extLst>
              <a:ext uri="{FF2B5EF4-FFF2-40B4-BE49-F238E27FC236}">
                <a16:creationId xmlns:a16="http://schemas.microsoft.com/office/drawing/2014/main" id="{FB7F5DA3-005D-443D-9B84-C3279597E295}"/>
              </a:ext>
            </a:extLst>
          </p:cNvPr>
          <p:cNvGrpSpPr/>
          <p:nvPr/>
        </p:nvGrpSpPr>
        <p:grpSpPr>
          <a:xfrm>
            <a:off x="2033075" y="3351646"/>
            <a:ext cx="1703068" cy="587682"/>
            <a:chOff x="4908037" y="4699961"/>
            <a:chExt cx="1703068" cy="587682"/>
          </a:xfrm>
        </p:grpSpPr>
        <p:sp>
          <p:nvSpPr>
            <p:cNvPr id="86" name="Rectangle: Rounded Corners 85">
              <a:extLst>
                <a:ext uri="{FF2B5EF4-FFF2-40B4-BE49-F238E27FC236}">
                  <a16:creationId xmlns:a16="http://schemas.microsoft.com/office/drawing/2014/main" id="{2EFB684F-6D9D-4F8D-A04B-BE0E6BAB37DE}"/>
                </a:ext>
              </a:extLst>
            </p:cNvPr>
            <p:cNvSpPr/>
            <p:nvPr/>
          </p:nvSpPr>
          <p:spPr bwMode="auto">
            <a:xfrm>
              <a:off x="4908037" y="4699961"/>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endParaRPr>
            </a:p>
          </p:txBody>
        </p:sp>
        <p:sp>
          <p:nvSpPr>
            <p:cNvPr id="84" name="Rectangle: Rounded Corners 83">
              <a:extLst>
                <a:ext uri="{FF2B5EF4-FFF2-40B4-BE49-F238E27FC236}">
                  <a16:creationId xmlns:a16="http://schemas.microsoft.com/office/drawing/2014/main" id="{66060BBC-47EC-4BD2-BFD9-3F30EBC3E786}"/>
                </a:ext>
              </a:extLst>
            </p:cNvPr>
            <p:cNvSpPr/>
            <p:nvPr/>
          </p:nvSpPr>
          <p:spPr bwMode="auto">
            <a:xfrm>
              <a:off x="4943996" y="47444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endParaRPr>
            </a:p>
          </p:txBody>
        </p:sp>
        <p:sp>
          <p:nvSpPr>
            <p:cNvPr id="82" name="Rectangle: Rounded Corners 81">
              <a:extLst>
                <a:ext uri="{FF2B5EF4-FFF2-40B4-BE49-F238E27FC236}">
                  <a16:creationId xmlns:a16="http://schemas.microsoft.com/office/drawing/2014/main" id="{BFC3F49F-9BD5-4E6F-BE31-25B1F2FE6F95}"/>
                </a:ext>
              </a:extLst>
            </p:cNvPr>
            <p:cNvSpPr/>
            <p:nvPr/>
          </p:nvSpPr>
          <p:spPr bwMode="auto">
            <a:xfrm>
              <a:off x="4979955" y="4788875"/>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rPr>
                <a:t>Broker</a:t>
              </a:r>
            </a:p>
          </p:txBody>
        </p:sp>
        <p:cxnSp>
          <p:nvCxnSpPr>
            <p:cNvPr id="20" name="Straight Connector 19">
              <a:extLst>
                <a:ext uri="{FF2B5EF4-FFF2-40B4-BE49-F238E27FC236}">
                  <a16:creationId xmlns:a16="http://schemas.microsoft.com/office/drawing/2014/main" id="{998B31BD-EEDB-42A8-82A4-1F723937CB87}"/>
                </a:ext>
              </a:extLst>
            </p:cNvPr>
            <p:cNvCxnSpPr>
              <a:cxnSpLocks/>
            </p:cNvCxnSpPr>
            <p:nvPr/>
          </p:nvCxnSpPr>
          <p:spPr>
            <a:xfrm>
              <a:off x="6171692" y="5021999"/>
              <a:ext cx="283604" cy="0"/>
            </a:xfrm>
            <a:prstGeom prst="line">
              <a:avLst/>
            </a:prstGeom>
            <a:ln w="12700">
              <a:solidFill>
                <a:schemeClr val="bg1"/>
              </a:solidFill>
              <a:headEnd type="oval" w="sm" len="sm"/>
              <a:tailEnd type="arrow" w="sm" len="sm"/>
            </a:ln>
          </p:spPr>
          <p:style>
            <a:lnRef idx="1">
              <a:schemeClr val="accent1"/>
            </a:lnRef>
            <a:fillRef idx="0">
              <a:schemeClr val="accent1"/>
            </a:fillRef>
            <a:effectRef idx="0">
              <a:schemeClr val="accent1"/>
            </a:effectRef>
            <a:fontRef idx="minor">
              <a:schemeClr val="tx1"/>
            </a:fontRef>
          </p:style>
        </p:cxnSp>
        <p:cxnSp>
          <p:nvCxnSpPr>
            <p:cNvPr id="281" name="Straight Connector 280">
              <a:extLst>
                <a:ext uri="{FF2B5EF4-FFF2-40B4-BE49-F238E27FC236}">
                  <a16:creationId xmlns:a16="http://schemas.microsoft.com/office/drawing/2014/main" id="{8AA9B6C2-68EF-497D-BC96-053D47C2955A}"/>
                </a:ext>
              </a:extLst>
            </p:cNvPr>
            <p:cNvCxnSpPr>
              <a:cxnSpLocks/>
            </p:cNvCxnSpPr>
            <p:nvPr/>
          </p:nvCxnSpPr>
          <p:spPr>
            <a:xfrm flipV="1">
              <a:off x="6237818" y="4870627"/>
              <a:ext cx="113442" cy="147818"/>
            </a:xfrm>
            <a:prstGeom prst="line">
              <a:avLst/>
            </a:prstGeom>
            <a:ln w="12700">
              <a:solidFill>
                <a:schemeClr val="bg1"/>
              </a:solidFill>
              <a:headEnd type="none" w="sm" len="sm"/>
              <a:tailEnd type="arrow" w="sm" len="sm"/>
            </a:ln>
          </p:spPr>
          <p:style>
            <a:lnRef idx="1">
              <a:schemeClr val="accent1"/>
            </a:lnRef>
            <a:fillRef idx="0">
              <a:schemeClr val="accent1"/>
            </a:fillRef>
            <a:effectRef idx="0">
              <a:schemeClr val="accent1"/>
            </a:effectRef>
            <a:fontRef idx="minor">
              <a:schemeClr val="tx1"/>
            </a:fontRef>
          </p:style>
        </p:cxnSp>
        <p:cxnSp>
          <p:nvCxnSpPr>
            <p:cNvPr id="283" name="Straight Connector 282">
              <a:extLst>
                <a:ext uri="{FF2B5EF4-FFF2-40B4-BE49-F238E27FC236}">
                  <a16:creationId xmlns:a16="http://schemas.microsoft.com/office/drawing/2014/main" id="{C60E8FB0-5D20-4E55-BA83-ACADE0209D33}"/>
                </a:ext>
              </a:extLst>
            </p:cNvPr>
            <p:cNvCxnSpPr>
              <a:cxnSpLocks/>
            </p:cNvCxnSpPr>
            <p:nvPr/>
          </p:nvCxnSpPr>
          <p:spPr>
            <a:xfrm>
              <a:off x="6239170" y="5025554"/>
              <a:ext cx="113442" cy="147818"/>
            </a:xfrm>
            <a:prstGeom prst="line">
              <a:avLst/>
            </a:prstGeom>
            <a:ln w="12700">
              <a:solidFill>
                <a:schemeClr val="bg1"/>
              </a:solidFill>
              <a:headEnd type="none" w="sm" len="sm"/>
              <a:tailEnd type="arrow" w="sm" len="sm"/>
            </a:ln>
          </p:spPr>
          <p:style>
            <a:lnRef idx="1">
              <a:schemeClr val="accent1"/>
            </a:lnRef>
            <a:fillRef idx="0">
              <a:schemeClr val="accent1"/>
            </a:fillRef>
            <a:effectRef idx="0">
              <a:schemeClr val="accent1"/>
            </a:effectRef>
            <a:fontRef idx="minor">
              <a:schemeClr val="tx1"/>
            </a:fontRef>
          </p:style>
        </p:cxnSp>
      </p:grpSp>
      <p:sp>
        <p:nvSpPr>
          <p:cNvPr id="231" name="Rectangle 230">
            <a:extLst>
              <a:ext uri="{FF2B5EF4-FFF2-40B4-BE49-F238E27FC236}">
                <a16:creationId xmlns:a16="http://schemas.microsoft.com/office/drawing/2014/main" id="{DC0C38BD-AF5B-46F3-9AD9-1A7339AF8CD5}"/>
              </a:ext>
            </a:extLst>
          </p:cNvPr>
          <p:cNvSpPr/>
          <p:nvPr/>
        </p:nvSpPr>
        <p:spPr bwMode="auto">
          <a:xfrm>
            <a:off x="7934797" y="2080625"/>
            <a:ext cx="3944798" cy="2020965"/>
          </a:xfrm>
          <a:prstGeom prst="rect">
            <a:avLst/>
          </a:prstGeom>
          <a:solidFill>
            <a:schemeClr val="bg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548640" tIns="137160" rIns="0" bIns="4663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505050"/>
              </a:solidFill>
              <a:effectLst/>
              <a:uLnTx/>
              <a:uFillTx/>
              <a:latin typeface="Segoe Pro Semibold" panose="020B0702040504020203" pitchFamily="34" charset="0"/>
              <a:ea typeface="+mn-ea"/>
              <a:cs typeface="Segoe UI Light"/>
            </a:endParaRPr>
          </a:p>
        </p:txBody>
      </p:sp>
      <p:grpSp>
        <p:nvGrpSpPr>
          <p:cNvPr id="98" name="Group 97">
            <a:extLst>
              <a:ext uri="{FF2B5EF4-FFF2-40B4-BE49-F238E27FC236}">
                <a16:creationId xmlns:a16="http://schemas.microsoft.com/office/drawing/2014/main" id="{87D40AEF-F721-4A5D-A3C1-1D69BB44DE95}"/>
              </a:ext>
            </a:extLst>
          </p:cNvPr>
          <p:cNvGrpSpPr/>
          <p:nvPr/>
        </p:nvGrpSpPr>
        <p:grpSpPr>
          <a:xfrm>
            <a:off x="7751329" y="1844590"/>
            <a:ext cx="378819" cy="378819"/>
            <a:chOff x="5564119" y="2081144"/>
            <a:chExt cx="501718" cy="501718"/>
          </a:xfrm>
        </p:grpSpPr>
        <p:sp>
          <p:nvSpPr>
            <p:cNvPr id="99" name="Diamond 98">
              <a:extLst>
                <a:ext uri="{FF2B5EF4-FFF2-40B4-BE49-F238E27FC236}">
                  <a16:creationId xmlns:a16="http://schemas.microsoft.com/office/drawing/2014/main" id="{F32C8660-5C77-49FD-8227-AADDEB57AF1E}"/>
                </a:ext>
              </a:extLst>
            </p:cNvPr>
            <p:cNvSpPr/>
            <p:nvPr/>
          </p:nvSpPr>
          <p:spPr bwMode="auto">
            <a:xfrm>
              <a:off x="5614884" y="2160973"/>
              <a:ext cx="418054" cy="395723"/>
            </a:xfrm>
            <a:prstGeom prst="diamond">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100" name="Graphic 99">
              <a:extLst>
                <a:ext uri="{FF2B5EF4-FFF2-40B4-BE49-F238E27FC236}">
                  <a16:creationId xmlns:a16="http://schemas.microsoft.com/office/drawing/2014/main" id="{FB755D9F-3E8D-4F70-962C-5D617EB661ED}"/>
                </a:ext>
              </a:extLst>
            </p:cNvPr>
            <p:cNvPicPr>
              <a:picLocks noChangeAspect="1"/>
            </p:cNvPicPr>
            <p:nvPr/>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5564119" y="2081144"/>
              <a:ext cx="501718" cy="501718"/>
            </a:xfrm>
            <a:prstGeom prst="rect">
              <a:avLst/>
            </a:prstGeom>
          </p:spPr>
        </p:pic>
      </p:grpSp>
      <p:grpSp>
        <p:nvGrpSpPr>
          <p:cNvPr id="101" name="Group 100">
            <a:extLst>
              <a:ext uri="{FF2B5EF4-FFF2-40B4-BE49-F238E27FC236}">
                <a16:creationId xmlns:a16="http://schemas.microsoft.com/office/drawing/2014/main" id="{A0607F76-049B-4288-94EE-7549E37C750C}"/>
              </a:ext>
            </a:extLst>
          </p:cNvPr>
          <p:cNvGrpSpPr/>
          <p:nvPr/>
        </p:nvGrpSpPr>
        <p:grpSpPr>
          <a:xfrm>
            <a:off x="8204128" y="2439097"/>
            <a:ext cx="3406136" cy="587682"/>
            <a:chOff x="3519131" y="2542018"/>
            <a:chExt cx="3406136" cy="587682"/>
          </a:xfrm>
        </p:grpSpPr>
        <p:grpSp>
          <p:nvGrpSpPr>
            <p:cNvPr id="102" name="Group 101">
              <a:extLst>
                <a:ext uri="{FF2B5EF4-FFF2-40B4-BE49-F238E27FC236}">
                  <a16:creationId xmlns:a16="http://schemas.microsoft.com/office/drawing/2014/main" id="{35514106-8372-4CBC-8883-3F4AC98D9CC9}"/>
                </a:ext>
              </a:extLst>
            </p:cNvPr>
            <p:cNvGrpSpPr/>
            <p:nvPr/>
          </p:nvGrpSpPr>
          <p:grpSpPr>
            <a:xfrm>
              <a:off x="3519131" y="2542018"/>
              <a:ext cx="3334218" cy="498768"/>
              <a:chOff x="7837970" y="2542018"/>
              <a:chExt cx="3334218" cy="498768"/>
            </a:xfrm>
          </p:grpSpPr>
          <p:sp>
            <p:nvSpPr>
              <p:cNvPr id="109" name="Rectangle: Rounded Corners 108">
                <a:extLst>
                  <a:ext uri="{FF2B5EF4-FFF2-40B4-BE49-F238E27FC236}">
                    <a16:creationId xmlns:a16="http://schemas.microsoft.com/office/drawing/2014/main" id="{B575C826-2DFA-4215-9AB4-6DEF2519F3BB}"/>
                  </a:ext>
                </a:extLst>
              </p:cNvPr>
              <p:cNvSpPr/>
              <p:nvPr/>
            </p:nvSpPr>
            <p:spPr bwMode="auto">
              <a:xfrm>
                <a:off x="7837970"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endParaRPr>
              </a:p>
            </p:txBody>
          </p:sp>
          <p:sp>
            <p:nvSpPr>
              <p:cNvPr id="110" name="Rectangle: Rounded Corners 109">
                <a:extLst>
                  <a:ext uri="{FF2B5EF4-FFF2-40B4-BE49-F238E27FC236}">
                    <a16:creationId xmlns:a16="http://schemas.microsoft.com/office/drawing/2014/main" id="{B07632E5-D37A-4C15-872F-3DA77D8C585B}"/>
                  </a:ext>
                </a:extLst>
              </p:cNvPr>
              <p:cNvSpPr/>
              <p:nvPr/>
            </p:nvSpPr>
            <p:spPr bwMode="auto">
              <a:xfrm>
                <a:off x="9541038"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endParaRPr>
              </a:p>
            </p:txBody>
          </p:sp>
        </p:grpSp>
        <p:grpSp>
          <p:nvGrpSpPr>
            <p:cNvPr id="103" name="Group 102">
              <a:extLst>
                <a:ext uri="{FF2B5EF4-FFF2-40B4-BE49-F238E27FC236}">
                  <a16:creationId xmlns:a16="http://schemas.microsoft.com/office/drawing/2014/main" id="{C353C0F1-BE74-43AC-9AE5-7D463E2E5B46}"/>
                </a:ext>
              </a:extLst>
            </p:cNvPr>
            <p:cNvGrpSpPr/>
            <p:nvPr/>
          </p:nvGrpSpPr>
          <p:grpSpPr>
            <a:xfrm>
              <a:off x="3555090" y="2586475"/>
              <a:ext cx="3334218" cy="498768"/>
              <a:chOff x="7837970" y="2542018"/>
              <a:chExt cx="3334218" cy="498768"/>
            </a:xfrm>
          </p:grpSpPr>
          <p:sp>
            <p:nvSpPr>
              <p:cNvPr id="107" name="Rectangle: Rounded Corners 106">
                <a:extLst>
                  <a:ext uri="{FF2B5EF4-FFF2-40B4-BE49-F238E27FC236}">
                    <a16:creationId xmlns:a16="http://schemas.microsoft.com/office/drawing/2014/main" id="{601BD951-D49D-4690-ADCE-F3E01142F021}"/>
                  </a:ext>
                </a:extLst>
              </p:cNvPr>
              <p:cNvSpPr/>
              <p:nvPr/>
            </p:nvSpPr>
            <p:spPr bwMode="auto">
              <a:xfrm>
                <a:off x="7837970"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endParaRPr>
              </a:p>
            </p:txBody>
          </p:sp>
          <p:sp>
            <p:nvSpPr>
              <p:cNvPr id="108" name="Rectangle: Rounded Corners 107">
                <a:extLst>
                  <a:ext uri="{FF2B5EF4-FFF2-40B4-BE49-F238E27FC236}">
                    <a16:creationId xmlns:a16="http://schemas.microsoft.com/office/drawing/2014/main" id="{B2DB825E-59BF-4879-A659-7855E887DD33}"/>
                  </a:ext>
                </a:extLst>
              </p:cNvPr>
              <p:cNvSpPr/>
              <p:nvPr/>
            </p:nvSpPr>
            <p:spPr bwMode="auto">
              <a:xfrm>
                <a:off x="9541038"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endParaRPr>
              </a:p>
            </p:txBody>
          </p:sp>
        </p:grpSp>
        <p:grpSp>
          <p:nvGrpSpPr>
            <p:cNvPr id="104" name="Group 103">
              <a:extLst>
                <a:ext uri="{FF2B5EF4-FFF2-40B4-BE49-F238E27FC236}">
                  <a16:creationId xmlns:a16="http://schemas.microsoft.com/office/drawing/2014/main" id="{DBB91DCB-C345-4BFB-A769-69A929F83737}"/>
                </a:ext>
              </a:extLst>
            </p:cNvPr>
            <p:cNvGrpSpPr/>
            <p:nvPr/>
          </p:nvGrpSpPr>
          <p:grpSpPr>
            <a:xfrm>
              <a:off x="3591049" y="2630932"/>
              <a:ext cx="3334218" cy="498768"/>
              <a:chOff x="7837970" y="2542018"/>
              <a:chExt cx="3334218" cy="498768"/>
            </a:xfrm>
          </p:grpSpPr>
          <p:sp>
            <p:nvSpPr>
              <p:cNvPr id="105" name="Rectangle: Rounded Corners 104">
                <a:extLst>
                  <a:ext uri="{FF2B5EF4-FFF2-40B4-BE49-F238E27FC236}">
                    <a16:creationId xmlns:a16="http://schemas.microsoft.com/office/drawing/2014/main" id="{9AE1F4F3-92FF-4775-93E2-EFCDF54612EB}"/>
                  </a:ext>
                </a:extLst>
              </p:cNvPr>
              <p:cNvSpPr/>
              <p:nvPr/>
            </p:nvSpPr>
            <p:spPr bwMode="auto">
              <a:xfrm>
                <a:off x="7837970"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rPr>
                  <a:t>Desktops</a:t>
                </a:r>
              </a:p>
            </p:txBody>
          </p:sp>
          <p:sp>
            <p:nvSpPr>
              <p:cNvPr id="106" name="Rectangle: Rounded Corners 105">
                <a:extLst>
                  <a:ext uri="{FF2B5EF4-FFF2-40B4-BE49-F238E27FC236}">
                    <a16:creationId xmlns:a16="http://schemas.microsoft.com/office/drawing/2014/main" id="{0D7FCCB8-2F42-4664-A355-675DCC260075}"/>
                  </a:ext>
                </a:extLst>
              </p:cNvPr>
              <p:cNvSpPr/>
              <p:nvPr/>
            </p:nvSpPr>
            <p:spPr bwMode="auto">
              <a:xfrm>
                <a:off x="9541038"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rPr>
                  <a:t>Apps</a:t>
                </a:r>
              </a:p>
            </p:txBody>
          </p:sp>
        </p:grpSp>
      </p:grpSp>
      <p:sp>
        <p:nvSpPr>
          <p:cNvPr id="129" name="desktop" title="a desktop PC">
            <a:extLst>
              <a:ext uri="{FF2B5EF4-FFF2-40B4-BE49-F238E27FC236}">
                <a16:creationId xmlns:a16="http://schemas.microsoft.com/office/drawing/2014/main" id="{D41659E9-26EF-47D1-9BAA-998A4BB8CA0B}"/>
              </a:ext>
            </a:extLst>
          </p:cNvPr>
          <p:cNvSpPr>
            <a:spLocks noChangeAspect="1" noEditPoints="1"/>
          </p:cNvSpPr>
          <p:nvPr/>
        </p:nvSpPr>
        <p:spPr bwMode="auto">
          <a:xfrm>
            <a:off x="9346923" y="2627382"/>
            <a:ext cx="291984" cy="287217"/>
          </a:xfrm>
          <a:custGeom>
            <a:avLst/>
            <a:gdLst>
              <a:gd name="T0" fmla="*/ 245 w 245"/>
              <a:gd name="T1" fmla="*/ 67 h 241"/>
              <a:gd name="T2" fmla="*/ 245 w 245"/>
              <a:gd name="T3" fmla="*/ 138 h 241"/>
              <a:gd name="T4" fmla="*/ 0 w 245"/>
              <a:gd name="T5" fmla="*/ 138 h 241"/>
              <a:gd name="T6" fmla="*/ 0 w 245"/>
              <a:gd name="T7" fmla="*/ 0 h 241"/>
              <a:gd name="T8" fmla="*/ 245 w 245"/>
              <a:gd name="T9" fmla="*/ 0 h 241"/>
              <a:gd name="T10" fmla="*/ 245 w 245"/>
              <a:gd name="T11" fmla="*/ 67 h 241"/>
              <a:gd name="T12" fmla="*/ 224 w 245"/>
              <a:gd name="T13" fmla="*/ 222 h 241"/>
              <a:gd name="T14" fmla="*/ 212 w 245"/>
              <a:gd name="T15" fmla="*/ 204 h 241"/>
              <a:gd name="T16" fmla="*/ 33 w 245"/>
              <a:gd name="T17" fmla="*/ 204 h 241"/>
              <a:gd name="T18" fmla="*/ 7 w 245"/>
              <a:gd name="T19" fmla="*/ 241 h 241"/>
              <a:gd name="T20" fmla="*/ 238 w 245"/>
              <a:gd name="T21" fmla="*/ 241 h 241"/>
              <a:gd name="T22" fmla="*/ 224 w 245"/>
              <a:gd name="T23" fmla="*/ 222 h 241"/>
              <a:gd name="T24" fmla="*/ 79 w 245"/>
              <a:gd name="T25" fmla="*/ 172 h 241"/>
              <a:gd name="T26" fmla="*/ 165 w 245"/>
              <a:gd name="T27" fmla="*/ 172 h 241"/>
              <a:gd name="T28" fmla="*/ 123 w 245"/>
              <a:gd name="T29" fmla="*/ 139 h 241"/>
              <a:gd name="T30" fmla="*/ 123 w 245"/>
              <a:gd name="T31" fmla="*/ 17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5" h="241">
                <a:moveTo>
                  <a:pt x="245" y="67"/>
                </a:moveTo>
                <a:lnTo>
                  <a:pt x="245" y="138"/>
                </a:lnTo>
                <a:lnTo>
                  <a:pt x="0" y="138"/>
                </a:lnTo>
                <a:lnTo>
                  <a:pt x="0" y="0"/>
                </a:lnTo>
                <a:lnTo>
                  <a:pt x="245" y="0"/>
                </a:lnTo>
                <a:lnTo>
                  <a:pt x="245" y="67"/>
                </a:lnTo>
                <a:moveTo>
                  <a:pt x="224" y="222"/>
                </a:moveTo>
                <a:lnTo>
                  <a:pt x="212" y="204"/>
                </a:lnTo>
                <a:lnTo>
                  <a:pt x="33" y="204"/>
                </a:lnTo>
                <a:lnTo>
                  <a:pt x="7" y="241"/>
                </a:lnTo>
                <a:lnTo>
                  <a:pt x="238" y="241"/>
                </a:lnTo>
                <a:lnTo>
                  <a:pt x="224" y="222"/>
                </a:lnTo>
                <a:moveTo>
                  <a:pt x="79" y="172"/>
                </a:moveTo>
                <a:lnTo>
                  <a:pt x="165" y="172"/>
                </a:lnTo>
                <a:moveTo>
                  <a:pt x="123" y="139"/>
                </a:moveTo>
                <a:lnTo>
                  <a:pt x="123" y="171"/>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marL="0" marR="0" lvl="0" indent="0" algn="ctr" defTabSz="896203" rtl="0" eaLnBrk="1" fontAlgn="base" latinLnBrk="0" hangingPunct="1">
              <a:lnSpc>
                <a:spcPct val="100000"/>
              </a:lnSpc>
              <a:spcBef>
                <a:spcPts val="0"/>
              </a:spcBef>
              <a:spcAft>
                <a:spcPts val="0"/>
              </a:spcAft>
              <a:buClrTx/>
              <a:buSzTx/>
              <a:buFontTx/>
              <a:buNone/>
              <a:tabLst/>
              <a:defRPr/>
            </a:pPr>
            <a:endParaRPr kumimoji="0" lang="en-US" sz="1666"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30" name="GenericApp_EB3B" title="Icon of an app window">
            <a:extLst>
              <a:ext uri="{FF2B5EF4-FFF2-40B4-BE49-F238E27FC236}">
                <a16:creationId xmlns:a16="http://schemas.microsoft.com/office/drawing/2014/main" id="{3921A350-D8D5-4AFB-B48A-3EF4A004D328}"/>
              </a:ext>
            </a:extLst>
          </p:cNvPr>
          <p:cNvSpPr>
            <a:spLocks noChangeAspect="1" noEditPoints="1"/>
          </p:cNvSpPr>
          <p:nvPr/>
        </p:nvSpPr>
        <p:spPr bwMode="auto">
          <a:xfrm>
            <a:off x="10978073" y="2637183"/>
            <a:ext cx="350390" cy="280423"/>
          </a:xfrm>
          <a:custGeom>
            <a:avLst/>
            <a:gdLst>
              <a:gd name="T0" fmla="*/ 5088 w 5088"/>
              <a:gd name="T1" fmla="*/ 4072 h 4072"/>
              <a:gd name="T2" fmla="*/ 0 w 5088"/>
              <a:gd name="T3" fmla="*/ 4072 h 4072"/>
              <a:gd name="T4" fmla="*/ 0 w 5088"/>
              <a:gd name="T5" fmla="*/ 0 h 4072"/>
              <a:gd name="T6" fmla="*/ 5088 w 5088"/>
              <a:gd name="T7" fmla="*/ 0 h 4072"/>
              <a:gd name="T8" fmla="*/ 5088 w 5088"/>
              <a:gd name="T9" fmla="*/ 4072 h 4072"/>
              <a:gd name="T10" fmla="*/ 0 w 5088"/>
              <a:gd name="T11" fmla="*/ 1018 h 4072"/>
              <a:gd name="T12" fmla="*/ 5004 w 5088"/>
              <a:gd name="T13" fmla="*/ 1018 h 4072"/>
              <a:gd name="T14" fmla="*/ 2035 w 5088"/>
              <a:gd name="T15" fmla="*/ 1697 h 4072"/>
              <a:gd name="T16" fmla="*/ 678 w 5088"/>
              <a:gd name="T17" fmla="*/ 1697 h 4072"/>
              <a:gd name="T18" fmla="*/ 678 w 5088"/>
              <a:gd name="T19" fmla="*/ 3393 h 4072"/>
              <a:gd name="T20" fmla="*/ 2035 w 5088"/>
              <a:gd name="T21" fmla="*/ 3393 h 4072"/>
              <a:gd name="T22" fmla="*/ 2035 w 5088"/>
              <a:gd name="T23" fmla="*/ 1697 h 4072"/>
              <a:gd name="T24" fmla="*/ 2544 w 5088"/>
              <a:gd name="T25" fmla="*/ 1697 h 4072"/>
              <a:gd name="T26" fmla="*/ 3561 w 5088"/>
              <a:gd name="T27" fmla="*/ 1697 h 4072"/>
              <a:gd name="T28" fmla="*/ 2544 w 5088"/>
              <a:gd name="T29" fmla="*/ 2375 h 4072"/>
              <a:gd name="T30" fmla="*/ 3561 w 5088"/>
              <a:gd name="T31" fmla="*/ 2375 h 4072"/>
              <a:gd name="T32" fmla="*/ 2544 w 5088"/>
              <a:gd name="T33" fmla="*/ 3054 h 4072"/>
              <a:gd name="T34" fmla="*/ 3222 w 5088"/>
              <a:gd name="T35" fmla="*/ 3054 h 4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88" h="4072">
                <a:moveTo>
                  <a:pt x="5088" y="4072"/>
                </a:moveTo>
                <a:lnTo>
                  <a:pt x="0" y="4072"/>
                </a:lnTo>
                <a:lnTo>
                  <a:pt x="0" y="0"/>
                </a:lnTo>
                <a:lnTo>
                  <a:pt x="5088" y="0"/>
                </a:lnTo>
                <a:lnTo>
                  <a:pt x="5088" y="4072"/>
                </a:lnTo>
                <a:moveTo>
                  <a:pt x="0" y="1018"/>
                </a:moveTo>
                <a:lnTo>
                  <a:pt x="5004" y="1018"/>
                </a:lnTo>
                <a:moveTo>
                  <a:pt x="2035" y="1697"/>
                </a:moveTo>
                <a:lnTo>
                  <a:pt x="678" y="1697"/>
                </a:lnTo>
                <a:lnTo>
                  <a:pt x="678" y="3393"/>
                </a:lnTo>
                <a:lnTo>
                  <a:pt x="2035" y="3393"/>
                </a:lnTo>
                <a:lnTo>
                  <a:pt x="2035" y="1697"/>
                </a:lnTo>
                <a:moveTo>
                  <a:pt x="2544" y="1697"/>
                </a:moveTo>
                <a:lnTo>
                  <a:pt x="3561" y="1697"/>
                </a:lnTo>
                <a:moveTo>
                  <a:pt x="2544" y="2375"/>
                </a:moveTo>
                <a:lnTo>
                  <a:pt x="3561" y="2375"/>
                </a:lnTo>
                <a:moveTo>
                  <a:pt x="2544" y="3054"/>
                </a:moveTo>
                <a:lnTo>
                  <a:pt x="3222" y="3054"/>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marL="0" marR="0" lvl="0" indent="0" algn="ctr" defTabSz="896203" rtl="0" eaLnBrk="1" fontAlgn="base" latinLnBrk="0" hangingPunct="1">
              <a:lnSpc>
                <a:spcPct val="100000"/>
              </a:lnSpc>
              <a:spcBef>
                <a:spcPts val="0"/>
              </a:spcBef>
              <a:spcAft>
                <a:spcPts val="0"/>
              </a:spcAft>
              <a:buClrTx/>
              <a:buSzTx/>
              <a:buFontTx/>
              <a:buNone/>
              <a:tabLst/>
              <a:defRPr/>
            </a:pPr>
            <a:endParaRPr kumimoji="0" lang="en-US" sz="1666" b="0" i="0" u="none" strike="noStrike" kern="1200" cap="none" spc="0" normalizeH="0" baseline="0" noProof="0">
              <a:ln>
                <a:noFill/>
              </a:ln>
              <a:solidFill>
                <a:srgbClr val="505050"/>
              </a:solidFill>
              <a:effectLst/>
              <a:uLnTx/>
              <a:uFillTx/>
              <a:latin typeface="Segoe UI"/>
              <a:ea typeface="+mn-ea"/>
              <a:cs typeface="+mn-cs"/>
            </a:endParaRPr>
          </a:p>
        </p:txBody>
      </p:sp>
      <p:grpSp>
        <p:nvGrpSpPr>
          <p:cNvPr id="237" name="Group 236">
            <a:extLst>
              <a:ext uri="{FF2B5EF4-FFF2-40B4-BE49-F238E27FC236}">
                <a16:creationId xmlns:a16="http://schemas.microsoft.com/office/drawing/2014/main" id="{3D7B5914-1EFE-4B72-8D4E-918FB926EC1E}"/>
              </a:ext>
            </a:extLst>
          </p:cNvPr>
          <p:cNvGrpSpPr/>
          <p:nvPr/>
        </p:nvGrpSpPr>
        <p:grpSpPr>
          <a:xfrm>
            <a:off x="9709783" y="2569679"/>
            <a:ext cx="1846543" cy="154356"/>
            <a:chOff x="9293160" y="2701454"/>
            <a:chExt cx="1846543" cy="154356"/>
          </a:xfrm>
        </p:grpSpPr>
        <p:sp>
          <p:nvSpPr>
            <p:cNvPr id="15" name="Oval 14">
              <a:extLst>
                <a:ext uri="{FF2B5EF4-FFF2-40B4-BE49-F238E27FC236}">
                  <a16:creationId xmlns:a16="http://schemas.microsoft.com/office/drawing/2014/main" id="{1B7AC4A2-8DED-41DA-9C62-BB4ECCDCCA2E}"/>
                </a:ext>
              </a:extLst>
            </p:cNvPr>
            <p:cNvSpPr/>
            <p:nvPr/>
          </p:nvSpPr>
          <p:spPr bwMode="auto">
            <a:xfrm>
              <a:off x="9293160" y="2701454"/>
              <a:ext cx="149098" cy="149098"/>
            </a:xfrm>
            <a:prstGeom prst="ellips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78D4"/>
                  </a:solidFill>
                  <a:effectLst/>
                  <a:uLnTx/>
                  <a:uFillTx/>
                  <a:latin typeface="Segoe UI"/>
                  <a:ea typeface="+mn-ea"/>
                  <a:cs typeface="+mn-cs"/>
                </a:rPr>
                <a:t>A</a:t>
              </a:r>
            </a:p>
          </p:txBody>
        </p:sp>
        <p:sp>
          <p:nvSpPr>
            <p:cNvPr id="136" name="Oval 135">
              <a:extLst>
                <a:ext uri="{FF2B5EF4-FFF2-40B4-BE49-F238E27FC236}">
                  <a16:creationId xmlns:a16="http://schemas.microsoft.com/office/drawing/2014/main" id="{67AA548A-9B3D-48A9-B126-B8F2BE5B047E}"/>
                </a:ext>
              </a:extLst>
            </p:cNvPr>
            <p:cNvSpPr/>
            <p:nvPr/>
          </p:nvSpPr>
          <p:spPr bwMode="auto">
            <a:xfrm>
              <a:off x="10990605" y="2706712"/>
              <a:ext cx="149098" cy="149098"/>
            </a:xfrm>
            <a:prstGeom prst="ellips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78D4"/>
                  </a:solidFill>
                  <a:effectLst/>
                  <a:uLnTx/>
                  <a:uFillTx/>
                  <a:latin typeface="Segoe UI"/>
                  <a:ea typeface="+mn-ea"/>
                  <a:cs typeface="+mn-cs"/>
                </a:rPr>
                <a:t>A</a:t>
              </a:r>
            </a:p>
          </p:txBody>
        </p:sp>
      </p:grpSp>
      <p:sp>
        <p:nvSpPr>
          <p:cNvPr id="92" name="Rectangle: Rounded Corners 91">
            <a:extLst>
              <a:ext uri="{FF2B5EF4-FFF2-40B4-BE49-F238E27FC236}">
                <a16:creationId xmlns:a16="http://schemas.microsoft.com/office/drawing/2014/main" id="{581D2147-E458-49F3-B124-ABBAD4C31FF6}"/>
              </a:ext>
            </a:extLst>
          </p:cNvPr>
          <p:cNvSpPr/>
          <p:nvPr/>
        </p:nvSpPr>
        <p:spPr bwMode="auto">
          <a:xfrm>
            <a:off x="2131726" y="4314303"/>
            <a:ext cx="1631150" cy="498768"/>
          </a:xfrm>
          <a:prstGeom prst="roundRect">
            <a:avLst/>
          </a:prstGeom>
          <a:noFill/>
          <a:ln w="10795" cap="flat" cmpd="sng" algn="ctr">
            <a:noFill/>
            <a:prstDash val="solid"/>
          </a:ln>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Segoe UI Semibold"/>
                <a:ea typeface="+mn-ea"/>
                <a:cs typeface="+mn-cs"/>
              </a:rPr>
              <a:t>Azure SQL DB</a:t>
            </a:r>
          </a:p>
        </p:txBody>
      </p:sp>
      <p:sp>
        <p:nvSpPr>
          <p:cNvPr id="168" name="Rectangle 167">
            <a:extLst>
              <a:ext uri="{FF2B5EF4-FFF2-40B4-BE49-F238E27FC236}">
                <a16:creationId xmlns:a16="http://schemas.microsoft.com/office/drawing/2014/main" id="{B8F7A9DB-ED38-49AD-9A41-553922F8F102}"/>
              </a:ext>
            </a:extLst>
          </p:cNvPr>
          <p:cNvSpPr/>
          <p:nvPr/>
        </p:nvSpPr>
        <p:spPr>
          <a:xfrm>
            <a:off x="11007343" y="2103100"/>
            <a:ext cx="867837" cy="307777"/>
          </a:xfrm>
          <a:prstGeom prst="rect">
            <a:avLst/>
          </a:prstGeom>
        </p:spPr>
        <p:txBody>
          <a:bodyPr wrap="square" anchor="ctr">
            <a:spAutoFit/>
          </a:bodyPr>
          <a:lstStyle/>
          <a:p>
            <a:pPr marL="0" marR="0" lvl="0" indent="0" algn="l" defTabSz="861087" rtl="0" eaLnBrk="1" fontAlgn="auto" latinLnBrk="0" hangingPunct="1">
              <a:lnSpc>
                <a:spcPct val="100000"/>
              </a:lnSpc>
              <a:spcBef>
                <a:spcPts val="0"/>
              </a:spcBef>
              <a:spcAft>
                <a:spcPts val="0"/>
              </a:spcAft>
              <a:buClrTx/>
              <a:buSzTx/>
              <a:buFontTx/>
              <a:buNone/>
              <a:tabLst/>
              <a:defRPr/>
            </a:pPr>
            <a:r>
              <a:rPr kumimoji="0" lang="en-US" sz="1371" b="0" i="0" u="none" strike="noStrike" kern="1200" cap="all" spc="0" normalizeH="0" baseline="0" noProof="0" dirty="0">
                <a:ln>
                  <a:noFill/>
                </a:ln>
                <a:solidFill>
                  <a:srgbClr val="FFFFFF"/>
                </a:solidFill>
                <a:effectLst/>
                <a:uLnTx/>
                <a:uFillTx/>
                <a:latin typeface="Segoe Pro Semibold" panose="020B0702040504020203" pitchFamily="34" charset="0"/>
                <a:ea typeface="+mn-ea"/>
                <a:cs typeface="Segoe UI Light"/>
              </a:rPr>
              <a:t> </a:t>
            </a:r>
            <a:r>
              <a:rPr kumimoji="0" lang="en-US" sz="1400" b="0" i="0" u="none" strike="noStrike" kern="1200" cap="none" spc="0" normalizeH="0" baseline="0" noProof="0" dirty="0">
                <a:ln>
                  <a:noFill/>
                </a:ln>
                <a:solidFill>
                  <a:srgbClr val="505050"/>
                </a:solidFill>
                <a:effectLst/>
                <a:uLnTx/>
                <a:uFillTx/>
                <a:latin typeface="Segoe Pro Semibold" panose="020B0702040504020203" pitchFamily="34" charset="0"/>
                <a:ea typeface="+mn-ea"/>
                <a:cs typeface="Segoe UI Light"/>
              </a:rPr>
              <a:t>VMs</a:t>
            </a:r>
          </a:p>
        </p:txBody>
      </p:sp>
      <p:grpSp>
        <p:nvGrpSpPr>
          <p:cNvPr id="234" name="Group 233">
            <a:extLst>
              <a:ext uri="{FF2B5EF4-FFF2-40B4-BE49-F238E27FC236}">
                <a16:creationId xmlns:a16="http://schemas.microsoft.com/office/drawing/2014/main" id="{A6BC3DD4-9FF6-4648-B409-314F285D2AF4}"/>
              </a:ext>
            </a:extLst>
          </p:cNvPr>
          <p:cNvGrpSpPr/>
          <p:nvPr/>
        </p:nvGrpSpPr>
        <p:grpSpPr>
          <a:xfrm>
            <a:off x="330007" y="3351646"/>
            <a:ext cx="1703068" cy="587682"/>
            <a:chOff x="3204969" y="4699961"/>
            <a:chExt cx="1703068" cy="587682"/>
          </a:xfrm>
        </p:grpSpPr>
        <p:sp>
          <p:nvSpPr>
            <p:cNvPr id="85" name="Rectangle: Rounded Corners 84">
              <a:extLst>
                <a:ext uri="{FF2B5EF4-FFF2-40B4-BE49-F238E27FC236}">
                  <a16:creationId xmlns:a16="http://schemas.microsoft.com/office/drawing/2014/main" id="{C9A58DDA-78E7-4415-B7C9-5CADA9327A33}"/>
                </a:ext>
              </a:extLst>
            </p:cNvPr>
            <p:cNvSpPr/>
            <p:nvPr/>
          </p:nvSpPr>
          <p:spPr bwMode="auto">
            <a:xfrm>
              <a:off x="3204969" y="4699961"/>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endParaRPr>
            </a:p>
          </p:txBody>
        </p:sp>
        <p:sp>
          <p:nvSpPr>
            <p:cNvPr id="83" name="Rectangle: Rounded Corners 82">
              <a:extLst>
                <a:ext uri="{FF2B5EF4-FFF2-40B4-BE49-F238E27FC236}">
                  <a16:creationId xmlns:a16="http://schemas.microsoft.com/office/drawing/2014/main" id="{6927A983-7F75-4F64-AE9B-5FDF9B48CD5C}"/>
                </a:ext>
              </a:extLst>
            </p:cNvPr>
            <p:cNvSpPr/>
            <p:nvPr/>
          </p:nvSpPr>
          <p:spPr bwMode="auto">
            <a:xfrm>
              <a:off x="3240928" y="47444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endParaRPr>
            </a:p>
          </p:txBody>
        </p:sp>
        <p:sp>
          <p:nvSpPr>
            <p:cNvPr id="81" name="Rectangle: Rounded Corners 80">
              <a:extLst>
                <a:ext uri="{FF2B5EF4-FFF2-40B4-BE49-F238E27FC236}">
                  <a16:creationId xmlns:a16="http://schemas.microsoft.com/office/drawing/2014/main" id="{84C8F86F-86B7-4EB3-9691-EF1555E03196}"/>
                </a:ext>
              </a:extLst>
            </p:cNvPr>
            <p:cNvSpPr/>
            <p:nvPr/>
          </p:nvSpPr>
          <p:spPr bwMode="auto">
            <a:xfrm>
              <a:off x="3276887" y="4788875"/>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rPr>
                <a:t>Gateway</a:t>
              </a:r>
            </a:p>
          </p:txBody>
        </p:sp>
        <p:sp>
          <p:nvSpPr>
            <p:cNvPr id="123" name="Move_E7C2" title="Icon of four arrows pointing away from eachother">
              <a:extLst>
                <a:ext uri="{FF2B5EF4-FFF2-40B4-BE49-F238E27FC236}">
                  <a16:creationId xmlns:a16="http://schemas.microsoft.com/office/drawing/2014/main" id="{08DC845F-B8BC-48ED-A41F-D193EF2E9A74}"/>
                </a:ext>
              </a:extLst>
            </p:cNvPr>
            <p:cNvSpPr>
              <a:spLocks noChangeAspect="1" noEditPoints="1"/>
            </p:cNvSpPr>
            <p:nvPr/>
          </p:nvSpPr>
          <p:spPr bwMode="auto">
            <a:xfrm>
              <a:off x="4431005" y="4891891"/>
              <a:ext cx="273646" cy="273715"/>
            </a:xfrm>
            <a:custGeom>
              <a:avLst/>
              <a:gdLst>
                <a:gd name="T0" fmla="*/ 736 w 3999"/>
                <a:gd name="T1" fmla="*/ 2737 h 4000"/>
                <a:gd name="T2" fmla="*/ 0 w 3999"/>
                <a:gd name="T3" fmla="*/ 2001 h 4000"/>
                <a:gd name="T4" fmla="*/ 736 w 3999"/>
                <a:gd name="T5" fmla="*/ 1264 h 4000"/>
                <a:gd name="T6" fmla="*/ 86 w 3999"/>
                <a:gd name="T7" fmla="*/ 2001 h 4000"/>
                <a:gd name="T8" fmla="*/ 1264 w 3999"/>
                <a:gd name="T9" fmla="*/ 2001 h 4000"/>
                <a:gd name="T10" fmla="*/ 1264 w 3999"/>
                <a:gd name="T11" fmla="*/ 3265 h 4000"/>
                <a:gd name="T12" fmla="*/ 2000 w 3999"/>
                <a:gd name="T13" fmla="*/ 4000 h 4000"/>
                <a:gd name="T14" fmla="*/ 2735 w 3999"/>
                <a:gd name="T15" fmla="*/ 3265 h 4000"/>
                <a:gd name="T16" fmla="*/ 2000 w 3999"/>
                <a:gd name="T17" fmla="*/ 3915 h 4000"/>
                <a:gd name="T18" fmla="*/ 2000 w 3999"/>
                <a:gd name="T19" fmla="*/ 2737 h 4000"/>
                <a:gd name="T20" fmla="*/ 3264 w 3999"/>
                <a:gd name="T21" fmla="*/ 2737 h 4000"/>
                <a:gd name="T22" fmla="*/ 3999 w 3999"/>
                <a:gd name="T23" fmla="*/ 2001 h 4000"/>
                <a:gd name="T24" fmla="*/ 3264 w 3999"/>
                <a:gd name="T25" fmla="*/ 1264 h 4000"/>
                <a:gd name="T26" fmla="*/ 3913 w 3999"/>
                <a:gd name="T27" fmla="*/ 2001 h 4000"/>
                <a:gd name="T28" fmla="*/ 2735 w 3999"/>
                <a:gd name="T29" fmla="*/ 2001 h 4000"/>
                <a:gd name="T30" fmla="*/ 2735 w 3999"/>
                <a:gd name="T31" fmla="*/ 736 h 4000"/>
                <a:gd name="T32" fmla="*/ 2000 w 3999"/>
                <a:gd name="T33" fmla="*/ 0 h 4000"/>
                <a:gd name="T34" fmla="*/ 1264 w 3999"/>
                <a:gd name="T35" fmla="*/ 736 h 4000"/>
                <a:gd name="T36" fmla="*/ 2000 w 3999"/>
                <a:gd name="T37" fmla="*/ 86 h 4000"/>
                <a:gd name="T38" fmla="*/ 2000 w 3999"/>
                <a:gd name="T39" fmla="*/ 1264 h 4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99" h="4000">
                  <a:moveTo>
                    <a:pt x="736" y="2737"/>
                  </a:moveTo>
                  <a:lnTo>
                    <a:pt x="0" y="2001"/>
                  </a:lnTo>
                  <a:lnTo>
                    <a:pt x="736" y="1264"/>
                  </a:lnTo>
                  <a:moveTo>
                    <a:pt x="86" y="2001"/>
                  </a:moveTo>
                  <a:lnTo>
                    <a:pt x="1264" y="2001"/>
                  </a:lnTo>
                  <a:moveTo>
                    <a:pt x="1264" y="3265"/>
                  </a:moveTo>
                  <a:lnTo>
                    <a:pt x="2000" y="4000"/>
                  </a:lnTo>
                  <a:lnTo>
                    <a:pt x="2735" y="3265"/>
                  </a:lnTo>
                  <a:moveTo>
                    <a:pt x="2000" y="3915"/>
                  </a:moveTo>
                  <a:lnTo>
                    <a:pt x="2000" y="2737"/>
                  </a:lnTo>
                  <a:moveTo>
                    <a:pt x="3264" y="2737"/>
                  </a:moveTo>
                  <a:lnTo>
                    <a:pt x="3999" y="2001"/>
                  </a:lnTo>
                  <a:lnTo>
                    <a:pt x="3264" y="1264"/>
                  </a:lnTo>
                  <a:moveTo>
                    <a:pt x="3913" y="2001"/>
                  </a:moveTo>
                  <a:lnTo>
                    <a:pt x="2735" y="2001"/>
                  </a:lnTo>
                  <a:moveTo>
                    <a:pt x="2735" y="736"/>
                  </a:moveTo>
                  <a:lnTo>
                    <a:pt x="2000" y="0"/>
                  </a:lnTo>
                  <a:lnTo>
                    <a:pt x="1264" y="736"/>
                  </a:lnTo>
                  <a:moveTo>
                    <a:pt x="2000" y="86"/>
                  </a:moveTo>
                  <a:lnTo>
                    <a:pt x="2000" y="1264"/>
                  </a:lnTo>
                </a:path>
              </a:pathLst>
            </a:custGeom>
            <a:noFill/>
            <a:ln w="15875" cap="sq">
              <a:solidFill>
                <a:schemeClr val="bg1"/>
              </a:solidFill>
              <a:prstDash val="solid"/>
              <a:miter lim="800000"/>
              <a:headEnd/>
              <a:tailEnd/>
            </a:ln>
          </p:spPr>
          <p:txBody>
            <a:bodyPr vert="horz" wrap="square" lIns="89619" tIns="44810" rIns="89619" bIns="44810" numCol="1" anchor="t" anchorCtr="0" compatLnSpc="1">
              <a:prstTxWarp prst="textNoShape">
                <a:avLst/>
              </a:prstTxWarp>
            </a:bodyPr>
            <a:lstStyle/>
            <a:p>
              <a:pPr marL="0" marR="0" lvl="0" indent="0" algn="ctr" defTabSz="896203" rtl="0" eaLnBrk="1" fontAlgn="base"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235" name="Group 234">
            <a:extLst>
              <a:ext uri="{FF2B5EF4-FFF2-40B4-BE49-F238E27FC236}">
                <a16:creationId xmlns:a16="http://schemas.microsoft.com/office/drawing/2014/main" id="{B83ED090-1B7F-4DAA-9BC7-014F921AFF9C}"/>
              </a:ext>
            </a:extLst>
          </p:cNvPr>
          <p:cNvGrpSpPr/>
          <p:nvPr/>
        </p:nvGrpSpPr>
        <p:grpSpPr>
          <a:xfrm>
            <a:off x="330007" y="2486681"/>
            <a:ext cx="1703068" cy="587682"/>
            <a:chOff x="3204969" y="3834996"/>
            <a:chExt cx="1703068" cy="587682"/>
          </a:xfrm>
        </p:grpSpPr>
        <p:sp>
          <p:nvSpPr>
            <p:cNvPr id="60" name="Rectangle: Rounded Corners 59">
              <a:extLst>
                <a:ext uri="{FF2B5EF4-FFF2-40B4-BE49-F238E27FC236}">
                  <a16:creationId xmlns:a16="http://schemas.microsoft.com/office/drawing/2014/main" id="{B0022E61-0CC9-400E-AAC1-BF1FB393D202}"/>
                </a:ext>
              </a:extLst>
            </p:cNvPr>
            <p:cNvSpPr/>
            <p:nvPr/>
          </p:nvSpPr>
          <p:spPr bwMode="auto">
            <a:xfrm>
              <a:off x="3204969" y="3834996"/>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endParaRPr>
            </a:p>
          </p:txBody>
        </p:sp>
        <p:sp>
          <p:nvSpPr>
            <p:cNvPr id="63" name="Rectangle: Rounded Corners 62">
              <a:extLst>
                <a:ext uri="{FF2B5EF4-FFF2-40B4-BE49-F238E27FC236}">
                  <a16:creationId xmlns:a16="http://schemas.microsoft.com/office/drawing/2014/main" id="{9C18737F-3AC9-4681-9DAC-979D5D362490}"/>
                </a:ext>
              </a:extLst>
            </p:cNvPr>
            <p:cNvSpPr/>
            <p:nvPr/>
          </p:nvSpPr>
          <p:spPr bwMode="auto">
            <a:xfrm>
              <a:off x="3240928" y="3879453"/>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endParaRPr>
            </a:p>
          </p:txBody>
        </p:sp>
        <p:sp>
          <p:nvSpPr>
            <p:cNvPr id="66" name="Rectangle: Rounded Corners 65">
              <a:extLst>
                <a:ext uri="{FF2B5EF4-FFF2-40B4-BE49-F238E27FC236}">
                  <a16:creationId xmlns:a16="http://schemas.microsoft.com/office/drawing/2014/main" id="{2DE869CC-A42F-4C2A-8C78-05568C2E64A3}"/>
                </a:ext>
              </a:extLst>
            </p:cNvPr>
            <p:cNvSpPr/>
            <p:nvPr/>
          </p:nvSpPr>
          <p:spPr bwMode="auto">
            <a:xfrm>
              <a:off x="3276887" y="3923910"/>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rPr>
                <a:t>Web Access</a:t>
              </a:r>
            </a:p>
          </p:txBody>
        </p:sp>
        <p:sp>
          <p:nvSpPr>
            <p:cNvPr id="121" name="globe_2" title="Icon of a sphere made of lines">
              <a:extLst>
                <a:ext uri="{FF2B5EF4-FFF2-40B4-BE49-F238E27FC236}">
                  <a16:creationId xmlns:a16="http://schemas.microsoft.com/office/drawing/2014/main" id="{9AAE3C1F-A705-4E31-8ADC-487E41511878}"/>
                </a:ext>
              </a:extLst>
            </p:cNvPr>
            <p:cNvSpPr>
              <a:spLocks noChangeAspect="1" noEditPoints="1"/>
            </p:cNvSpPr>
            <p:nvPr/>
          </p:nvSpPr>
          <p:spPr bwMode="auto">
            <a:xfrm>
              <a:off x="4419468" y="4027324"/>
              <a:ext cx="296721" cy="296721"/>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marL="0" marR="0" lvl="0" indent="0" algn="ctr" defTabSz="896203" rtl="0" eaLnBrk="1" fontAlgn="base"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grpSp>
      <p:sp>
        <p:nvSpPr>
          <p:cNvPr id="3" name="TextBox 2">
            <a:extLst>
              <a:ext uri="{FF2B5EF4-FFF2-40B4-BE49-F238E27FC236}">
                <a16:creationId xmlns:a16="http://schemas.microsoft.com/office/drawing/2014/main" id="{A959DBC4-E971-4957-ACDE-1027ECB6421B}"/>
              </a:ext>
            </a:extLst>
          </p:cNvPr>
          <p:cNvSpPr txBox="1"/>
          <p:nvPr/>
        </p:nvSpPr>
        <p:spPr>
          <a:xfrm>
            <a:off x="8018600" y="2103100"/>
            <a:ext cx="1219200" cy="215444"/>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505050"/>
                </a:solidFill>
                <a:effectLst/>
                <a:uLnTx/>
                <a:uFillTx/>
                <a:latin typeface="Segoe Pro Semibold" panose="020B0702040504020203" pitchFamily="34" charset="0"/>
                <a:ea typeface="+mn-ea"/>
                <a:cs typeface="Segoe UI Light"/>
              </a:rPr>
              <a:t>Azure AD</a:t>
            </a:r>
          </a:p>
        </p:txBody>
      </p:sp>
      <p:pic>
        <p:nvPicPr>
          <p:cNvPr id="1026" name="Picture 2">
            <a:extLst>
              <a:ext uri="{FF2B5EF4-FFF2-40B4-BE49-F238E27FC236}">
                <a16:creationId xmlns:a16="http://schemas.microsoft.com/office/drawing/2014/main" id="{C3A54A21-7919-4848-813D-4AF6E4FE1F57}"/>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3163048" y="4322087"/>
            <a:ext cx="399616" cy="422236"/>
          </a:xfrm>
          <a:prstGeom prst="rect">
            <a:avLst/>
          </a:prstGeom>
          <a:noFill/>
        </p:spPr>
      </p:pic>
      <p:grpSp>
        <p:nvGrpSpPr>
          <p:cNvPr id="6" name="Group 5">
            <a:extLst>
              <a:ext uri="{FF2B5EF4-FFF2-40B4-BE49-F238E27FC236}">
                <a16:creationId xmlns:a16="http://schemas.microsoft.com/office/drawing/2014/main" id="{6AD2DDBC-0A8A-4980-9C42-F7AC32CA60B1}"/>
              </a:ext>
            </a:extLst>
          </p:cNvPr>
          <p:cNvGrpSpPr/>
          <p:nvPr/>
        </p:nvGrpSpPr>
        <p:grpSpPr>
          <a:xfrm>
            <a:off x="8204128" y="3251232"/>
            <a:ext cx="3406136" cy="587682"/>
            <a:chOff x="7787505" y="5258366"/>
            <a:chExt cx="3406136" cy="587682"/>
          </a:xfrm>
        </p:grpSpPr>
        <p:grpSp>
          <p:nvGrpSpPr>
            <p:cNvPr id="262" name="Group 261">
              <a:extLst>
                <a:ext uri="{FF2B5EF4-FFF2-40B4-BE49-F238E27FC236}">
                  <a16:creationId xmlns:a16="http://schemas.microsoft.com/office/drawing/2014/main" id="{3E34A0B1-A973-4887-AC1A-4E1A6D4A784C}"/>
                </a:ext>
              </a:extLst>
            </p:cNvPr>
            <p:cNvGrpSpPr/>
            <p:nvPr/>
          </p:nvGrpSpPr>
          <p:grpSpPr>
            <a:xfrm>
              <a:off x="7787505" y="5258366"/>
              <a:ext cx="3406136" cy="587682"/>
              <a:chOff x="3519131" y="2542018"/>
              <a:chExt cx="3406136" cy="587682"/>
            </a:xfrm>
          </p:grpSpPr>
          <p:grpSp>
            <p:nvGrpSpPr>
              <p:cNvPr id="263" name="Group 262">
                <a:extLst>
                  <a:ext uri="{FF2B5EF4-FFF2-40B4-BE49-F238E27FC236}">
                    <a16:creationId xmlns:a16="http://schemas.microsoft.com/office/drawing/2014/main" id="{41C92B93-9C4C-43F8-AB44-6319E9ACD0F6}"/>
                  </a:ext>
                </a:extLst>
              </p:cNvPr>
              <p:cNvGrpSpPr/>
              <p:nvPr/>
            </p:nvGrpSpPr>
            <p:grpSpPr>
              <a:xfrm>
                <a:off x="3519131" y="2542018"/>
                <a:ext cx="3334218" cy="498768"/>
                <a:chOff x="7837970" y="2542018"/>
                <a:chExt cx="3334218" cy="498768"/>
              </a:xfrm>
            </p:grpSpPr>
            <p:sp>
              <p:nvSpPr>
                <p:cNvPr id="270" name="Rectangle: Rounded Corners 269">
                  <a:extLst>
                    <a:ext uri="{FF2B5EF4-FFF2-40B4-BE49-F238E27FC236}">
                      <a16:creationId xmlns:a16="http://schemas.microsoft.com/office/drawing/2014/main" id="{E2A208D9-E72A-4FAD-8C91-B1766B8C58B4}"/>
                    </a:ext>
                  </a:extLst>
                </p:cNvPr>
                <p:cNvSpPr/>
                <p:nvPr/>
              </p:nvSpPr>
              <p:spPr bwMode="auto">
                <a:xfrm>
                  <a:off x="7837970"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endParaRPr>
                </a:p>
              </p:txBody>
            </p:sp>
            <p:sp>
              <p:nvSpPr>
                <p:cNvPr id="271" name="Rectangle: Rounded Corners 270">
                  <a:extLst>
                    <a:ext uri="{FF2B5EF4-FFF2-40B4-BE49-F238E27FC236}">
                      <a16:creationId xmlns:a16="http://schemas.microsoft.com/office/drawing/2014/main" id="{2783A69D-3DBE-4576-A34B-CCE915EE7B97}"/>
                    </a:ext>
                  </a:extLst>
                </p:cNvPr>
                <p:cNvSpPr/>
                <p:nvPr/>
              </p:nvSpPr>
              <p:spPr bwMode="auto">
                <a:xfrm>
                  <a:off x="9541038"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endParaRPr>
                </a:p>
              </p:txBody>
            </p:sp>
          </p:grpSp>
          <p:grpSp>
            <p:nvGrpSpPr>
              <p:cNvPr id="264" name="Group 263">
                <a:extLst>
                  <a:ext uri="{FF2B5EF4-FFF2-40B4-BE49-F238E27FC236}">
                    <a16:creationId xmlns:a16="http://schemas.microsoft.com/office/drawing/2014/main" id="{357FD795-752F-431F-B03E-1A0ECDC7E573}"/>
                  </a:ext>
                </a:extLst>
              </p:cNvPr>
              <p:cNvGrpSpPr/>
              <p:nvPr/>
            </p:nvGrpSpPr>
            <p:grpSpPr>
              <a:xfrm>
                <a:off x="3555090" y="2586475"/>
                <a:ext cx="3334218" cy="498768"/>
                <a:chOff x="7837970" y="2542018"/>
                <a:chExt cx="3334218" cy="498768"/>
              </a:xfrm>
            </p:grpSpPr>
            <p:sp>
              <p:nvSpPr>
                <p:cNvPr id="268" name="Rectangle: Rounded Corners 267">
                  <a:extLst>
                    <a:ext uri="{FF2B5EF4-FFF2-40B4-BE49-F238E27FC236}">
                      <a16:creationId xmlns:a16="http://schemas.microsoft.com/office/drawing/2014/main" id="{491CAA8A-AAB7-41D2-9B85-D875EBCE1A17}"/>
                    </a:ext>
                  </a:extLst>
                </p:cNvPr>
                <p:cNvSpPr/>
                <p:nvPr/>
              </p:nvSpPr>
              <p:spPr bwMode="auto">
                <a:xfrm>
                  <a:off x="7837970"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endParaRPr>
                </a:p>
              </p:txBody>
            </p:sp>
            <p:sp>
              <p:nvSpPr>
                <p:cNvPr id="269" name="Rectangle: Rounded Corners 268">
                  <a:extLst>
                    <a:ext uri="{FF2B5EF4-FFF2-40B4-BE49-F238E27FC236}">
                      <a16:creationId xmlns:a16="http://schemas.microsoft.com/office/drawing/2014/main" id="{6328BF0B-DDE4-4A48-B8AA-C33CB1866644}"/>
                    </a:ext>
                  </a:extLst>
                </p:cNvPr>
                <p:cNvSpPr/>
                <p:nvPr/>
              </p:nvSpPr>
              <p:spPr bwMode="auto">
                <a:xfrm>
                  <a:off x="9541038"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endParaRPr>
                </a:p>
              </p:txBody>
            </p:sp>
          </p:grpSp>
          <p:grpSp>
            <p:nvGrpSpPr>
              <p:cNvPr id="265" name="Group 264">
                <a:extLst>
                  <a:ext uri="{FF2B5EF4-FFF2-40B4-BE49-F238E27FC236}">
                    <a16:creationId xmlns:a16="http://schemas.microsoft.com/office/drawing/2014/main" id="{18C3D9D8-1AE4-4DD3-9FFB-31237B574A4C}"/>
                  </a:ext>
                </a:extLst>
              </p:cNvPr>
              <p:cNvGrpSpPr/>
              <p:nvPr/>
            </p:nvGrpSpPr>
            <p:grpSpPr>
              <a:xfrm>
                <a:off x="3591049" y="2630932"/>
                <a:ext cx="3334218" cy="498768"/>
                <a:chOff x="7837970" y="2542018"/>
                <a:chExt cx="3334218" cy="498768"/>
              </a:xfrm>
            </p:grpSpPr>
            <p:sp>
              <p:nvSpPr>
                <p:cNvPr id="266" name="Rectangle: Rounded Corners 265">
                  <a:extLst>
                    <a:ext uri="{FF2B5EF4-FFF2-40B4-BE49-F238E27FC236}">
                      <a16:creationId xmlns:a16="http://schemas.microsoft.com/office/drawing/2014/main" id="{44BB51F4-D72C-4F9A-B8EC-BD880B024E8E}"/>
                    </a:ext>
                  </a:extLst>
                </p:cNvPr>
                <p:cNvSpPr/>
                <p:nvPr/>
              </p:nvSpPr>
              <p:spPr bwMode="auto">
                <a:xfrm>
                  <a:off x="7837970"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rPr>
                    <a:t>Active </a:t>
                  </a:r>
                </a:p>
                <a:p>
                  <a:pPr marL="0" marR="0" lvl="0" indent="0" algn="l" defTabSz="932293" rtl="0" eaLnBrk="1" fontAlgn="base" latinLnBrk="0" hangingPunct="1">
                    <a:lnSpc>
                      <a:spcPct val="8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rPr>
                    <a:t>Directory</a:t>
                  </a:r>
                </a:p>
              </p:txBody>
            </p:sp>
            <p:sp>
              <p:nvSpPr>
                <p:cNvPr id="267" name="Rectangle: Rounded Corners 266">
                  <a:extLst>
                    <a:ext uri="{FF2B5EF4-FFF2-40B4-BE49-F238E27FC236}">
                      <a16:creationId xmlns:a16="http://schemas.microsoft.com/office/drawing/2014/main" id="{53898749-028B-4A9F-B1CD-52C6A6E6A371}"/>
                    </a:ext>
                  </a:extLst>
                </p:cNvPr>
                <p:cNvSpPr/>
                <p:nvPr/>
              </p:nvSpPr>
              <p:spPr bwMode="auto">
                <a:xfrm>
                  <a:off x="9541038"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rPr>
                    <a:t>User Profile</a:t>
                  </a:r>
                </a:p>
                <a:p>
                  <a:pPr marL="0" marR="0" lvl="0" indent="0" algn="l" defTabSz="932293" rtl="0" eaLnBrk="1" fontAlgn="base" latinLnBrk="0" hangingPunct="1">
                    <a:lnSpc>
                      <a:spcPct val="8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rPr>
                    <a:t>File Server</a:t>
                  </a:r>
                </a:p>
              </p:txBody>
            </p:sp>
          </p:grpSp>
        </p:grpSp>
        <p:grpSp>
          <p:nvGrpSpPr>
            <p:cNvPr id="272" name="Group 271">
              <a:extLst>
                <a:ext uri="{FF2B5EF4-FFF2-40B4-BE49-F238E27FC236}">
                  <a16:creationId xmlns:a16="http://schemas.microsoft.com/office/drawing/2014/main" id="{C05FD495-AF56-4AA8-BD07-3A1F37E949B4}"/>
                </a:ext>
              </a:extLst>
            </p:cNvPr>
            <p:cNvGrpSpPr/>
            <p:nvPr/>
          </p:nvGrpSpPr>
          <p:grpSpPr>
            <a:xfrm>
              <a:off x="8883843" y="5370593"/>
              <a:ext cx="378819" cy="378819"/>
              <a:chOff x="5564119" y="2081144"/>
              <a:chExt cx="501718" cy="501718"/>
            </a:xfrm>
          </p:grpSpPr>
          <p:sp>
            <p:nvSpPr>
              <p:cNvPr id="273" name="Diamond 272">
                <a:extLst>
                  <a:ext uri="{FF2B5EF4-FFF2-40B4-BE49-F238E27FC236}">
                    <a16:creationId xmlns:a16="http://schemas.microsoft.com/office/drawing/2014/main" id="{11E15E79-9203-4470-9651-030BD6547629}"/>
                  </a:ext>
                </a:extLst>
              </p:cNvPr>
              <p:cNvSpPr/>
              <p:nvPr/>
            </p:nvSpPr>
            <p:spPr bwMode="auto">
              <a:xfrm>
                <a:off x="5614884" y="2160973"/>
                <a:ext cx="418054" cy="395723"/>
              </a:xfrm>
              <a:prstGeom prst="diamond">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274" name="Graphic 273">
                <a:extLst>
                  <a:ext uri="{FF2B5EF4-FFF2-40B4-BE49-F238E27FC236}">
                    <a16:creationId xmlns:a16="http://schemas.microsoft.com/office/drawing/2014/main" id="{291793E1-BB34-42E5-B8A2-A38782BB2D12}"/>
                  </a:ext>
                </a:extLst>
              </p:cNvPr>
              <p:cNvPicPr>
                <a:picLocks noChangeAspect="1"/>
              </p:cNvPicPr>
              <p:nvPr/>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5564119" y="2081144"/>
                <a:ext cx="501718" cy="501718"/>
              </a:xfrm>
              <a:prstGeom prst="rect">
                <a:avLst/>
              </a:prstGeom>
            </p:spPr>
          </p:pic>
        </p:grpSp>
        <p:grpSp>
          <p:nvGrpSpPr>
            <p:cNvPr id="275" name="Group 274">
              <a:extLst>
                <a:ext uri="{FF2B5EF4-FFF2-40B4-BE49-F238E27FC236}">
                  <a16:creationId xmlns:a16="http://schemas.microsoft.com/office/drawing/2014/main" id="{CD536C59-5264-4920-8DEF-6DFF2E082496}"/>
                </a:ext>
              </a:extLst>
            </p:cNvPr>
            <p:cNvGrpSpPr/>
            <p:nvPr/>
          </p:nvGrpSpPr>
          <p:grpSpPr>
            <a:xfrm>
              <a:off x="10569241" y="5402721"/>
              <a:ext cx="396950" cy="355079"/>
              <a:chOff x="10633596" y="3514287"/>
              <a:chExt cx="396950" cy="355079"/>
            </a:xfrm>
          </p:grpSpPr>
          <p:sp>
            <p:nvSpPr>
              <p:cNvPr id="276" name="Hexagon 275">
                <a:extLst>
                  <a:ext uri="{FF2B5EF4-FFF2-40B4-BE49-F238E27FC236}">
                    <a16:creationId xmlns:a16="http://schemas.microsoft.com/office/drawing/2014/main" id="{03234B01-51DB-4C35-BFDC-9A14402CFCD4}"/>
                  </a:ext>
                </a:extLst>
              </p:cNvPr>
              <p:cNvSpPr/>
              <p:nvPr/>
            </p:nvSpPr>
            <p:spPr>
              <a:xfrm>
                <a:off x="10633596" y="3514287"/>
                <a:ext cx="396950" cy="355079"/>
              </a:xfrm>
              <a:prstGeom prst="hexagon">
                <a:avLst>
                  <a:gd name="adj" fmla="val 30307"/>
                  <a:gd name="vf" fmla="val 11547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3525" b="0" i="0" u="none" strike="noStrike" kern="1200" cap="none" spc="0" normalizeH="0" baseline="0" noProof="0">
                  <a:ln>
                    <a:noFill/>
                  </a:ln>
                  <a:solidFill>
                    <a:srgbClr val="FFFFFF"/>
                  </a:solidFill>
                  <a:effectLst/>
                  <a:uLnTx/>
                  <a:uFillTx/>
                  <a:latin typeface="Segoe UI"/>
                  <a:ea typeface="+mn-ea"/>
                  <a:cs typeface="+mn-cs"/>
                </a:endParaRPr>
              </a:p>
            </p:txBody>
          </p:sp>
          <p:pic>
            <p:nvPicPr>
              <p:cNvPr id="277" name="Picture 276">
                <a:extLst>
                  <a:ext uri="{FF2B5EF4-FFF2-40B4-BE49-F238E27FC236}">
                    <a16:creationId xmlns:a16="http://schemas.microsoft.com/office/drawing/2014/main" id="{8E4E3080-00B6-459E-8817-8D482AF13B5C}"/>
                  </a:ext>
                </a:extLst>
              </p:cNvPr>
              <p:cNvPicPr>
                <a:picLocks noChangeAspect="1"/>
              </p:cNvPicPr>
              <p:nvPr/>
            </p:nvPicPr>
            <p:blipFill>
              <a:blip r:embed="rId7" cstate="email">
                <a:clrChange>
                  <a:clrFrom>
                    <a:srgbClr val="000000"/>
                  </a:clrFrom>
                  <a:clrTo>
                    <a:srgbClr val="000000">
                      <a:alpha val="0"/>
                    </a:srgbClr>
                  </a:clrTo>
                </a:clrChange>
                <a:biLevel thresh="25000"/>
                <a:extLst>
                  <a:ext uri="{28A0092B-C50C-407E-A947-70E740481C1C}">
                    <a14:useLocalDpi xmlns:a14="http://schemas.microsoft.com/office/drawing/2010/main"/>
                  </a:ext>
                </a:extLst>
              </a:blip>
              <a:stretch>
                <a:fillRect/>
              </a:stretch>
            </p:blipFill>
            <p:spPr>
              <a:xfrm>
                <a:off x="10734260" y="3588834"/>
                <a:ext cx="195622" cy="205984"/>
              </a:xfrm>
              <a:prstGeom prst="rect">
                <a:avLst/>
              </a:prstGeom>
            </p:spPr>
          </p:pic>
        </p:grpSp>
      </p:grpSp>
      <p:cxnSp>
        <p:nvCxnSpPr>
          <p:cNvPr id="5" name="Straight Arrow Connector 4">
            <a:extLst>
              <a:ext uri="{FF2B5EF4-FFF2-40B4-BE49-F238E27FC236}">
                <a16:creationId xmlns:a16="http://schemas.microsoft.com/office/drawing/2014/main" id="{8A107EAB-B0B0-42AD-B002-64FFE0764468}"/>
              </a:ext>
            </a:extLst>
          </p:cNvPr>
          <p:cNvCxnSpPr>
            <a:cxnSpLocks/>
            <a:endCxn id="100" idx="1"/>
          </p:cNvCxnSpPr>
          <p:nvPr/>
        </p:nvCxnSpPr>
        <p:spPr>
          <a:xfrm>
            <a:off x="3994610" y="2034000"/>
            <a:ext cx="3756719" cy="0"/>
          </a:xfrm>
          <a:prstGeom prst="straightConnector1">
            <a:avLst/>
          </a:prstGeom>
          <a:ln w="4762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58FE9CE2-4D7C-4479-BDF0-705FC3A55063}"/>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3163048" y="4885762"/>
            <a:ext cx="5328032" cy="1746448"/>
          </a:xfrm>
          <a:prstGeom prst="rect">
            <a:avLst/>
          </a:prstGeom>
        </p:spPr>
      </p:pic>
      <p:sp>
        <p:nvSpPr>
          <p:cNvPr id="11" name="TextBox 10">
            <a:extLst>
              <a:ext uri="{FF2B5EF4-FFF2-40B4-BE49-F238E27FC236}">
                <a16:creationId xmlns:a16="http://schemas.microsoft.com/office/drawing/2014/main" id="{8550F04C-CE44-47D4-8C73-CCF7A0359AF7}"/>
              </a:ext>
            </a:extLst>
          </p:cNvPr>
          <p:cNvSpPr txBox="1"/>
          <p:nvPr/>
        </p:nvSpPr>
        <p:spPr>
          <a:xfrm>
            <a:off x="4062291" y="2363342"/>
            <a:ext cx="3465862" cy="2139047"/>
          </a:xfrm>
          <a:prstGeom prst="rect">
            <a:avLst/>
          </a:prstGeom>
          <a:noFill/>
        </p:spPr>
        <p:txBody>
          <a:bodyPr wrap="square" lIns="0" tIns="0" rIns="0" bIns="0" rtlCol="0">
            <a:spAutoFit/>
          </a:bodyPr>
          <a:lstStyle/>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Azure AD Global Admin grants Read access</a:t>
            </a:r>
          </a:p>
          <a:p>
            <a:pPr marL="800083" marR="0" lvl="1"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hlinkClick r:id="rId9"/>
              </a:rPr>
              <a:t>https://rdweb.wvd.microsoft.com/</a:t>
            </a:r>
            <a:endPar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Prerequisite so PaaS can read if a service principal exists and if groups exist</a:t>
            </a:r>
          </a:p>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Accept in order (1 min between):</a:t>
            </a:r>
          </a:p>
          <a:p>
            <a:pPr marL="800083" marR="0" lvl="1"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Server App</a:t>
            </a:r>
          </a:p>
          <a:p>
            <a:pPr marL="800083" marR="0" lvl="1"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Client App</a:t>
            </a:r>
            <a:endPar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p:txBody>
      </p:sp>
      <p:sp>
        <p:nvSpPr>
          <p:cNvPr id="13" name="Oval 12">
            <a:extLst>
              <a:ext uri="{FF2B5EF4-FFF2-40B4-BE49-F238E27FC236}">
                <a16:creationId xmlns:a16="http://schemas.microsoft.com/office/drawing/2014/main" id="{43610FEE-2DF8-4365-9814-FD189975B235}"/>
              </a:ext>
            </a:extLst>
          </p:cNvPr>
          <p:cNvSpPr/>
          <p:nvPr/>
        </p:nvSpPr>
        <p:spPr bwMode="auto">
          <a:xfrm>
            <a:off x="2934904" y="5881667"/>
            <a:ext cx="3910278" cy="605743"/>
          </a:xfrm>
          <a:prstGeom prst="ellipse">
            <a:avLst/>
          </a:prstGeom>
          <a:noFill/>
          <a:ln w="34925">
            <a:solidFill>
              <a:srgbClr val="FFB900"/>
            </a:solid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42649536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14"/>
                                        </p:tgtEl>
                                        <p:attrNameLst>
                                          <p:attrName>style.visibility</p:attrName>
                                        </p:attrNameLst>
                                      </p:cBhvr>
                                      <p:to>
                                        <p:strVal val="visible"/>
                                      </p:to>
                                    </p:set>
                                    <p:animEffect transition="in" filter="wipe(left)">
                                      <p:cBhvr>
                                        <p:cTn id="7" dur="500"/>
                                        <p:tgtEl>
                                          <p:spTgt spid="214"/>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95"/>
                                        </p:tgtEl>
                                        <p:attrNameLst>
                                          <p:attrName>style.visibility</p:attrName>
                                        </p:attrNameLst>
                                      </p:cBhvr>
                                      <p:to>
                                        <p:strVal val="visible"/>
                                      </p:to>
                                    </p:set>
                                    <p:animEffect transition="in" filter="wipe(left)">
                                      <p:cBhvr>
                                        <p:cTn id="10" dur="500"/>
                                        <p:tgtEl>
                                          <p:spTgt spid="95"/>
                                        </p:tgtEl>
                                      </p:cBhvr>
                                    </p:animEffect>
                                  </p:childTnLst>
                                </p:cTn>
                              </p:par>
                              <p:par>
                                <p:cTn id="11" presetID="22" presetClass="entr" presetSubtype="8" fill="hold" nodeType="withEffect">
                                  <p:stCondLst>
                                    <p:cond delay="0"/>
                                  </p:stCondLst>
                                  <p:childTnLst>
                                    <p:set>
                                      <p:cBhvr>
                                        <p:cTn id="12" dur="1" fill="hold">
                                          <p:stCondLst>
                                            <p:cond delay="0"/>
                                          </p:stCondLst>
                                        </p:cTn>
                                        <p:tgtEl>
                                          <p:spTgt spid="232"/>
                                        </p:tgtEl>
                                        <p:attrNameLst>
                                          <p:attrName>style.visibility</p:attrName>
                                        </p:attrNameLst>
                                      </p:cBhvr>
                                      <p:to>
                                        <p:strVal val="visible"/>
                                      </p:to>
                                    </p:set>
                                    <p:animEffect transition="in" filter="wipe(left)">
                                      <p:cBhvr>
                                        <p:cTn id="13" dur="500"/>
                                        <p:tgtEl>
                                          <p:spTgt spid="232"/>
                                        </p:tgtEl>
                                      </p:cBhvr>
                                    </p:animEffect>
                                  </p:childTnLst>
                                </p:cTn>
                              </p:par>
                              <p:par>
                                <p:cTn id="14" presetID="22" presetClass="entr" presetSubtype="8" fill="hold" nodeType="withEffect">
                                  <p:stCondLst>
                                    <p:cond delay="0"/>
                                  </p:stCondLst>
                                  <p:childTnLst>
                                    <p:set>
                                      <p:cBhvr>
                                        <p:cTn id="15" dur="1" fill="hold">
                                          <p:stCondLst>
                                            <p:cond delay="0"/>
                                          </p:stCondLst>
                                        </p:cTn>
                                        <p:tgtEl>
                                          <p:spTgt spid="233"/>
                                        </p:tgtEl>
                                        <p:attrNameLst>
                                          <p:attrName>style.visibility</p:attrName>
                                        </p:attrNameLst>
                                      </p:cBhvr>
                                      <p:to>
                                        <p:strVal val="visible"/>
                                      </p:to>
                                    </p:set>
                                    <p:animEffect transition="in" filter="wipe(left)">
                                      <p:cBhvr>
                                        <p:cTn id="16" dur="500"/>
                                        <p:tgtEl>
                                          <p:spTgt spid="233"/>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92"/>
                                        </p:tgtEl>
                                        <p:attrNameLst>
                                          <p:attrName>style.visibility</p:attrName>
                                        </p:attrNameLst>
                                      </p:cBhvr>
                                      <p:to>
                                        <p:strVal val="visible"/>
                                      </p:to>
                                    </p:set>
                                    <p:animEffect transition="in" filter="wipe(left)">
                                      <p:cBhvr>
                                        <p:cTn id="19" dur="500"/>
                                        <p:tgtEl>
                                          <p:spTgt spid="92"/>
                                        </p:tgtEl>
                                      </p:cBhvr>
                                    </p:animEffect>
                                  </p:childTnLst>
                                </p:cTn>
                              </p:par>
                              <p:par>
                                <p:cTn id="20" presetID="22" presetClass="entr" presetSubtype="8" fill="hold" nodeType="withEffect">
                                  <p:stCondLst>
                                    <p:cond delay="0"/>
                                  </p:stCondLst>
                                  <p:childTnLst>
                                    <p:set>
                                      <p:cBhvr>
                                        <p:cTn id="21" dur="1" fill="hold">
                                          <p:stCondLst>
                                            <p:cond delay="0"/>
                                          </p:stCondLst>
                                        </p:cTn>
                                        <p:tgtEl>
                                          <p:spTgt spid="234"/>
                                        </p:tgtEl>
                                        <p:attrNameLst>
                                          <p:attrName>style.visibility</p:attrName>
                                        </p:attrNameLst>
                                      </p:cBhvr>
                                      <p:to>
                                        <p:strVal val="visible"/>
                                      </p:to>
                                    </p:set>
                                    <p:animEffect transition="in" filter="wipe(left)">
                                      <p:cBhvr>
                                        <p:cTn id="22" dur="500"/>
                                        <p:tgtEl>
                                          <p:spTgt spid="234"/>
                                        </p:tgtEl>
                                      </p:cBhvr>
                                    </p:animEffect>
                                  </p:childTnLst>
                                </p:cTn>
                              </p:par>
                              <p:par>
                                <p:cTn id="23" presetID="22" presetClass="entr" presetSubtype="8" fill="hold" nodeType="withEffect">
                                  <p:stCondLst>
                                    <p:cond delay="0"/>
                                  </p:stCondLst>
                                  <p:childTnLst>
                                    <p:set>
                                      <p:cBhvr>
                                        <p:cTn id="24" dur="1" fill="hold">
                                          <p:stCondLst>
                                            <p:cond delay="0"/>
                                          </p:stCondLst>
                                        </p:cTn>
                                        <p:tgtEl>
                                          <p:spTgt spid="235"/>
                                        </p:tgtEl>
                                        <p:attrNameLst>
                                          <p:attrName>style.visibility</p:attrName>
                                        </p:attrNameLst>
                                      </p:cBhvr>
                                      <p:to>
                                        <p:strVal val="visible"/>
                                      </p:to>
                                    </p:set>
                                    <p:animEffect transition="in" filter="wipe(left)">
                                      <p:cBhvr>
                                        <p:cTn id="25" dur="500"/>
                                        <p:tgtEl>
                                          <p:spTgt spid="235"/>
                                        </p:tgtEl>
                                      </p:cBhvr>
                                    </p:animEffect>
                                  </p:childTnLst>
                                </p:cTn>
                              </p:par>
                              <p:par>
                                <p:cTn id="26" presetID="22" presetClass="entr" presetSubtype="8" fill="hold" nodeType="withEffect">
                                  <p:stCondLst>
                                    <p:cond delay="0"/>
                                  </p:stCondLst>
                                  <p:childTnLst>
                                    <p:set>
                                      <p:cBhvr>
                                        <p:cTn id="27" dur="1" fill="hold">
                                          <p:stCondLst>
                                            <p:cond delay="0"/>
                                          </p:stCondLst>
                                        </p:cTn>
                                        <p:tgtEl>
                                          <p:spTgt spid="1026"/>
                                        </p:tgtEl>
                                        <p:attrNameLst>
                                          <p:attrName>style.visibility</p:attrName>
                                        </p:attrNameLst>
                                      </p:cBhvr>
                                      <p:to>
                                        <p:strVal val="visible"/>
                                      </p:to>
                                    </p:set>
                                    <p:animEffect transition="in" filter="wipe(left)">
                                      <p:cBhvr>
                                        <p:cTn id="28" dur="500"/>
                                        <p:tgtEl>
                                          <p:spTgt spid="1026"/>
                                        </p:tgtEl>
                                      </p:cBhvr>
                                    </p:animEffect>
                                  </p:childTnLst>
                                </p:cTn>
                              </p:par>
                              <p:par>
                                <p:cTn id="29" presetID="22" presetClass="entr" presetSubtype="8" fill="hold" grpId="0" nodeType="withEffect">
                                  <p:stCondLst>
                                    <p:cond delay="0"/>
                                  </p:stCondLst>
                                  <p:childTnLst>
                                    <p:set>
                                      <p:cBhvr>
                                        <p:cTn id="30" dur="1" fill="hold">
                                          <p:stCondLst>
                                            <p:cond delay="0"/>
                                          </p:stCondLst>
                                        </p:cTn>
                                        <p:tgtEl>
                                          <p:spTgt spid="216"/>
                                        </p:tgtEl>
                                        <p:attrNameLst>
                                          <p:attrName>style.visibility</p:attrName>
                                        </p:attrNameLst>
                                      </p:cBhvr>
                                      <p:to>
                                        <p:strVal val="visible"/>
                                      </p:to>
                                    </p:set>
                                    <p:animEffect transition="in" filter="wipe(left)">
                                      <p:cBhvr>
                                        <p:cTn id="31" dur="500"/>
                                        <p:tgtEl>
                                          <p:spTgt spid="216"/>
                                        </p:tgtEl>
                                      </p:cBhvr>
                                    </p:animEffect>
                                  </p:childTnLst>
                                </p:cTn>
                              </p:par>
                              <p:par>
                                <p:cTn id="32" presetID="22" presetClass="entr" presetSubtype="8" fill="hold" grpId="0" nodeType="withEffect">
                                  <p:stCondLst>
                                    <p:cond delay="0"/>
                                  </p:stCondLst>
                                  <p:childTnLst>
                                    <p:set>
                                      <p:cBhvr>
                                        <p:cTn id="33" dur="1" fill="hold">
                                          <p:stCondLst>
                                            <p:cond delay="0"/>
                                          </p:stCondLst>
                                        </p:cTn>
                                        <p:tgtEl>
                                          <p:spTgt spid="231"/>
                                        </p:tgtEl>
                                        <p:attrNameLst>
                                          <p:attrName>style.visibility</p:attrName>
                                        </p:attrNameLst>
                                      </p:cBhvr>
                                      <p:to>
                                        <p:strVal val="visible"/>
                                      </p:to>
                                    </p:set>
                                    <p:animEffect transition="in" filter="wipe(left)">
                                      <p:cBhvr>
                                        <p:cTn id="34" dur="500"/>
                                        <p:tgtEl>
                                          <p:spTgt spid="231"/>
                                        </p:tgtEl>
                                      </p:cBhvr>
                                    </p:animEffect>
                                  </p:childTnLst>
                                </p:cTn>
                              </p:par>
                              <p:par>
                                <p:cTn id="35" presetID="22" presetClass="entr" presetSubtype="8" fill="hold" nodeType="withEffect">
                                  <p:stCondLst>
                                    <p:cond delay="0"/>
                                  </p:stCondLst>
                                  <p:childTnLst>
                                    <p:set>
                                      <p:cBhvr>
                                        <p:cTn id="36" dur="1" fill="hold">
                                          <p:stCondLst>
                                            <p:cond delay="0"/>
                                          </p:stCondLst>
                                        </p:cTn>
                                        <p:tgtEl>
                                          <p:spTgt spid="98"/>
                                        </p:tgtEl>
                                        <p:attrNameLst>
                                          <p:attrName>style.visibility</p:attrName>
                                        </p:attrNameLst>
                                      </p:cBhvr>
                                      <p:to>
                                        <p:strVal val="visible"/>
                                      </p:to>
                                    </p:set>
                                    <p:animEffect transition="in" filter="wipe(left)">
                                      <p:cBhvr>
                                        <p:cTn id="37" dur="500"/>
                                        <p:tgtEl>
                                          <p:spTgt spid="98"/>
                                        </p:tgtEl>
                                      </p:cBhvr>
                                    </p:animEffect>
                                  </p:childTnLst>
                                </p:cTn>
                              </p:par>
                              <p:par>
                                <p:cTn id="38" presetID="22" presetClass="entr" presetSubtype="8" fill="hold" nodeType="withEffect">
                                  <p:stCondLst>
                                    <p:cond delay="0"/>
                                  </p:stCondLst>
                                  <p:childTnLst>
                                    <p:set>
                                      <p:cBhvr>
                                        <p:cTn id="39" dur="1" fill="hold">
                                          <p:stCondLst>
                                            <p:cond delay="0"/>
                                          </p:stCondLst>
                                        </p:cTn>
                                        <p:tgtEl>
                                          <p:spTgt spid="101"/>
                                        </p:tgtEl>
                                        <p:attrNameLst>
                                          <p:attrName>style.visibility</p:attrName>
                                        </p:attrNameLst>
                                      </p:cBhvr>
                                      <p:to>
                                        <p:strVal val="visible"/>
                                      </p:to>
                                    </p:set>
                                    <p:animEffect transition="in" filter="wipe(left)">
                                      <p:cBhvr>
                                        <p:cTn id="40" dur="500"/>
                                        <p:tgtEl>
                                          <p:spTgt spid="101"/>
                                        </p:tgtEl>
                                      </p:cBhvr>
                                    </p:animEffect>
                                  </p:childTnLst>
                                </p:cTn>
                              </p:par>
                              <p:par>
                                <p:cTn id="41" presetID="22" presetClass="entr" presetSubtype="8" fill="hold" grpId="0" nodeType="withEffect">
                                  <p:stCondLst>
                                    <p:cond delay="0"/>
                                  </p:stCondLst>
                                  <p:childTnLst>
                                    <p:set>
                                      <p:cBhvr>
                                        <p:cTn id="42" dur="1" fill="hold">
                                          <p:stCondLst>
                                            <p:cond delay="0"/>
                                          </p:stCondLst>
                                        </p:cTn>
                                        <p:tgtEl>
                                          <p:spTgt spid="129"/>
                                        </p:tgtEl>
                                        <p:attrNameLst>
                                          <p:attrName>style.visibility</p:attrName>
                                        </p:attrNameLst>
                                      </p:cBhvr>
                                      <p:to>
                                        <p:strVal val="visible"/>
                                      </p:to>
                                    </p:set>
                                    <p:animEffect transition="in" filter="wipe(left)">
                                      <p:cBhvr>
                                        <p:cTn id="43" dur="500"/>
                                        <p:tgtEl>
                                          <p:spTgt spid="129"/>
                                        </p:tgtEl>
                                      </p:cBhvr>
                                    </p:animEffect>
                                  </p:childTnLst>
                                </p:cTn>
                              </p:par>
                              <p:par>
                                <p:cTn id="44" presetID="22" presetClass="entr" presetSubtype="8" fill="hold" grpId="0" nodeType="withEffect">
                                  <p:stCondLst>
                                    <p:cond delay="0"/>
                                  </p:stCondLst>
                                  <p:childTnLst>
                                    <p:set>
                                      <p:cBhvr>
                                        <p:cTn id="45" dur="1" fill="hold">
                                          <p:stCondLst>
                                            <p:cond delay="0"/>
                                          </p:stCondLst>
                                        </p:cTn>
                                        <p:tgtEl>
                                          <p:spTgt spid="130"/>
                                        </p:tgtEl>
                                        <p:attrNameLst>
                                          <p:attrName>style.visibility</p:attrName>
                                        </p:attrNameLst>
                                      </p:cBhvr>
                                      <p:to>
                                        <p:strVal val="visible"/>
                                      </p:to>
                                    </p:set>
                                    <p:animEffect transition="in" filter="wipe(left)">
                                      <p:cBhvr>
                                        <p:cTn id="46" dur="500"/>
                                        <p:tgtEl>
                                          <p:spTgt spid="130"/>
                                        </p:tgtEl>
                                      </p:cBhvr>
                                    </p:animEffect>
                                  </p:childTnLst>
                                </p:cTn>
                              </p:par>
                              <p:par>
                                <p:cTn id="47" presetID="22" presetClass="entr" presetSubtype="8" fill="hold" nodeType="withEffect">
                                  <p:stCondLst>
                                    <p:cond delay="0"/>
                                  </p:stCondLst>
                                  <p:childTnLst>
                                    <p:set>
                                      <p:cBhvr>
                                        <p:cTn id="48" dur="1" fill="hold">
                                          <p:stCondLst>
                                            <p:cond delay="0"/>
                                          </p:stCondLst>
                                        </p:cTn>
                                        <p:tgtEl>
                                          <p:spTgt spid="237"/>
                                        </p:tgtEl>
                                        <p:attrNameLst>
                                          <p:attrName>style.visibility</p:attrName>
                                        </p:attrNameLst>
                                      </p:cBhvr>
                                      <p:to>
                                        <p:strVal val="visible"/>
                                      </p:to>
                                    </p:set>
                                    <p:animEffect transition="in" filter="wipe(left)">
                                      <p:cBhvr>
                                        <p:cTn id="49" dur="500"/>
                                        <p:tgtEl>
                                          <p:spTgt spid="237"/>
                                        </p:tgtEl>
                                      </p:cBhvr>
                                    </p:animEffect>
                                  </p:childTnLst>
                                </p:cTn>
                              </p:par>
                              <p:par>
                                <p:cTn id="50" presetID="22" presetClass="entr" presetSubtype="8" fill="hold" grpId="0" nodeType="withEffect">
                                  <p:stCondLst>
                                    <p:cond delay="0"/>
                                  </p:stCondLst>
                                  <p:childTnLst>
                                    <p:set>
                                      <p:cBhvr>
                                        <p:cTn id="51" dur="1" fill="hold">
                                          <p:stCondLst>
                                            <p:cond delay="0"/>
                                          </p:stCondLst>
                                        </p:cTn>
                                        <p:tgtEl>
                                          <p:spTgt spid="168"/>
                                        </p:tgtEl>
                                        <p:attrNameLst>
                                          <p:attrName>style.visibility</p:attrName>
                                        </p:attrNameLst>
                                      </p:cBhvr>
                                      <p:to>
                                        <p:strVal val="visible"/>
                                      </p:to>
                                    </p:set>
                                    <p:animEffect transition="in" filter="wipe(left)">
                                      <p:cBhvr>
                                        <p:cTn id="52" dur="500"/>
                                        <p:tgtEl>
                                          <p:spTgt spid="168"/>
                                        </p:tgtEl>
                                      </p:cBhvr>
                                    </p:animEffect>
                                  </p:childTnLst>
                                </p:cTn>
                              </p:par>
                              <p:par>
                                <p:cTn id="53" presetID="22" presetClass="entr" presetSubtype="8" fill="hold" grpId="0" nodeType="withEffect">
                                  <p:stCondLst>
                                    <p:cond delay="0"/>
                                  </p:stCondLst>
                                  <p:childTnLst>
                                    <p:set>
                                      <p:cBhvr>
                                        <p:cTn id="54" dur="1" fill="hold">
                                          <p:stCondLst>
                                            <p:cond delay="0"/>
                                          </p:stCondLst>
                                        </p:cTn>
                                        <p:tgtEl>
                                          <p:spTgt spid="3"/>
                                        </p:tgtEl>
                                        <p:attrNameLst>
                                          <p:attrName>style.visibility</p:attrName>
                                        </p:attrNameLst>
                                      </p:cBhvr>
                                      <p:to>
                                        <p:strVal val="visible"/>
                                      </p:to>
                                    </p:set>
                                    <p:animEffect transition="in" filter="wipe(left)">
                                      <p:cBhvr>
                                        <p:cTn id="55" dur="500"/>
                                        <p:tgtEl>
                                          <p:spTgt spid="3"/>
                                        </p:tgtEl>
                                      </p:cBhvr>
                                    </p:animEffect>
                                  </p:childTnLst>
                                </p:cTn>
                              </p:par>
                              <p:par>
                                <p:cTn id="56" presetID="22" presetClass="entr" presetSubtype="8" fill="hold" nodeType="withEffect">
                                  <p:stCondLst>
                                    <p:cond delay="0"/>
                                  </p:stCondLst>
                                  <p:childTnLst>
                                    <p:set>
                                      <p:cBhvr>
                                        <p:cTn id="57" dur="1" fill="hold">
                                          <p:stCondLst>
                                            <p:cond delay="0"/>
                                          </p:stCondLst>
                                        </p:cTn>
                                        <p:tgtEl>
                                          <p:spTgt spid="6"/>
                                        </p:tgtEl>
                                        <p:attrNameLst>
                                          <p:attrName>style.visibility</p:attrName>
                                        </p:attrNameLst>
                                      </p:cBhvr>
                                      <p:to>
                                        <p:strVal val="visible"/>
                                      </p:to>
                                    </p:set>
                                    <p:animEffect transition="in" filter="wipe(left)">
                                      <p:cBhvr>
                                        <p:cTn id="58" dur="500"/>
                                        <p:tgtEl>
                                          <p:spTgt spid="6"/>
                                        </p:tgtEl>
                                      </p:cBhvr>
                                    </p:animEffect>
                                  </p:childTnLst>
                                </p:cTn>
                              </p:par>
                              <p:par>
                                <p:cTn id="59" presetID="22" presetClass="entr" presetSubtype="8" fill="hold" nodeType="withEffect">
                                  <p:stCondLst>
                                    <p:cond delay="0"/>
                                  </p:stCondLst>
                                  <p:childTnLst>
                                    <p:set>
                                      <p:cBhvr>
                                        <p:cTn id="60" dur="1" fill="hold">
                                          <p:stCondLst>
                                            <p:cond delay="0"/>
                                          </p:stCondLst>
                                        </p:cTn>
                                        <p:tgtEl>
                                          <p:spTgt spid="5"/>
                                        </p:tgtEl>
                                        <p:attrNameLst>
                                          <p:attrName>style.visibility</p:attrName>
                                        </p:attrNameLst>
                                      </p:cBhvr>
                                      <p:to>
                                        <p:strVal val="visible"/>
                                      </p:to>
                                    </p:set>
                                    <p:animEffect transition="in" filter="wipe(left)">
                                      <p:cBhvr>
                                        <p:cTn id="61" dur="500"/>
                                        <p:tgtEl>
                                          <p:spTgt spid="5"/>
                                        </p:tgtEl>
                                      </p:cBhvr>
                                    </p:animEffect>
                                  </p:childTnLst>
                                </p:cTn>
                              </p:par>
                              <p:par>
                                <p:cTn id="62" presetID="22" presetClass="entr" presetSubtype="8" fill="hold" grpId="0" nodeType="withEffect">
                                  <p:stCondLst>
                                    <p:cond delay="0"/>
                                  </p:stCondLst>
                                  <p:childTnLst>
                                    <p:set>
                                      <p:cBhvr>
                                        <p:cTn id="63" dur="1" fill="hold">
                                          <p:stCondLst>
                                            <p:cond delay="0"/>
                                          </p:stCondLst>
                                        </p:cTn>
                                        <p:tgtEl>
                                          <p:spTgt spid="11"/>
                                        </p:tgtEl>
                                        <p:attrNameLst>
                                          <p:attrName>style.visibility</p:attrName>
                                        </p:attrNameLst>
                                      </p:cBhvr>
                                      <p:to>
                                        <p:strVal val="visible"/>
                                      </p:to>
                                    </p:set>
                                    <p:animEffect transition="in" filter="wipe(left)">
                                      <p:cBhvr>
                                        <p:cTn id="64" dur="500"/>
                                        <p:tgtEl>
                                          <p:spTgt spid="11"/>
                                        </p:tgtEl>
                                      </p:cBhvr>
                                    </p:animEffect>
                                  </p:childTnLst>
                                </p:cTn>
                              </p:par>
                            </p:childTnLst>
                          </p:cTn>
                        </p:par>
                      </p:childTnLst>
                    </p:cTn>
                  </p:par>
                  <p:par>
                    <p:cTn id="65" fill="hold">
                      <p:stCondLst>
                        <p:cond delay="indefinite"/>
                      </p:stCondLst>
                      <p:childTnLst>
                        <p:par>
                          <p:cTn id="66" fill="hold">
                            <p:stCondLst>
                              <p:cond delay="0"/>
                            </p:stCondLst>
                            <p:childTnLst>
                              <p:par>
                                <p:cTn id="67" presetID="22" presetClass="entr" presetSubtype="8" fill="hold" nodeType="clickEffect">
                                  <p:stCondLst>
                                    <p:cond delay="0"/>
                                  </p:stCondLst>
                                  <p:childTnLst>
                                    <p:set>
                                      <p:cBhvr>
                                        <p:cTn id="68" dur="1" fill="hold">
                                          <p:stCondLst>
                                            <p:cond delay="0"/>
                                          </p:stCondLst>
                                        </p:cTn>
                                        <p:tgtEl>
                                          <p:spTgt spid="10"/>
                                        </p:tgtEl>
                                        <p:attrNameLst>
                                          <p:attrName>style.visibility</p:attrName>
                                        </p:attrNameLst>
                                      </p:cBhvr>
                                      <p:to>
                                        <p:strVal val="visible"/>
                                      </p:to>
                                    </p:set>
                                    <p:animEffect transition="in" filter="wipe(left)">
                                      <p:cBhvr>
                                        <p:cTn id="69" dur="500"/>
                                        <p:tgtEl>
                                          <p:spTgt spid="10"/>
                                        </p:tgtEl>
                                      </p:cBhvr>
                                    </p:animEffect>
                                  </p:childTnLst>
                                </p:cTn>
                              </p:par>
                              <p:par>
                                <p:cTn id="70" presetID="22" presetClass="entr" presetSubtype="8" fill="hold" grpId="0" nodeType="withEffect">
                                  <p:stCondLst>
                                    <p:cond delay="0"/>
                                  </p:stCondLst>
                                  <p:childTnLst>
                                    <p:set>
                                      <p:cBhvr>
                                        <p:cTn id="71" dur="1" fill="hold">
                                          <p:stCondLst>
                                            <p:cond delay="0"/>
                                          </p:stCondLst>
                                        </p:cTn>
                                        <p:tgtEl>
                                          <p:spTgt spid="13"/>
                                        </p:tgtEl>
                                        <p:attrNameLst>
                                          <p:attrName>style.visibility</p:attrName>
                                        </p:attrNameLst>
                                      </p:cBhvr>
                                      <p:to>
                                        <p:strVal val="visible"/>
                                      </p:to>
                                    </p:set>
                                    <p:animEffect transition="in" filter="wipe(left)">
                                      <p:cBhvr>
                                        <p:cTn id="7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4" grpId="0" animBg="1"/>
      <p:bldP spid="95" grpId="0" animBg="1"/>
      <p:bldP spid="216" grpId="0" animBg="1"/>
      <p:bldP spid="231" grpId="0" animBg="1"/>
      <p:bldP spid="129" grpId="0" animBg="1"/>
      <p:bldP spid="130" grpId="0" animBg="1"/>
      <p:bldP spid="92" grpId="0"/>
      <p:bldP spid="168" grpId="0"/>
      <p:bldP spid="3" grpId="0"/>
      <p:bldP spid="11" grpId="0"/>
      <p:bldP spid="13"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F96A30-25CE-41BC-A1DC-D795D91E828C}"/>
              </a:ext>
            </a:extLst>
          </p:cNvPr>
          <p:cNvSpPr>
            <a:spLocks noGrp="1"/>
          </p:cNvSpPr>
          <p:nvPr>
            <p:ph type="title"/>
          </p:nvPr>
        </p:nvSpPr>
        <p:spPr/>
        <p:txBody>
          <a:bodyPr/>
          <a:lstStyle/>
          <a:p>
            <a:r>
              <a:rPr lang="en-US" dirty="0"/>
              <a:t>When Consenting…</a:t>
            </a:r>
          </a:p>
        </p:txBody>
      </p:sp>
      <p:pic>
        <p:nvPicPr>
          <p:cNvPr id="3" name="Picture 2">
            <a:extLst>
              <a:ext uri="{FF2B5EF4-FFF2-40B4-BE49-F238E27FC236}">
                <a16:creationId xmlns:a16="http://schemas.microsoft.com/office/drawing/2014/main" id="{B79DA79A-F6C2-498C-A15E-588319D78A0B}"/>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3964510" y="1366878"/>
            <a:ext cx="3317294" cy="3002899"/>
          </a:xfrm>
          <a:prstGeom prst="rect">
            <a:avLst/>
          </a:prstGeom>
        </p:spPr>
      </p:pic>
      <p:pic>
        <p:nvPicPr>
          <p:cNvPr id="5" name="Picture 4">
            <a:extLst>
              <a:ext uri="{FF2B5EF4-FFF2-40B4-BE49-F238E27FC236}">
                <a16:creationId xmlns:a16="http://schemas.microsoft.com/office/drawing/2014/main" id="{042F24FA-2CED-44D7-9D85-1E247E5A8252}"/>
              </a:ext>
            </a:extLst>
          </p:cNvPr>
          <p:cNvPicPr>
            <a:picLocks noChangeAspect="1"/>
          </p:cNvPicPr>
          <p:nvPr/>
        </p:nvPicPr>
        <p:blipFill>
          <a:blip r:embed="rId3"/>
          <a:stretch>
            <a:fillRect/>
          </a:stretch>
        </p:blipFill>
        <p:spPr>
          <a:xfrm>
            <a:off x="300542" y="1366878"/>
            <a:ext cx="3541695" cy="4416578"/>
          </a:xfrm>
          <a:prstGeom prst="rect">
            <a:avLst/>
          </a:prstGeom>
        </p:spPr>
      </p:pic>
      <p:sp>
        <p:nvSpPr>
          <p:cNvPr id="6" name="TextBox 5">
            <a:extLst>
              <a:ext uri="{FF2B5EF4-FFF2-40B4-BE49-F238E27FC236}">
                <a16:creationId xmlns:a16="http://schemas.microsoft.com/office/drawing/2014/main" id="{05A2E4EC-76E1-4821-9CEE-67E07E24CD0B}"/>
              </a:ext>
            </a:extLst>
          </p:cNvPr>
          <p:cNvSpPr txBox="1"/>
          <p:nvPr/>
        </p:nvSpPr>
        <p:spPr>
          <a:xfrm>
            <a:off x="7508631" y="1351473"/>
            <a:ext cx="4475284" cy="4431983"/>
          </a:xfrm>
          <a:prstGeom prst="rect">
            <a:avLst/>
          </a:prstGeom>
          <a:noFill/>
        </p:spPr>
        <p:txBody>
          <a:bodyPr wrap="square" lIns="0" tIns="0" rIns="0" bIns="0" rtlCol="0">
            <a:spAutoFit/>
          </a:bodyPr>
          <a:lstStyle/>
          <a:p>
            <a:pPr marL="342900" indent="-342900" algn="l">
              <a:buFont typeface="Arial" panose="020B0604020202020204" pitchFamily="34" charset="0"/>
              <a:buChar char="•"/>
            </a:pPr>
            <a:r>
              <a:rPr lang="en-US" sz="2400" dirty="0">
                <a:gradFill>
                  <a:gsLst>
                    <a:gs pos="2917">
                      <a:schemeClr val="tx1"/>
                    </a:gs>
                    <a:gs pos="30000">
                      <a:schemeClr val="tx1"/>
                    </a:gs>
                  </a:gsLst>
                  <a:lin ang="5400000" scaled="0"/>
                </a:gradFill>
              </a:rPr>
              <a:t>Rights granted to WVD built to allow PaaS service to Read AAD</a:t>
            </a:r>
          </a:p>
          <a:p>
            <a:pPr marL="342900" indent="-342900" algn="l">
              <a:buFont typeface="Arial" panose="020B0604020202020204" pitchFamily="34" charset="0"/>
              <a:buChar char="•"/>
            </a:pPr>
            <a:r>
              <a:rPr lang="en-US" sz="2400" dirty="0">
                <a:gradFill>
                  <a:gsLst>
                    <a:gs pos="2917">
                      <a:schemeClr val="tx1"/>
                    </a:gs>
                    <a:gs pos="30000">
                      <a:schemeClr val="tx1"/>
                    </a:gs>
                  </a:gsLst>
                  <a:lin ang="5400000" scaled="0"/>
                </a:gradFill>
              </a:rPr>
              <a:t>Query to find &amp; validate users</a:t>
            </a:r>
          </a:p>
          <a:p>
            <a:pPr marL="342900" indent="-342900" algn="l">
              <a:buFont typeface="Arial" panose="020B0604020202020204" pitchFamily="34" charset="0"/>
              <a:buChar char="•"/>
            </a:pPr>
            <a:r>
              <a:rPr lang="en-US" sz="2400" dirty="0">
                <a:gradFill>
                  <a:gsLst>
                    <a:gs pos="2917">
                      <a:schemeClr val="tx1"/>
                    </a:gs>
                    <a:gs pos="30000">
                      <a:schemeClr val="tx1"/>
                    </a:gs>
                  </a:gsLst>
                  <a:lin ang="5400000" scaled="0"/>
                </a:gradFill>
              </a:rPr>
              <a:t>WVD service is not granted Admin access to AAD</a:t>
            </a:r>
          </a:p>
          <a:p>
            <a:pPr marL="342900" indent="-342900" algn="l">
              <a:buFont typeface="Arial" panose="020B0604020202020204" pitchFamily="34" charset="0"/>
              <a:buChar char="•"/>
            </a:pPr>
            <a:r>
              <a:rPr lang="en-US" sz="2400" dirty="0">
                <a:gradFill>
                  <a:gsLst>
                    <a:gs pos="2917">
                      <a:schemeClr val="tx1"/>
                    </a:gs>
                    <a:gs pos="30000">
                      <a:schemeClr val="tx1"/>
                    </a:gs>
                  </a:gsLst>
                  <a:lin ang="5400000" scaled="0"/>
                </a:gradFill>
              </a:rPr>
              <a:t>Admin consents for AAD as a whole</a:t>
            </a:r>
          </a:p>
          <a:p>
            <a:pPr marL="342900" indent="-342900">
              <a:buFont typeface="Arial" panose="020B0604020202020204" pitchFamily="34" charset="0"/>
              <a:buChar char="•"/>
            </a:pPr>
            <a:r>
              <a:rPr lang="en-US" sz="2400" dirty="0">
                <a:gradFill>
                  <a:gsLst>
                    <a:gs pos="2917">
                      <a:schemeClr val="tx1"/>
                    </a:gs>
                    <a:gs pos="30000">
                      <a:schemeClr val="tx1"/>
                    </a:gs>
                  </a:gsLst>
                  <a:lin ang="5400000" scaled="0"/>
                </a:gradFill>
              </a:rPr>
              <a:t>Service principal object is created in Azure AD tenant and assigned the permissions that the administrator granted</a:t>
            </a:r>
          </a:p>
        </p:txBody>
      </p:sp>
    </p:spTree>
    <p:extLst>
      <p:ext uri="{BB962C8B-B14F-4D97-AF65-F5344CB8AC3E}">
        <p14:creationId xmlns:p14="http://schemas.microsoft.com/office/powerpoint/2010/main" val="4009423485"/>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silhouette&#10;&#10;Description automatically generated">
            <a:extLst>
              <a:ext uri="{FF2B5EF4-FFF2-40B4-BE49-F238E27FC236}">
                <a16:creationId xmlns:a16="http://schemas.microsoft.com/office/drawing/2014/main" id="{3992F1AC-5DFE-4DAF-B01D-7DE1D967926F}"/>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93287" y="-263561"/>
            <a:ext cx="6907070" cy="6907070"/>
          </a:xfrm>
          <a:prstGeom prst="rect">
            <a:avLst/>
          </a:prstGeom>
        </p:spPr>
      </p:pic>
      <p:grpSp>
        <p:nvGrpSpPr>
          <p:cNvPr id="25" name="Group 24"/>
          <p:cNvGrpSpPr/>
          <p:nvPr/>
        </p:nvGrpSpPr>
        <p:grpSpPr>
          <a:xfrm>
            <a:off x="7661224" y="1147449"/>
            <a:ext cx="3980706" cy="3056273"/>
            <a:chOff x="7814845" y="1169962"/>
            <a:chExt cx="4060527" cy="3117558"/>
          </a:xfrm>
        </p:grpSpPr>
        <p:pic>
          <p:nvPicPr>
            <p:cNvPr id="125" name="Picture 124"/>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575051" y="2875615"/>
              <a:ext cx="2104829" cy="1411905"/>
            </a:xfrm>
            <a:prstGeom prst="rect">
              <a:avLst/>
            </a:prstGeom>
            <a:noFill/>
            <a:ln>
              <a:noFill/>
            </a:ln>
          </p:spPr>
        </p:pic>
        <p:sp>
          <p:nvSpPr>
            <p:cNvPr id="118" name="Oval 117"/>
            <p:cNvSpPr/>
            <p:nvPr/>
          </p:nvSpPr>
          <p:spPr bwMode="auto">
            <a:xfrm>
              <a:off x="7814845" y="1385290"/>
              <a:ext cx="609599" cy="60959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3137" b="1" i="0" u="none" strike="noStrike" kern="1200" cap="none" spc="0" normalizeH="0" baseline="0" noProof="0" dirty="0">
                  <a:ln>
                    <a:noFill/>
                  </a:ln>
                  <a:solidFill>
                    <a:srgbClr val="E6E6E6"/>
                  </a:solidFill>
                  <a:effectLst/>
                  <a:uLnTx/>
                  <a:uFillTx/>
                  <a:latin typeface="Segoe UI Light"/>
                  <a:ea typeface="Segoe UI" pitchFamily="34" charset="0"/>
                  <a:cs typeface="Segoe UI" pitchFamily="34" charset="0"/>
                </a:rPr>
                <a:t>3</a:t>
              </a:r>
            </a:p>
          </p:txBody>
        </p:sp>
        <p:sp>
          <p:nvSpPr>
            <p:cNvPr id="121" name="TextBox 31"/>
            <p:cNvSpPr txBox="1">
              <a:spLocks noChangeArrowheads="1"/>
            </p:cNvSpPr>
            <p:nvPr/>
          </p:nvSpPr>
          <p:spPr bwMode="auto">
            <a:xfrm>
              <a:off x="8119645" y="1169962"/>
              <a:ext cx="3755727" cy="760471"/>
            </a:xfrm>
            <a:prstGeom prst="rect">
              <a:avLst/>
            </a:prstGeom>
            <a:noFill/>
            <a:ln w="9525">
              <a:noFill/>
              <a:miter lim="800000"/>
              <a:headEnd/>
              <a:tailEnd/>
            </a:ln>
          </p:spPr>
          <p:txBody>
            <a:bodyPr wrap="square" lIns="92884" tIns="46443" rIns="92884" bIns="46443">
              <a:noAutofit/>
            </a:bodyPr>
            <a:lstStyle>
              <a:defPPr>
                <a:defRPr lang="en-US"/>
              </a:defPPr>
              <a:lvl1pPr algn="ctr">
                <a:defRPr sz="2400" b="1">
                  <a:solidFill>
                    <a:srgbClr val="FFFFFF"/>
                  </a:solidFill>
                  <a:latin typeface="Segoe UI Light" pitchFamily="34" charset="0"/>
                </a:defRPr>
              </a:lvl1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2353" b="0" i="0" u="none" strike="noStrike" kern="1200" cap="none" spc="0" normalizeH="0" baseline="0" noProof="0" dirty="0">
                  <a:ln>
                    <a:noFill/>
                  </a:ln>
                  <a:solidFill>
                    <a:srgbClr val="1A1A1A"/>
                  </a:solidFill>
                  <a:effectLst/>
                  <a:uLnTx/>
                  <a:uFillTx/>
                  <a:latin typeface="Segoe UI Light" pitchFamily="34" charset="0"/>
                  <a:ea typeface="+mn-ea"/>
                  <a:cs typeface="+mn-cs"/>
                </a:rPr>
                <a:t>User sees Windows Desktop or Individual Applications </a:t>
              </a:r>
              <a:r>
                <a:rPr kumimoji="0" lang="en-US" sz="1568" b="0" i="0" u="none" strike="noStrike" kern="1200" cap="none" spc="0" normalizeH="0" baseline="0" noProof="0" dirty="0">
                  <a:ln>
                    <a:noFill/>
                  </a:ln>
                  <a:solidFill>
                    <a:srgbClr val="1A1A1A"/>
                  </a:solidFill>
                  <a:effectLst/>
                  <a:uLnTx/>
                  <a:uFillTx/>
                  <a:latin typeface="Segoe UI"/>
                  <a:ea typeface="+mn-ea"/>
                  <a:cs typeface="+mn-cs"/>
                </a:rPr>
                <a:t>(Memory/CPU/Disk space </a:t>
              </a:r>
              <a:r>
                <a:rPr kumimoji="0" lang="en-US" sz="1568" b="1" i="0" u="none" strike="noStrike" kern="1200" cap="none" spc="0" normalizeH="0" baseline="0" noProof="0" dirty="0">
                  <a:ln>
                    <a:noFill/>
                  </a:ln>
                  <a:solidFill>
                    <a:srgbClr val="1A1A1A"/>
                  </a:solidFill>
                  <a:effectLst/>
                  <a:uLnTx/>
                  <a:uFillTx/>
                  <a:latin typeface="Segoe UI"/>
                  <a:ea typeface="+mn-ea"/>
                  <a:cs typeface="+mn-cs"/>
                </a:rPr>
                <a:t>NOT</a:t>
              </a:r>
              <a:r>
                <a:rPr kumimoji="0" lang="en-US" sz="1568" b="0" i="0" u="none" strike="noStrike" kern="1200" cap="none" spc="0" normalizeH="0" baseline="0" noProof="0" dirty="0">
                  <a:ln>
                    <a:noFill/>
                  </a:ln>
                  <a:solidFill>
                    <a:srgbClr val="1A1A1A"/>
                  </a:solidFill>
                  <a:effectLst/>
                  <a:uLnTx/>
                  <a:uFillTx/>
                  <a:latin typeface="Segoe UI"/>
                  <a:ea typeface="+mn-ea"/>
                  <a:cs typeface="+mn-cs"/>
                </a:rPr>
                <a:t> consumed here)</a:t>
              </a:r>
            </a:p>
          </p:txBody>
        </p:sp>
        <p:cxnSp>
          <p:nvCxnSpPr>
            <p:cNvPr id="124" name="Straight Arrow Connector 123"/>
            <p:cNvCxnSpPr/>
            <p:nvPr/>
          </p:nvCxnSpPr>
          <p:spPr>
            <a:xfrm flipV="1">
              <a:off x="9817699" y="2563225"/>
              <a:ext cx="0" cy="243895"/>
            </a:xfrm>
            <a:prstGeom prst="straightConnector1">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5" name="Right Arrow 14"/>
          <p:cNvSpPr/>
          <p:nvPr/>
        </p:nvSpPr>
        <p:spPr bwMode="auto">
          <a:xfrm>
            <a:off x="5477220" y="3609923"/>
            <a:ext cx="3756268" cy="851411"/>
          </a:xfrm>
          <a:prstGeom prst="rightArrow">
            <a:avLst/>
          </a:prstGeom>
          <a:solidFill>
            <a:schemeClr val="bg1">
              <a:lumMod val="65000"/>
              <a:lumOff val="35000"/>
            </a:schemeClr>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solidFill>
                <a:srgbClr val="1A1A1A"/>
              </a:solidFill>
              <a:effectLst/>
              <a:uLnTx/>
              <a:uFillTx/>
              <a:latin typeface="Segoe UI"/>
              <a:ea typeface="Segoe UI" pitchFamily="34" charset="0"/>
              <a:cs typeface="Segoe UI" pitchFamily="34" charset="0"/>
            </a:endParaRPr>
          </a:p>
        </p:txBody>
      </p:sp>
      <p:sp>
        <p:nvSpPr>
          <p:cNvPr id="2" name="Title 1"/>
          <p:cNvSpPr>
            <a:spLocks noGrp="1"/>
          </p:cNvSpPr>
          <p:nvPr>
            <p:ph type="title"/>
          </p:nvPr>
        </p:nvSpPr>
        <p:spPr>
          <a:xfrm>
            <a:off x="431761" y="224868"/>
            <a:ext cx="11018520" cy="553998"/>
          </a:xfrm>
        </p:spPr>
        <p:txBody>
          <a:bodyPr/>
          <a:lstStyle/>
          <a:p>
            <a:r>
              <a:rPr lang="en-US" dirty="0">
                <a:solidFill>
                  <a:schemeClr val="tx1"/>
                </a:solidFill>
              </a:rPr>
              <a:t>WVD – Remote Apps &amp; Remote Desktop Concepts</a:t>
            </a:r>
          </a:p>
        </p:txBody>
      </p:sp>
      <p:sp>
        <p:nvSpPr>
          <p:cNvPr id="68" name="Rectangle 67"/>
          <p:cNvSpPr/>
          <p:nvPr/>
        </p:nvSpPr>
        <p:spPr bwMode="auto">
          <a:xfrm>
            <a:off x="198491" y="2668445"/>
            <a:ext cx="2953605" cy="119784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400" rtl="0" eaLnBrk="1" fontAlgn="base" latinLnBrk="0" hangingPunct="1">
              <a:lnSpc>
                <a:spcPct val="90000"/>
              </a:lnSpc>
              <a:spcBef>
                <a:spcPct val="0"/>
              </a:spcBef>
              <a:spcAft>
                <a:spcPct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Segoe UI Light" pitchFamily="-84" charset="0"/>
                <a:ea typeface="+mn-ea"/>
                <a:cs typeface="+mn-cs"/>
              </a:rPr>
              <a:t>WVD Systems</a:t>
            </a:r>
          </a:p>
          <a:p>
            <a:pPr marL="0" marR="0" lvl="0" indent="0" algn="ctr" defTabSz="914400" rtl="0" eaLnBrk="1" fontAlgn="base" latinLnBrk="0" hangingPunct="1">
              <a:lnSpc>
                <a:spcPct val="90000"/>
              </a:lnSpc>
              <a:spcBef>
                <a:spcPct val="0"/>
              </a:spcBef>
              <a:spcAft>
                <a:spcPct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Segoe UI Light" pitchFamily="-84" charset="0"/>
                <a:ea typeface="+mn-ea"/>
                <a:cs typeface="+mn-cs"/>
              </a:rPr>
              <a:t>&amp; Services</a:t>
            </a:r>
          </a:p>
        </p:txBody>
      </p:sp>
      <p:sp>
        <p:nvSpPr>
          <p:cNvPr id="69" name="Freeform 8"/>
          <p:cNvSpPr>
            <a:spLocks noEditPoints="1"/>
          </p:cNvSpPr>
          <p:nvPr/>
        </p:nvSpPr>
        <p:spPr bwMode="auto">
          <a:xfrm>
            <a:off x="9084082" y="2752425"/>
            <a:ext cx="2659706" cy="1849581"/>
          </a:xfrm>
          <a:custGeom>
            <a:avLst/>
            <a:gdLst>
              <a:gd name="T0" fmla="*/ 769 w 1786"/>
              <a:gd name="T1" fmla="*/ 1086 h 1242"/>
              <a:gd name="T2" fmla="*/ 746 w 1786"/>
              <a:gd name="T3" fmla="*/ 1097 h 1242"/>
              <a:gd name="T4" fmla="*/ 743 w 1786"/>
              <a:gd name="T5" fmla="*/ 1099 h 1242"/>
              <a:gd name="T6" fmla="*/ 732 w 1786"/>
              <a:gd name="T7" fmla="*/ 1121 h 1242"/>
              <a:gd name="T8" fmla="*/ 718 w 1786"/>
              <a:gd name="T9" fmla="*/ 1162 h 1242"/>
              <a:gd name="T10" fmla="*/ 742 w 1786"/>
              <a:gd name="T11" fmla="*/ 1171 h 1242"/>
              <a:gd name="T12" fmla="*/ 785 w 1786"/>
              <a:gd name="T13" fmla="*/ 1171 h 1242"/>
              <a:gd name="T14" fmla="*/ 867 w 1786"/>
              <a:gd name="T15" fmla="*/ 1171 h 1242"/>
              <a:gd name="T16" fmla="*/ 1019 w 1786"/>
              <a:gd name="T17" fmla="*/ 1171 h 1242"/>
              <a:gd name="T18" fmla="*/ 1046 w 1786"/>
              <a:gd name="T19" fmla="*/ 1156 h 1242"/>
              <a:gd name="T20" fmla="*/ 1044 w 1786"/>
              <a:gd name="T21" fmla="*/ 1152 h 1242"/>
              <a:gd name="T22" fmla="*/ 1032 w 1786"/>
              <a:gd name="T23" fmla="*/ 1130 h 1242"/>
              <a:gd name="T24" fmla="*/ 1011 w 1786"/>
              <a:gd name="T25" fmla="*/ 1093 h 1242"/>
              <a:gd name="T26" fmla="*/ 1001 w 1786"/>
              <a:gd name="T27" fmla="*/ 1087 h 1242"/>
              <a:gd name="T28" fmla="*/ 990 w 1786"/>
              <a:gd name="T29" fmla="*/ 1086 h 1242"/>
              <a:gd name="T30" fmla="*/ 249 w 1786"/>
              <a:gd name="T31" fmla="*/ 51 h 1242"/>
              <a:gd name="T32" fmla="*/ 212 w 1786"/>
              <a:gd name="T33" fmla="*/ 74 h 1242"/>
              <a:gd name="T34" fmla="*/ 210 w 1786"/>
              <a:gd name="T35" fmla="*/ 964 h 1242"/>
              <a:gd name="T36" fmla="*/ 242 w 1786"/>
              <a:gd name="T37" fmla="*/ 964 h 1242"/>
              <a:gd name="T38" fmla="*/ 319 w 1786"/>
              <a:gd name="T39" fmla="*/ 964 h 1242"/>
              <a:gd name="T40" fmla="*/ 421 w 1786"/>
              <a:gd name="T41" fmla="*/ 964 h 1242"/>
              <a:gd name="T42" fmla="*/ 711 w 1786"/>
              <a:gd name="T43" fmla="*/ 964 h 1242"/>
              <a:gd name="T44" fmla="*/ 972 w 1786"/>
              <a:gd name="T45" fmla="*/ 964 h 1242"/>
              <a:gd name="T46" fmla="*/ 1583 w 1786"/>
              <a:gd name="T47" fmla="*/ 964 h 1242"/>
              <a:gd name="T48" fmla="*/ 1572 w 1786"/>
              <a:gd name="T49" fmla="*/ 62 h 1242"/>
              <a:gd name="T50" fmla="*/ 1543 w 1786"/>
              <a:gd name="T51" fmla="*/ 51 h 1242"/>
              <a:gd name="T52" fmla="*/ 1364 w 1786"/>
              <a:gd name="T53" fmla="*/ 51 h 1242"/>
              <a:gd name="T54" fmla="*/ 712 w 1786"/>
              <a:gd name="T55" fmla="*/ 0 h 1242"/>
              <a:gd name="T56" fmla="*/ 966 w 1786"/>
              <a:gd name="T57" fmla="*/ 0 h 1242"/>
              <a:gd name="T58" fmla="*/ 1560 w 1786"/>
              <a:gd name="T59" fmla="*/ 0 h 1242"/>
              <a:gd name="T60" fmla="*/ 1623 w 1786"/>
              <a:gd name="T61" fmla="*/ 31 h 1242"/>
              <a:gd name="T62" fmla="*/ 1638 w 1786"/>
              <a:gd name="T63" fmla="*/ 75 h 1242"/>
              <a:gd name="T64" fmla="*/ 1638 w 1786"/>
              <a:gd name="T65" fmla="*/ 202 h 1242"/>
              <a:gd name="T66" fmla="*/ 1638 w 1786"/>
              <a:gd name="T67" fmla="*/ 375 h 1242"/>
              <a:gd name="T68" fmla="*/ 1638 w 1786"/>
              <a:gd name="T69" fmla="*/ 577 h 1242"/>
              <a:gd name="T70" fmla="*/ 1638 w 1786"/>
              <a:gd name="T71" fmla="*/ 852 h 1242"/>
              <a:gd name="T72" fmla="*/ 1783 w 1786"/>
              <a:gd name="T73" fmla="*/ 1173 h 1242"/>
              <a:gd name="T74" fmla="*/ 1740 w 1786"/>
              <a:gd name="T75" fmla="*/ 1230 h 1242"/>
              <a:gd name="T76" fmla="*/ 1693 w 1786"/>
              <a:gd name="T77" fmla="*/ 1242 h 1242"/>
              <a:gd name="T78" fmla="*/ 1689 w 1786"/>
              <a:gd name="T79" fmla="*/ 1242 h 1242"/>
              <a:gd name="T80" fmla="*/ 1673 w 1786"/>
              <a:gd name="T81" fmla="*/ 1242 h 1242"/>
              <a:gd name="T82" fmla="*/ 1634 w 1786"/>
              <a:gd name="T83" fmla="*/ 1242 h 1242"/>
              <a:gd name="T84" fmla="*/ 1493 w 1786"/>
              <a:gd name="T85" fmla="*/ 1242 h 1242"/>
              <a:gd name="T86" fmla="*/ 1219 w 1786"/>
              <a:gd name="T87" fmla="*/ 1242 h 1242"/>
              <a:gd name="T88" fmla="*/ 973 w 1786"/>
              <a:gd name="T89" fmla="*/ 1242 h 1242"/>
              <a:gd name="T90" fmla="*/ 652 w 1786"/>
              <a:gd name="T91" fmla="*/ 1242 h 1242"/>
              <a:gd name="T92" fmla="*/ 249 w 1786"/>
              <a:gd name="T93" fmla="*/ 1242 h 1242"/>
              <a:gd name="T94" fmla="*/ 47 w 1786"/>
              <a:gd name="T95" fmla="*/ 1230 h 1242"/>
              <a:gd name="T96" fmla="*/ 4 w 1786"/>
              <a:gd name="T97" fmla="*/ 1173 h 1242"/>
              <a:gd name="T98" fmla="*/ 2 w 1786"/>
              <a:gd name="T99" fmla="*/ 1149 h 1242"/>
              <a:gd name="T100" fmla="*/ 7 w 1786"/>
              <a:gd name="T101" fmla="*/ 1141 h 1242"/>
              <a:gd name="T102" fmla="*/ 28 w 1786"/>
              <a:gd name="T103" fmla="*/ 1114 h 1242"/>
              <a:gd name="T104" fmla="*/ 74 w 1786"/>
              <a:gd name="T105" fmla="*/ 1059 h 1242"/>
              <a:gd name="T106" fmla="*/ 151 w 1786"/>
              <a:gd name="T107" fmla="*/ 964 h 1242"/>
              <a:gd name="T108" fmla="*/ 165 w 1786"/>
              <a:gd name="T109" fmla="*/ 31 h 1242"/>
              <a:gd name="T110" fmla="*/ 227 w 1786"/>
              <a:gd name="T111" fmla="*/ 0 h 1242"/>
              <a:gd name="T112" fmla="*/ 234 w 1786"/>
              <a:gd name="T113" fmla="*/ 0 h 1242"/>
              <a:gd name="T114" fmla="*/ 258 w 1786"/>
              <a:gd name="T115" fmla="*/ 0 h 1242"/>
              <a:gd name="T116" fmla="*/ 332 w 1786"/>
              <a:gd name="T117" fmla="*/ 0 h 1242"/>
              <a:gd name="T118" fmla="*/ 431 w 1786"/>
              <a:gd name="T119" fmla="*/ 0 h 1242"/>
              <a:gd name="T120" fmla="*/ 644 w 1786"/>
              <a:gd name="T121" fmla="*/ 0 h 1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86" h="1242">
                <a:moveTo>
                  <a:pt x="990" y="1086"/>
                </a:moveTo>
                <a:lnTo>
                  <a:pt x="989" y="1086"/>
                </a:lnTo>
                <a:lnTo>
                  <a:pt x="769" y="1086"/>
                </a:lnTo>
                <a:lnTo>
                  <a:pt x="757" y="1087"/>
                </a:lnTo>
                <a:lnTo>
                  <a:pt x="749" y="1091"/>
                </a:lnTo>
                <a:lnTo>
                  <a:pt x="746" y="1097"/>
                </a:lnTo>
                <a:lnTo>
                  <a:pt x="746" y="1097"/>
                </a:lnTo>
                <a:lnTo>
                  <a:pt x="745" y="1097"/>
                </a:lnTo>
                <a:lnTo>
                  <a:pt x="743" y="1099"/>
                </a:lnTo>
                <a:lnTo>
                  <a:pt x="742" y="1103"/>
                </a:lnTo>
                <a:lnTo>
                  <a:pt x="738" y="1110"/>
                </a:lnTo>
                <a:lnTo>
                  <a:pt x="732" y="1121"/>
                </a:lnTo>
                <a:lnTo>
                  <a:pt x="724" y="1136"/>
                </a:lnTo>
                <a:lnTo>
                  <a:pt x="714" y="1156"/>
                </a:lnTo>
                <a:lnTo>
                  <a:pt x="718" y="1162"/>
                </a:lnTo>
                <a:lnTo>
                  <a:pt x="727" y="1168"/>
                </a:lnTo>
                <a:lnTo>
                  <a:pt x="741" y="1171"/>
                </a:lnTo>
                <a:lnTo>
                  <a:pt x="742" y="1171"/>
                </a:lnTo>
                <a:lnTo>
                  <a:pt x="742" y="1171"/>
                </a:lnTo>
                <a:lnTo>
                  <a:pt x="745" y="1171"/>
                </a:lnTo>
                <a:lnTo>
                  <a:pt x="785" y="1171"/>
                </a:lnTo>
                <a:lnTo>
                  <a:pt x="806" y="1171"/>
                </a:lnTo>
                <a:lnTo>
                  <a:pt x="833" y="1171"/>
                </a:lnTo>
                <a:lnTo>
                  <a:pt x="867" y="1171"/>
                </a:lnTo>
                <a:lnTo>
                  <a:pt x="908" y="1171"/>
                </a:lnTo>
                <a:lnTo>
                  <a:pt x="960" y="1171"/>
                </a:lnTo>
                <a:lnTo>
                  <a:pt x="1019" y="1171"/>
                </a:lnTo>
                <a:lnTo>
                  <a:pt x="1032" y="1168"/>
                </a:lnTo>
                <a:lnTo>
                  <a:pt x="1042" y="1162"/>
                </a:lnTo>
                <a:lnTo>
                  <a:pt x="1046" y="1156"/>
                </a:lnTo>
                <a:lnTo>
                  <a:pt x="1046" y="1156"/>
                </a:lnTo>
                <a:lnTo>
                  <a:pt x="1046" y="1154"/>
                </a:lnTo>
                <a:lnTo>
                  <a:pt x="1044" y="1152"/>
                </a:lnTo>
                <a:lnTo>
                  <a:pt x="1042" y="1148"/>
                </a:lnTo>
                <a:lnTo>
                  <a:pt x="1037" y="1141"/>
                </a:lnTo>
                <a:lnTo>
                  <a:pt x="1032" y="1130"/>
                </a:lnTo>
                <a:lnTo>
                  <a:pt x="1023" y="1115"/>
                </a:lnTo>
                <a:lnTo>
                  <a:pt x="1012" y="1097"/>
                </a:lnTo>
                <a:lnTo>
                  <a:pt x="1011" y="1093"/>
                </a:lnTo>
                <a:lnTo>
                  <a:pt x="1009" y="1091"/>
                </a:lnTo>
                <a:lnTo>
                  <a:pt x="1005" y="1089"/>
                </a:lnTo>
                <a:lnTo>
                  <a:pt x="1001" y="1087"/>
                </a:lnTo>
                <a:lnTo>
                  <a:pt x="996" y="1086"/>
                </a:lnTo>
                <a:lnTo>
                  <a:pt x="990" y="1086"/>
                </a:lnTo>
                <a:lnTo>
                  <a:pt x="990" y="1086"/>
                </a:lnTo>
                <a:close/>
                <a:moveTo>
                  <a:pt x="1322" y="51"/>
                </a:moveTo>
                <a:lnTo>
                  <a:pt x="1275" y="51"/>
                </a:lnTo>
                <a:lnTo>
                  <a:pt x="249" y="51"/>
                </a:lnTo>
                <a:lnTo>
                  <a:pt x="233" y="54"/>
                </a:lnTo>
                <a:lnTo>
                  <a:pt x="221" y="62"/>
                </a:lnTo>
                <a:lnTo>
                  <a:pt x="212" y="74"/>
                </a:lnTo>
                <a:lnTo>
                  <a:pt x="210" y="89"/>
                </a:lnTo>
                <a:lnTo>
                  <a:pt x="210" y="964"/>
                </a:lnTo>
                <a:lnTo>
                  <a:pt x="210" y="964"/>
                </a:lnTo>
                <a:lnTo>
                  <a:pt x="211" y="964"/>
                </a:lnTo>
                <a:lnTo>
                  <a:pt x="231" y="964"/>
                </a:lnTo>
                <a:lnTo>
                  <a:pt x="242" y="964"/>
                </a:lnTo>
                <a:lnTo>
                  <a:pt x="255" y="964"/>
                </a:lnTo>
                <a:lnTo>
                  <a:pt x="293" y="964"/>
                </a:lnTo>
                <a:lnTo>
                  <a:pt x="319" y="964"/>
                </a:lnTo>
                <a:lnTo>
                  <a:pt x="347" y="964"/>
                </a:lnTo>
                <a:lnTo>
                  <a:pt x="382" y="964"/>
                </a:lnTo>
                <a:lnTo>
                  <a:pt x="421" y="964"/>
                </a:lnTo>
                <a:lnTo>
                  <a:pt x="466" y="964"/>
                </a:lnTo>
                <a:lnTo>
                  <a:pt x="640" y="964"/>
                </a:lnTo>
                <a:lnTo>
                  <a:pt x="711" y="964"/>
                </a:lnTo>
                <a:lnTo>
                  <a:pt x="789" y="964"/>
                </a:lnTo>
                <a:lnTo>
                  <a:pt x="876" y="964"/>
                </a:lnTo>
                <a:lnTo>
                  <a:pt x="972" y="964"/>
                </a:lnTo>
                <a:lnTo>
                  <a:pt x="1309" y="964"/>
                </a:lnTo>
                <a:lnTo>
                  <a:pt x="1442" y="964"/>
                </a:lnTo>
                <a:lnTo>
                  <a:pt x="1583" y="964"/>
                </a:lnTo>
                <a:lnTo>
                  <a:pt x="1583" y="89"/>
                </a:lnTo>
                <a:lnTo>
                  <a:pt x="1580" y="74"/>
                </a:lnTo>
                <a:lnTo>
                  <a:pt x="1572" y="62"/>
                </a:lnTo>
                <a:lnTo>
                  <a:pt x="1560" y="54"/>
                </a:lnTo>
                <a:lnTo>
                  <a:pt x="1545" y="51"/>
                </a:lnTo>
                <a:lnTo>
                  <a:pt x="1543" y="51"/>
                </a:lnTo>
                <a:lnTo>
                  <a:pt x="1541" y="51"/>
                </a:lnTo>
                <a:lnTo>
                  <a:pt x="1537" y="51"/>
                </a:lnTo>
                <a:lnTo>
                  <a:pt x="1364" y="51"/>
                </a:lnTo>
                <a:lnTo>
                  <a:pt x="1322" y="51"/>
                </a:lnTo>
                <a:close/>
                <a:moveTo>
                  <a:pt x="644" y="0"/>
                </a:moveTo>
                <a:lnTo>
                  <a:pt x="712" y="0"/>
                </a:lnTo>
                <a:lnTo>
                  <a:pt x="789" y="0"/>
                </a:lnTo>
                <a:lnTo>
                  <a:pt x="874" y="0"/>
                </a:lnTo>
                <a:lnTo>
                  <a:pt x="966" y="0"/>
                </a:lnTo>
                <a:lnTo>
                  <a:pt x="1294" y="0"/>
                </a:lnTo>
                <a:lnTo>
                  <a:pt x="1422" y="0"/>
                </a:lnTo>
                <a:lnTo>
                  <a:pt x="1560" y="0"/>
                </a:lnTo>
                <a:lnTo>
                  <a:pt x="1584" y="4"/>
                </a:lnTo>
                <a:lnTo>
                  <a:pt x="1606" y="15"/>
                </a:lnTo>
                <a:lnTo>
                  <a:pt x="1623" y="31"/>
                </a:lnTo>
                <a:lnTo>
                  <a:pt x="1634" y="51"/>
                </a:lnTo>
                <a:lnTo>
                  <a:pt x="1638" y="75"/>
                </a:lnTo>
                <a:lnTo>
                  <a:pt x="1638" y="75"/>
                </a:lnTo>
                <a:lnTo>
                  <a:pt x="1638" y="77"/>
                </a:lnTo>
                <a:lnTo>
                  <a:pt x="1638" y="78"/>
                </a:lnTo>
                <a:lnTo>
                  <a:pt x="1638" y="202"/>
                </a:lnTo>
                <a:lnTo>
                  <a:pt x="1638" y="237"/>
                </a:lnTo>
                <a:lnTo>
                  <a:pt x="1638" y="323"/>
                </a:lnTo>
                <a:lnTo>
                  <a:pt x="1638" y="375"/>
                </a:lnTo>
                <a:lnTo>
                  <a:pt x="1638" y="434"/>
                </a:lnTo>
                <a:lnTo>
                  <a:pt x="1638" y="501"/>
                </a:lnTo>
                <a:lnTo>
                  <a:pt x="1638" y="577"/>
                </a:lnTo>
                <a:lnTo>
                  <a:pt x="1638" y="660"/>
                </a:lnTo>
                <a:lnTo>
                  <a:pt x="1638" y="751"/>
                </a:lnTo>
                <a:lnTo>
                  <a:pt x="1638" y="852"/>
                </a:lnTo>
                <a:lnTo>
                  <a:pt x="1638" y="964"/>
                </a:lnTo>
                <a:lnTo>
                  <a:pt x="1786" y="1149"/>
                </a:lnTo>
                <a:lnTo>
                  <a:pt x="1783" y="1173"/>
                </a:lnTo>
                <a:lnTo>
                  <a:pt x="1774" y="1196"/>
                </a:lnTo>
                <a:lnTo>
                  <a:pt x="1759" y="1215"/>
                </a:lnTo>
                <a:lnTo>
                  <a:pt x="1740" y="1230"/>
                </a:lnTo>
                <a:lnTo>
                  <a:pt x="1717" y="1239"/>
                </a:lnTo>
                <a:lnTo>
                  <a:pt x="1693" y="1242"/>
                </a:lnTo>
                <a:lnTo>
                  <a:pt x="1693" y="1242"/>
                </a:lnTo>
                <a:lnTo>
                  <a:pt x="1693" y="1242"/>
                </a:lnTo>
                <a:lnTo>
                  <a:pt x="1692" y="1242"/>
                </a:lnTo>
                <a:lnTo>
                  <a:pt x="1689" y="1242"/>
                </a:lnTo>
                <a:lnTo>
                  <a:pt x="1686" y="1242"/>
                </a:lnTo>
                <a:lnTo>
                  <a:pt x="1681" y="1242"/>
                </a:lnTo>
                <a:lnTo>
                  <a:pt x="1673" y="1242"/>
                </a:lnTo>
                <a:lnTo>
                  <a:pt x="1662" y="1242"/>
                </a:lnTo>
                <a:lnTo>
                  <a:pt x="1650" y="1242"/>
                </a:lnTo>
                <a:lnTo>
                  <a:pt x="1634" y="1242"/>
                </a:lnTo>
                <a:lnTo>
                  <a:pt x="1563" y="1242"/>
                </a:lnTo>
                <a:lnTo>
                  <a:pt x="1531" y="1242"/>
                </a:lnTo>
                <a:lnTo>
                  <a:pt x="1493" y="1242"/>
                </a:lnTo>
                <a:lnTo>
                  <a:pt x="1450" y="1242"/>
                </a:lnTo>
                <a:lnTo>
                  <a:pt x="1402" y="1242"/>
                </a:lnTo>
                <a:lnTo>
                  <a:pt x="1219" y="1242"/>
                </a:lnTo>
                <a:lnTo>
                  <a:pt x="1145" y="1242"/>
                </a:lnTo>
                <a:lnTo>
                  <a:pt x="1063" y="1242"/>
                </a:lnTo>
                <a:lnTo>
                  <a:pt x="973" y="1242"/>
                </a:lnTo>
                <a:lnTo>
                  <a:pt x="875" y="1242"/>
                </a:lnTo>
                <a:lnTo>
                  <a:pt x="767" y="1242"/>
                </a:lnTo>
                <a:lnTo>
                  <a:pt x="652" y="1242"/>
                </a:lnTo>
                <a:lnTo>
                  <a:pt x="527" y="1242"/>
                </a:lnTo>
                <a:lnTo>
                  <a:pt x="393" y="1242"/>
                </a:lnTo>
                <a:lnTo>
                  <a:pt x="249" y="1242"/>
                </a:lnTo>
                <a:lnTo>
                  <a:pt x="94" y="1242"/>
                </a:lnTo>
                <a:lnTo>
                  <a:pt x="69" y="1239"/>
                </a:lnTo>
                <a:lnTo>
                  <a:pt x="47" y="1230"/>
                </a:lnTo>
                <a:lnTo>
                  <a:pt x="28" y="1215"/>
                </a:lnTo>
                <a:lnTo>
                  <a:pt x="14" y="1196"/>
                </a:lnTo>
                <a:lnTo>
                  <a:pt x="4" y="1173"/>
                </a:lnTo>
                <a:lnTo>
                  <a:pt x="0" y="1149"/>
                </a:lnTo>
                <a:lnTo>
                  <a:pt x="0" y="1149"/>
                </a:lnTo>
                <a:lnTo>
                  <a:pt x="2" y="1149"/>
                </a:lnTo>
                <a:lnTo>
                  <a:pt x="2" y="1148"/>
                </a:lnTo>
                <a:lnTo>
                  <a:pt x="4" y="1145"/>
                </a:lnTo>
                <a:lnTo>
                  <a:pt x="7" y="1141"/>
                </a:lnTo>
                <a:lnTo>
                  <a:pt x="12" y="1134"/>
                </a:lnTo>
                <a:lnTo>
                  <a:pt x="19" y="1126"/>
                </a:lnTo>
                <a:lnTo>
                  <a:pt x="28" y="1114"/>
                </a:lnTo>
                <a:lnTo>
                  <a:pt x="41" y="1099"/>
                </a:lnTo>
                <a:lnTo>
                  <a:pt x="55" y="1082"/>
                </a:lnTo>
                <a:lnTo>
                  <a:pt x="74" y="1059"/>
                </a:lnTo>
                <a:lnTo>
                  <a:pt x="96" y="1032"/>
                </a:lnTo>
                <a:lnTo>
                  <a:pt x="121" y="1000"/>
                </a:lnTo>
                <a:lnTo>
                  <a:pt x="151" y="964"/>
                </a:lnTo>
                <a:lnTo>
                  <a:pt x="151" y="75"/>
                </a:lnTo>
                <a:lnTo>
                  <a:pt x="155" y="51"/>
                </a:lnTo>
                <a:lnTo>
                  <a:pt x="165" y="31"/>
                </a:lnTo>
                <a:lnTo>
                  <a:pt x="182" y="15"/>
                </a:lnTo>
                <a:lnTo>
                  <a:pt x="203" y="4"/>
                </a:lnTo>
                <a:lnTo>
                  <a:pt x="227" y="0"/>
                </a:lnTo>
                <a:lnTo>
                  <a:pt x="227" y="0"/>
                </a:lnTo>
                <a:lnTo>
                  <a:pt x="227" y="0"/>
                </a:lnTo>
                <a:lnTo>
                  <a:pt x="234" y="0"/>
                </a:lnTo>
                <a:lnTo>
                  <a:pt x="241" y="0"/>
                </a:lnTo>
                <a:lnTo>
                  <a:pt x="247" y="0"/>
                </a:lnTo>
                <a:lnTo>
                  <a:pt x="258" y="0"/>
                </a:lnTo>
                <a:lnTo>
                  <a:pt x="272" y="0"/>
                </a:lnTo>
                <a:lnTo>
                  <a:pt x="308" y="0"/>
                </a:lnTo>
                <a:lnTo>
                  <a:pt x="332" y="0"/>
                </a:lnTo>
                <a:lnTo>
                  <a:pt x="360" y="0"/>
                </a:lnTo>
                <a:lnTo>
                  <a:pt x="394" y="0"/>
                </a:lnTo>
                <a:lnTo>
                  <a:pt x="431" y="0"/>
                </a:lnTo>
                <a:lnTo>
                  <a:pt x="476" y="0"/>
                </a:lnTo>
                <a:lnTo>
                  <a:pt x="581" y="0"/>
                </a:lnTo>
                <a:lnTo>
                  <a:pt x="644" y="0"/>
                </a:lnTo>
                <a:close/>
              </a:path>
            </a:pathLst>
          </a:custGeom>
          <a:solidFill>
            <a:srgbClr val="FFFFFF"/>
          </a:solidFill>
          <a:ln w="0">
            <a:solidFill>
              <a:schemeClr val="accent2">
                <a:lumMod val="75000"/>
                <a:lumOff val="25000"/>
              </a:schemeClr>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solidFill>
                  <a:srgbClr val="1A1A1A"/>
                </a:solidFill>
              </a:ln>
              <a:solidFill>
                <a:srgbClr val="1A1A1A"/>
              </a:solidFill>
              <a:effectLst/>
              <a:uLnTx/>
              <a:uFillTx/>
              <a:latin typeface="Segoe UI"/>
              <a:ea typeface="+mn-ea"/>
              <a:cs typeface="+mn-cs"/>
            </a:endParaRPr>
          </a:p>
        </p:txBody>
      </p:sp>
      <p:sp>
        <p:nvSpPr>
          <p:cNvPr id="5" name="Oval 4"/>
          <p:cNvSpPr/>
          <p:nvPr/>
        </p:nvSpPr>
        <p:spPr bwMode="auto">
          <a:xfrm>
            <a:off x="2510301" y="2230713"/>
            <a:ext cx="597615" cy="59761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3137" b="1" i="0" u="none" strike="noStrike" kern="1200" cap="none" spc="0" normalizeH="0" baseline="0" noProof="0" dirty="0">
                <a:ln>
                  <a:noFill/>
                </a:ln>
                <a:solidFill>
                  <a:srgbClr val="E6E6E6"/>
                </a:solidFill>
                <a:effectLst/>
                <a:uLnTx/>
                <a:uFillTx/>
                <a:latin typeface="Segoe UI Light"/>
                <a:ea typeface="Segoe UI" pitchFamily="34" charset="0"/>
                <a:cs typeface="Segoe UI" pitchFamily="34" charset="0"/>
              </a:rPr>
              <a:t>1</a:t>
            </a:r>
          </a:p>
        </p:txBody>
      </p:sp>
      <p:sp>
        <p:nvSpPr>
          <p:cNvPr id="72" name="TextBox 31"/>
          <p:cNvSpPr txBox="1">
            <a:spLocks noChangeArrowheads="1"/>
          </p:cNvSpPr>
          <p:nvPr/>
        </p:nvSpPr>
        <p:spPr bwMode="auto">
          <a:xfrm>
            <a:off x="3164653" y="2230713"/>
            <a:ext cx="2464018" cy="745522"/>
          </a:xfrm>
          <a:prstGeom prst="rect">
            <a:avLst/>
          </a:prstGeom>
          <a:noFill/>
          <a:ln w="9525">
            <a:noFill/>
            <a:miter lim="800000"/>
            <a:headEnd/>
            <a:tailEnd/>
          </a:ln>
        </p:spPr>
        <p:txBody>
          <a:bodyPr wrap="square" lIns="92884" tIns="46443" rIns="92884" bIns="46443">
            <a:noAutofit/>
          </a:bodyPr>
          <a:lstStyle>
            <a:defPPr>
              <a:defRPr lang="en-US"/>
            </a:defPPr>
            <a:lvl1pPr algn="ctr">
              <a:defRPr sz="2400" b="1">
                <a:solidFill>
                  <a:srgbClr val="FFFFFF"/>
                </a:solidFill>
                <a:latin typeface="Segoe UI Light" pitchFamily="34" charset="0"/>
              </a:defRPr>
            </a:lvl1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2353" b="0" i="0" u="none" strike="noStrike" kern="1200" cap="none" spc="0" normalizeH="0" baseline="0" noProof="0" dirty="0">
                <a:ln>
                  <a:noFill/>
                </a:ln>
                <a:solidFill>
                  <a:srgbClr val="1A1A1A"/>
                </a:solidFill>
                <a:effectLst/>
                <a:uLnTx/>
                <a:uFillTx/>
                <a:latin typeface="Segoe UI Light" pitchFamily="34" charset="0"/>
                <a:ea typeface="+mn-ea"/>
                <a:cs typeface="+mn-cs"/>
              </a:rPr>
              <a:t>OS &amp; Apps execute in WVD</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568" b="0" i="0" u="none" strike="noStrike" kern="1200" cap="none" spc="0" normalizeH="0" baseline="0" noProof="0" dirty="0">
                <a:ln>
                  <a:noFill/>
                </a:ln>
                <a:solidFill>
                  <a:srgbClr val="1A1A1A"/>
                </a:solidFill>
                <a:effectLst/>
                <a:uLnTx/>
                <a:uFillTx/>
                <a:latin typeface="Segoe UI"/>
                <a:ea typeface="+mn-ea"/>
                <a:cs typeface="+mn-cs"/>
              </a:rPr>
              <a:t>(Memory/CPU/Disk </a:t>
            </a:r>
            <a:br>
              <a:rPr kumimoji="0" lang="en-US" sz="1568" b="0" i="0" u="none" strike="noStrike" kern="1200" cap="none" spc="0" normalizeH="0" baseline="0" noProof="0" dirty="0">
                <a:ln>
                  <a:noFill/>
                </a:ln>
                <a:solidFill>
                  <a:srgbClr val="1A1A1A"/>
                </a:solidFill>
                <a:effectLst/>
                <a:uLnTx/>
                <a:uFillTx/>
                <a:latin typeface="Segoe UI"/>
                <a:ea typeface="+mn-ea"/>
                <a:cs typeface="+mn-cs"/>
              </a:rPr>
            </a:br>
            <a:r>
              <a:rPr kumimoji="0" lang="en-US" sz="1568" b="0" i="0" u="none" strike="noStrike" kern="1200" cap="none" spc="0" normalizeH="0" baseline="0" noProof="0" dirty="0">
                <a:ln>
                  <a:noFill/>
                </a:ln>
                <a:solidFill>
                  <a:srgbClr val="1A1A1A"/>
                </a:solidFill>
                <a:effectLst/>
                <a:uLnTx/>
                <a:uFillTx/>
                <a:latin typeface="Segoe UI"/>
                <a:ea typeface="+mn-ea"/>
                <a:cs typeface="+mn-cs"/>
              </a:rPr>
              <a:t>space consumed here)...</a:t>
            </a:r>
          </a:p>
        </p:txBody>
      </p:sp>
      <p:pic>
        <p:nvPicPr>
          <p:cNvPr id="73" name="Picture 72"/>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511177" y="3424368"/>
            <a:ext cx="3031373" cy="180327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2" name="Cube 11"/>
          <p:cNvSpPr/>
          <p:nvPr/>
        </p:nvSpPr>
        <p:spPr bwMode="auto">
          <a:xfrm>
            <a:off x="4579953" y="3606875"/>
            <a:ext cx="954707" cy="954707"/>
          </a:xfrm>
          <a:prstGeom prst="cub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grpSp>
        <p:nvGrpSpPr>
          <p:cNvPr id="7" name="Group 4"/>
          <p:cNvGrpSpPr>
            <a:grpSpLocks noChangeAspect="1"/>
          </p:cNvGrpSpPr>
          <p:nvPr/>
        </p:nvGrpSpPr>
        <p:grpSpPr bwMode="auto">
          <a:xfrm>
            <a:off x="5164523" y="3191473"/>
            <a:ext cx="928291" cy="862731"/>
            <a:chOff x="3428" y="1751"/>
            <a:chExt cx="977" cy="908"/>
          </a:xfrm>
          <a:solidFill>
            <a:schemeClr val="tx1"/>
          </a:solidFill>
        </p:grpSpPr>
        <p:sp>
          <p:nvSpPr>
            <p:cNvPr id="10" name="Freeform 6"/>
            <p:cNvSpPr>
              <a:spLocks/>
            </p:cNvSpPr>
            <p:nvPr/>
          </p:nvSpPr>
          <p:spPr bwMode="auto">
            <a:xfrm>
              <a:off x="3428" y="2020"/>
              <a:ext cx="716" cy="639"/>
            </a:xfrm>
            <a:custGeom>
              <a:avLst/>
              <a:gdLst>
                <a:gd name="T0" fmla="*/ 2341 w 2864"/>
                <a:gd name="T1" fmla="*/ 263 h 2557"/>
                <a:gd name="T2" fmla="*/ 2864 w 2864"/>
                <a:gd name="T3" fmla="*/ 788 h 2557"/>
                <a:gd name="T4" fmla="*/ 2695 w 2864"/>
                <a:gd name="T5" fmla="*/ 870 h 2557"/>
                <a:gd name="T6" fmla="*/ 2626 w 2864"/>
                <a:gd name="T7" fmla="*/ 951 h 2557"/>
                <a:gd name="T8" fmla="*/ 2511 w 2864"/>
                <a:gd name="T9" fmla="*/ 941 h 2557"/>
                <a:gd name="T10" fmla="*/ 2479 w 2864"/>
                <a:gd name="T11" fmla="*/ 1111 h 2557"/>
                <a:gd name="T12" fmla="*/ 2359 w 2864"/>
                <a:gd name="T13" fmla="*/ 1105 h 2557"/>
                <a:gd name="T14" fmla="*/ 2283 w 2864"/>
                <a:gd name="T15" fmla="*/ 1183 h 2557"/>
                <a:gd name="T16" fmla="*/ 2212 w 2864"/>
                <a:gd name="T17" fmla="*/ 1265 h 2557"/>
                <a:gd name="T18" fmla="*/ 2089 w 2864"/>
                <a:gd name="T19" fmla="*/ 1265 h 2557"/>
                <a:gd name="T20" fmla="*/ 2077 w 2864"/>
                <a:gd name="T21" fmla="*/ 1425 h 2557"/>
                <a:gd name="T22" fmla="*/ 1954 w 2864"/>
                <a:gd name="T23" fmla="*/ 1425 h 2557"/>
                <a:gd name="T24" fmla="*/ 1881 w 2864"/>
                <a:gd name="T25" fmla="*/ 1502 h 2557"/>
                <a:gd name="T26" fmla="*/ 1688 w 2864"/>
                <a:gd name="T27" fmla="*/ 1582 h 2557"/>
                <a:gd name="T28" fmla="*/ 1670 w 2864"/>
                <a:gd name="T29" fmla="*/ 1686 h 2557"/>
                <a:gd name="T30" fmla="*/ 1478 w 2864"/>
                <a:gd name="T31" fmla="*/ 1741 h 2557"/>
                <a:gd name="T32" fmla="*/ 1465 w 2864"/>
                <a:gd name="T33" fmla="*/ 1901 h 2557"/>
                <a:gd name="T34" fmla="*/ 1340 w 2864"/>
                <a:gd name="T35" fmla="*/ 1901 h 2557"/>
                <a:gd name="T36" fmla="*/ 1268 w 2864"/>
                <a:gd name="T37" fmla="*/ 1954 h 2557"/>
                <a:gd name="T38" fmla="*/ 1255 w 2864"/>
                <a:gd name="T39" fmla="*/ 2060 h 2557"/>
                <a:gd name="T40" fmla="*/ 1065 w 2864"/>
                <a:gd name="T41" fmla="*/ 2111 h 2557"/>
                <a:gd name="T42" fmla="*/ 1050 w 2864"/>
                <a:gd name="T43" fmla="*/ 2211 h 2557"/>
                <a:gd name="T44" fmla="*/ 868 w 2864"/>
                <a:gd name="T45" fmla="*/ 2227 h 2557"/>
                <a:gd name="T46" fmla="*/ 858 w 2864"/>
                <a:gd name="T47" fmla="*/ 2324 h 2557"/>
                <a:gd name="T48" fmla="*/ 791 w 2864"/>
                <a:gd name="T49" fmla="*/ 2376 h 2557"/>
                <a:gd name="T50" fmla="*/ 661 w 2864"/>
                <a:gd name="T51" fmla="*/ 2376 h 2557"/>
                <a:gd name="T52" fmla="*/ 656 w 2864"/>
                <a:gd name="T53" fmla="*/ 2465 h 2557"/>
                <a:gd name="T54" fmla="*/ 651 w 2864"/>
                <a:gd name="T55" fmla="*/ 2557 h 2557"/>
                <a:gd name="T56" fmla="*/ 552 w 2864"/>
                <a:gd name="T57" fmla="*/ 2542 h 2557"/>
                <a:gd name="T58" fmla="*/ 467 w 2864"/>
                <a:gd name="T59" fmla="*/ 2510 h 2557"/>
                <a:gd name="T60" fmla="*/ 394 w 2864"/>
                <a:gd name="T61" fmla="*/ 2465 h 2557"/>
                <a:gd name="T62" fmla="*/ 327 w 2864"/>
                <a:gd name="T63" fmla="*/ 2410 h 2557"/>
                <a:gd name="T64" fmla="*/ 268 w 2864"/>
                <a:gd name="T65" fmla="*/ 2349 h 2557"/>
                <a:gd name="T66" fmla="*/ 212 w 2864"/>
                <a:gd name="T67" fmla="*/ 2285 h 2557"/>
                <a:gd name="T68" fmla="*/ 155 w 2864"/>
                <a:gd name="T69" fmla="*/ 2221 h 2557"/>
                <a:gd name="T70" fmla="*/ 97 w 2864"/>
                <a:gd name="T71" fmla="*/ 2162 h 2557"/>
                <a:gd name="T72" fmla="*/ 34 w 2864"/>
                <a:gd name="T73" fmla="*/ 2110 h 2557"/>
                <a:gd name="T74" fmla="*/ 423 w 2864"/>
                <a:gd name="T75" fmla="*/ 1664 h 2557"/>
                <a:gd name="T76" fmla="*/ 1258 w 2864"/>
                <a:gd name="T77" fmla="*/ 826 h 2557"/>
                <a:gd name="T78" fmla="*/ 2080 w 2864"/>
                <a:gd name="T79" fmla="*/ 0 h 2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864" h="2557">
                  <a:moveTo>
                    <a:pt x="2080" y="0"/>
                  </a:moveTo>
                  <a:lnTo>
                    <a:pt x="2341" y="263"/>
                  </a:lnTo>
                  <a:lnTo>
                    <a:pt x="2603" y="525"/>
                  </a:lnTo>
                  <a:lnTo>
                    <a:pt x="2864" y="788"/>
                  </a:lnTo>
                  <a:lnTo>
                    <a:pt x="2708" y="788"/>
                  </a:lnTo>
                  <a:lnTo>
                    <a:pt x="2695" y="870"/>
                  </a:lnTo>
                  <a:lnTo>
                    <a:pt x="2680" y="957"/>
                  </a:lnTo>
                  <a:lnTo>
                    <a:pt x="2626" y="951"/>
                  </a:lnTo>
                  <a:lnTo>
                    <a:pt x="2570" y="947"/>
                  </a:lnTo>
                  <a:lnTo>
                    <a:pt x="2511" y="941"/>
                  </a:lnTo>
                  <a:lnTo>
                    <a:pt x="2495" y="1026"/>
                  </a:lnTo>
                  <a:lnTo>
                    <a:pt x="2479" y="1111"/>
                  </a:lnTo>
                  <a:lnTo>
                    <a:pt x="2418" y="1109"/>
                  </a:lnTo>
                  <a:lnTo>
                    <a:pt x="2359" y="1105"/>
                  </a:lnTo>
                  <a:lnTo>
                    <a:pt x="2296" y="1103"/>
                  </a:lnTo>
                  <a:lnTo>
                    <a:pt x="2283" y="1183"/>
                  </a:lnTo>
                  <a:lnTo>
                    <a:pt x="2271" y="1265"/>
                  </a:lnTo>
                  <a:lnTo>
                    <a:pt x="2212" y="1265"/>
                  </a:lnTo>
                  <a:lnTo>
                    <a:pt x="2153" y="1265"/>
                  </a:lnTo>
                  <a:lnTo>
                    <a:pt x="2089" y="1265"/>
                  </a:lnTo>
                  <a:lnTo>
                    <a:pt x="2083" y="1345"/>
                  </a:lnTo>
                  <a:lnTo>
                    <a:pt x="2077" y="1425"/>
                  </a:lnTo>
                  <a:lnTo>
                    <a:pt x="2015" y="1425"/>
                  </a:lnTo>
                  <a:lnTo>
                    <a:pt x="1954" y="1425"/>
                  </a:lnTo>
                  <a:lnTo>
                    <a:pt x="1888" y="1425"/>
                  </a:lnTo>
                  <a:lnTo>
                    <a:pt x="1881" y="1502"/>
                  </a:lnTo>
                  <a:lnTo>
                    <a:pt x="1875" y="1582"/>
                  </a:lnTo>
                  <a:lnTo>
                    <a:pt x="1688" y="1582"/>
                  </a:lnTo>
                  <a:lnTo>
                    <a:pt x="1679" y="1634"/>
                  </a:lnTo>
                  <a:lnTo>
                    <a:pt x="1670" y="1686"/>
                  </a:lnTo>
                  <a:lnTo>
                    <a:pt x="1662" y="1741"/>
                  </a:lnTo>
                  <a:lnTo>
                    <a:pt x="1478" y="1741"/>
                  </a:lnTo>
                  <a:lnTo>
                    <a:pt x="1472" y="1821"/>
                  </a:lnTo>
                  <a:lnTo>
                    <a:pt x="1465" y="1901"/>
                  </a:lnTo>
                  <a:lnTo>
                    <a:pt x="1401" y="1901"/>
                  </a:lnTo>
                  <a:lnTo>
                    <a:pt x="1340" y="1901"/>
                  </a:lnTo>
                  <a:lnTo>
                    <a:pt x="1274" y="1901"/>
                  </a:lnTo>
                  <a:lnTo>
                    <a:pt x="1268" y="1954"/>
                  </a:lnTo>
                  <a:lnTo>
                    <a:pt x="1263" y="2006"/>
                  </a:lnTo>
                  <a:lnTo>
                    <a:pt x="1255" y="2060"/>
                  </a:lnTo>
                  <a:lnTo>
                    <a:pt x="1073" y="2060"/>
                  </a:lnTo>
                  <a:lnTo>
                    <a:pt x="1065" y="2111"/>
                  </a:lnTo>
                  <a:lnTo>
                    <a:pt x="1057" y="2159"/>
                  </a:lnTo>
                  <a:lnTo>
                    <a:pt x="1050" y="2211"/>
                  </a:lnTo>
                  <a:lnTo>
                    <a:pt x="958" y="2220"/>
                  </a:lnTo>
                  <a:lnTo>
                    <a:pt x="868" y="2227"/>
                  </a:lnTo>
                  <a:lnTo>
                    <a:pt x="863" y="2277"/>
                  </a:lnTo>
                  <a:lnTo>
                    <a:pt x="858" y="2324"/>
                  </a:lnTo>
                  <a:lnTo>
                    <a:pt x="854" y="2376"/>
                  </a:lnTo>
                  <a:lnTo>
                    <a:pt x="791" y="2376"/>
                  </a:lnTo>
                  <a:lnTo>
                    <a:pt x="727" y="2376"/>
                  </a:lnTo>
                  <a:lnTo>
                    <a:pt x="661" y="2376"/>
                  </a:lnTo>
                  <a:lnTo>
                    <a:pt x="659" y="2421"/>
                  </a:lnTo>
                  <a:lnTo>
                    <a:pt x="656" y="2465"/>
                  </a:lnTo>
                  <a:lnTo>
                    <a:pt x="653" y="2510"/>
                  </a:lnTo>
                  <a:lnTo>
                    <a:pt x="651" y="2557"/>
                  </a:lnTo>
                  <a:lnTo>
                    <a:pt x="600" y="2552"/>
                  </a:lnTo>
                  <a:lnTo>
                    <a:pt x="552" y="2542"/>
                  </a:lnTo>
                  <a:lnTo>
                    <a:pt x="507" y="2527"/>
                  </a:lnTo>
                  <a:lnTo>
                    <a:pt x="467" y="2510"/>
                  </a:lnTo>
                  <a:lnTo>
                    <a:pt x="429" y="2490"/>
                  </a:lnTo>
                  <a:lnTo>
                    <a:pt x="394" y="2465"/>
                  </a:lnTo>
                  <a:lnTo>
                    <a:pt x="359" y="2439"/>
                  </a:lnTo>
                  <a:lnTo>
                    <a:pt x="327" y="2410"/>
                  </a:lnTo>
                  <a:lnTo>
                    <a:pt x="298" y="2380"/>
                  </a:lnTo>
                  <a:lnTo>
                    <a:pt x="268" y="2349"/>
                  </a:lnTo>
                  <a:lnTo>
                    <a:pt x="239" y="2317"/>
                  </a:lnTo>
                  <a:lnTo>
                    <a:pt x="212" y="2285"/>
                  </a:lnTo>
                  <a:lnTo>
                    <a:pt x="184" y="2252"/>
                  </a:lnTo>
                  <a:lnTo>
                    <a:pt x="155" y="2221"/>
                  </a:lnTo>
                  <a:lnTo>
                    <a:pt x="127" y="2190"/>
                  </a:lnTo>
                  <a:lnTo>
                    <a:pt x="97" y="2162"/>
                  </a:lnTo>
                  <a:lnTo>
                    <a:pt x="66" y="2135"/>
                  </a:lnTo>
                  <a:lnTo>
                    <a:pt x="34" y="2110"/>
                  </a:lnTo>
                  <a:lnTo>
                    <a:pt x="0" y="2087"/>
                  </a:lnTo>
                  <a:lnTo>
                    <a:pt x="423" y="1664"/>
                  </a:lnTo>
                  <a:lnTo>
                    <a:pt x="842" y="1242"/>
                  </a:lnTo>
                  <a:lnTo>
                    <a:pt x="1258" y="826"/>
                  </a:lnTo>
                  <a:lnTo>
                    <a:pt x="1670" y="412"/>
                  </a:lnTo>
                  <a:lnTo>
                    <a:pt x="2080" y="0"/>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11" name="Freeform 7"/>
            <p:cNvSpPr>
              <a:spLocks noEditPoints="1"/>
            </p:cNvSpPr>
            <p:nvPr/>
          </p:nvSpPr>
          <p:spPr bwMode="auto">
            <a:xfrm>
              <a:off x="3963" y="1751"/>
              <a:ext cx="442" cy="434"/>
            </a:xfrm>
            <a:custGeom>
              <a:avLst/>
              <a:gdLst>
                <a:gd name="T0" fmla="*/ 548 w 1765"/>
                <a:gd name="T1" fmla="*/ 522 h 1735"/>
                <a:gd name="T2" fmla="*/ 372 w 1765"/>
                <a:gd name="T3" fmla="*/ 696 h 1735"/>
                <a:gd name="T4" fmla="*/ 452 w 1765"/>
                <a:gd name="T5" fmla="*/ 949 h 1735"/>
                <a:gd name="T6" fmla="*/ 786 w 1765"/>
                <a:gd name="T7" fmla="*/ 1285 h 1735"/>
                <a:gd name="T8" fmla="*/ 1029 w 1765"/>
                <a:gd name="T9" fmla="*/ 1381 h 1735"/>
                <a:gd name="T10" fmla="*/ 1178 w 1765"/>
                <a:gd name="T11" fmla="*/ 1245 h 1735"/>
                <a:gd name="T12" fmla="*/ 1316 w 1765"/>
                <a:gd name="T13" fmla="*/ 1120 h 1735"/>
                <a:gd name="T14" fmla="*/ 1036 w 1765"/>
                <a:gd name="T15" fmla="*/ 840 h 1735"/>
                <a:gd name="T16" fmla="*/ 765 w 1765"/>
                <a:gd name="T17" fmla="*/ 568 h 1735"/>
                <a:gd name="T18" fmla="*/ 839 w 1765"/>
                <a:gd name="T19" fmla="*/ 0 h 1735"/>
                <a:gd name="T20" fmla="*/ 862 w 1765"/>
                <a:gd name="T21" fmla="*/ 7 h 1735"/>
                <a:gd name="T22" fmla="*/ 884 w 1765"/>
                <a:gd name="T23" fmla="*/ 36 h 1735"/>
                <a:gd name="T24" fmla="*/ 903 w 1765"/>
                <a:gd name="T25" fmla="*/ 74 h 1735"/>
                <a:gd name="T26" fmla="*/ 913 w 1765"/>
                <a:gd name="T27" fmla="*/ 109 h 1735"/>
                <a:gd name="T28" fmla="*/ 909 w 1765"/>
                <a:gd name="T29" fmla="*/ 136 h 1735"/>
                <a:gd name="T30" fmla="*/ 884 w 1765"/>
                <a:gd name="T31" fmla="*/ 191 h 1735"/>
                <a:gd name="T32" fmla="*/ 882 w 1765"/>
                <a:gd name="T33" fmla="*/ 237 h 1735"/>
                <a:gd name="T34" fmla="*/ 897 w 1765"/>
                <a:gd name="T35" fmla="*/ 278 h 1735"/>
                <a:gd name="T36" fmla="*/ 926 w 1765"/>
                <a:gd name="T37" fmla="*/ 316 h 1735"/>
                <a:gd name="T38" fmla="*/ 963 w 1765"/>
                <a:gd name="T39" fmla="*/ 354 h 1735"/>
                <a:gd name="T40" fmla="*/ 1185 w 1765"/>
                <a:gd name="T41" fmla="*/ 573 h 1735"/>
                <a:gd name="T42" fmla="*/ 1409 w 1765"/>
                <a:gd name="T43" fmla="*/ 791 h 1735"/>
                <a:gd name="T44" fmla="*/ 1449 w 1765"/>
                <a:gd name="T45" fmla="*/ 814 h 1735"/>
                <a:gd name="T46" fmla="*/ 1497 w 1765"/>
                <a:gd name="T47" fmla="*/ 830 h 1735"/>
                <a:gd name="T48" fmla="*/ 1546 w 1765"/>
                <a:gd name="T49" fmla="*/ 832 h 1735"/>
                <a:gd name="T50" fmla="*/ 1594 w 1765"/>
                <a:gd name="T51" fmla="*/ 818 h 1735"/>
                <a:gd name="T52" fmla="*/ 1644 w 1765"/>
                <a:gd name="T53" fmla="*/ 814 h 1735"/>
                <a:gd name="T54" fmla="*/ 1686 w 1765"/>
                <a:gd name="T55" fmla="*/ 826 h 1735"/>
                <a:gd name="T56" fmla="*/ 1720 w 1765"/>
                <a:gd name="T57" fmla="*/ 855 h 1735"/>
                <a:gd name="T58" fmla="*/ 1751 w 1765"/>
                <a:gd name="T59" fmla="*/ 896 h 1735"/>
                <a:gd name="T60" fmla="*/ 1565 w 1765"/>
                <a:gd name="T61" fmla="*/ 1126 h 1735"/>
                <a:gd name="T62" fmla="*/ 1168 w 1765"/>
                <a:gd name="T63" fmla="*/ 1524 h 1735"/>
                <a:gd name="T64" fmla="*/ 955 w 1765"/>
                <a:gd name="T65" fmla="*/ 1728 h 1735"/>
                <a:gd name="T66" fmla="*/ 919 w 1765"/>
                <a:gd name="T67" fmla="*/ 1735 h 1735"/>
                <a:gd name="T68" fmla="*/ 875 w 1765"/>
                <a:gd name="T69" fmla="*/ 1733 h 1735"/>
                <a:gd name="T70" fmla="*/ 837 w 1765"/>
                <a:gd name="T71" fmla="*/ 1721 h 1735"/>
                <a:gd name="T72" fmla="*/ 552 w 1765"/>
                <a:gd name="T73" fmla="*/ 1448 h 1735"/>
                <a:gd name="T74" fmla="*/ 20 w 1765"/>
                <a:gd name="T75" fmla="*/ 909 h 1735"/>
                <a:gd name="T76" fmla="*/ 5 w 1765"/>
                <a:gd name="T77" fmla="*/ 877 h 1735"/>
                <a:gd name="T78" fmla="*/ 0 w 1765"/>
                <a:gd name="T79" fmla="*/ 832 h 1735"/>
                <a:gd name="T80" fmla="*/ 5 w 1765"/>
                <a:gd name="T81" fmla="*/ 786 h 1735"/>
                <a:gd name="T82" fmla="*/ 20 w 1765"/>
                <a:gd name="T83" fmla="*/ 753 h 1735"/>
                <a:gd name="T84" fmla="*/ 378 w 1765"/>
                <a:gd name="T85" fmla="*/ 387 h 1735"/>
                <a:gd name="T86" fmla="*/ 744 w 1765"/>
                <a:gd name="T87" fmla="*/ 30 h 1735"/>
                <a:gd name="T88" fmla="*/ 772 w 1765"/>
                <a:gd name="T89" fmla="*/ 13 h 1735"/>
                <a:gd name="T90" fmla="*/ 806 w 1765"/>
                <a:gd name="T91" fmla="*/ 3 h 1735"/>
                <a:gd name="T92" fmla="*/ 839 w 1765"/>
                <a:gd name="T93" fmla="*/ 0 h 1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765" h="1735">
                  <a:moveTo>
                    <a:pt x="633" y="437"/>
                  </a:moveTo>
                  <a:lnTo>
                    <a:pt x="548" y="522"/>
                  </a:lnTo>
                  <a:lnTo>
                    <a:pt x="460" y="609"/>
                  </a:lnTo>
                  <a:lnTo>
                    <a:pt x="372" y="696"/>
                  </a:lnTo>
                  <a:lnTo>
                    <a:pt x="286" y="783"/>
                  </a:lnTo>
                  <a:lnTo>
                    <a:pt x="452" y="949"/>
                  </a:lnTo>
                  <a:lnTo>
                    <a:pt x="620" y="1117"/>
                  </a:lnTo>
                  <a:lnTo>
                    <a:pt x="786" y="1285"/>
                  </a:lnTo>
                  <a:lnTo>
                    <a:pt x="952" y="1452"/>
                  </a:lnTo>
                  <a:lnTo>
                    <a:pt x="1029" y="1381"/>
                  </a:lnTo>
                  <a:lnTo>
                    <a:pt x="1105" y="1311"/>
                  </a:lnTo>
                  <a:lnTo>
                    <a:pt x="1178" y="1245"/>
                  </a:lnTo>
                  <a:lnTo>
                    <a:pt x="1248" y="1181"/>
                  </a:lnTo>
                  <a:lnTo>
                    <a:pt x="1316" y="1120"/>
                  </a:lnTo>
                  <a:lnTo>
                    <a:pt x="1175" y="979"/>
                  </a:lnTo>
                  <a:lnTo>
                    <a:pt x="1036" y="840"/>
                  </a:lnTo>
                  <a:lnTo>
                    <a:pt x="899" y="703"/>
                  </a:lnTo>
                  <a:lnTo>
                    <a:pt x="765" y="568"/>
                  </a:lnTo>
                  <a:lnTo>
                    <a:pt x="633" y="437"/>
                  </a:lnTo>
                  <a:close/>
                  <a:moveTo>
                    <a:pt x="839" y="0"/>
                  </a:moveTo>
                  <a:lnTo>
                    <a:pt x="853" y="3"/>
                  </a:lnTo>
                  <a:lnTo>
                    <a:pt x="862" y="7"/>
                  </a:lnTo>
                  <a:lnTo>
                    <a:pt x="874" y="20"/>
                  </a:lnTo>
                  <a:lnTo>
                    <a:pt x="884" y="36"/>
                  </a:lnTo>
                  <a:lnTo>
                    <a:pt x="895" y="55"/>
                  </a:lnTo>
                  <a:lnTo>
                    <a:pt x="903" y="74"/>
                  </a:lnTo>
                  <a:lnTo>
                    <a:pt x="909" y="91"/>
                  </a:lnTo>
                  <a:lnTo>
                    <a:pt x="913" y="109"/>
                  </a:lnTo>
                  <a:lnTo>
                    <a:pt x="913" y="125"/>
                  </a:lnTo>
                  <a:lnTo>
                    <a:pt x="909" y="136"/>
                  </a:lnTo>
                  <a:lnTo>
                    <a:pt x="894" y="165"/>
                  </a:lnTo>
                  <a:lnTo>
                    <a:pt x="884" y="191"/>
                  </a:lnTo>
                  <a:lnTo>
                    <a:pt x="881" y="216"/>
                  </a:lnTo>
                  <a:lnTo>
                    <a:pt x="882" y="237"/>
                  </a:lnTo>
                  <a:lnTo>
                    <a:pt x="888" y="258"/>
                  </a:lnTo>
                  <a:lnTo>
                    <a:pt x="897" y="278"/>
                  </a:lnTo>
                  <a:lnTo>
                    <a:pt x="910" y="297"/>
                  </a:lnTo>
                  <a:lnTo>
                    <a:pt x="926" y="316"/>
                  </a:lnTo>
                  <a:lnTo>
                    <a:pt x="944" y="335"/>
                  </a:lnTo>
                  <a:lnTo>
                    <a:pt x="963" y="354"/>
                  </a:lnTo>
                  <a:lnTo>
                    <a:pt x="1075" y="463"/>
                  </a:lnTo>
                  <a:lnTo>
                    <a:pt x="1185" y="573"/>
                  </a:lnTo>
                  <a:lnTo>
                    <a:pt x="1296" y="683"/>
                  </a:lnTo>
                  <a:lnTo>
                    <a:pt x="1409" y="791"/>
                  </a:lnTo>
                  <a:lnTo>
                    <a:pt x="1427" y="804"/>
                  </a:lnTo>
                  <a:lnTo>
                    <a:pt x="1449" y="814"/>
                  </a:lnTo>
                  <a:lnTo>
                    <a:pt x="1472" y="824"/>
                  </a:lnTo>
                  <a:lnTo>
                    <a:pt x="1497" y="830"/>
                  </a:lnTo>
                  <a:lnTo>
                    <a:pt x="1522" y="833"/>
                  </a:lnTo>
                  <a:lnTo>
                    <a:pt x="1546" y="832"/>
                  </a:lnTo>
                  <a:lnTo>
                    <a:pt x="1566" y="827"/>
                  </a:lnTo>
                  <a:lnTo>
                    <a:pt x="1594" y="818"/>
                  </a:lnTo>
                  <a:lnTo>
                    <a:pt x="1620" y="814"/>
                  </a:lnTo>
                  <a:lnTo>
                    <a:pt x="1644" y="814"/>
                  </a:lnTo>
                  <a:lnTo>
                    <a:pt x="1665" y="818"/>
                  </a:lnTo>
                  <a:lnTo>
                    <a:pt x="1686" y="826"/>
                  </a:lnTo>
                  <a:lnTo>
                    <a:pt x="1703" y="838"/>
                  </a:lnTo>
                  <a:lnTo>
                    <a:pt x="1720" y="855"/>
                  </a:lnTo>
                  <a:lnTo>
                    <a:pt x="1735" y="874"/>
                  </a:lnTo>
                  <a:lnTo>
                    <a:pt x="1751" y="896"/>
                  </a:lnTo>
                  <a:lnTo>
                    <a:pt x="1765" y="922"/>
                  </a:lnTo>
                  <a:lnTo>
                    <a:pt x="1565" y="1126"/>
                  </a:lnTo>
                  <a:lnTo>
                    <a:pt x="1366" y="1327"/>
                  </a:lnTo>
                  <a:lnTo>
                    <a:pt x="1168" y="1524"/>
                  </a:lnTo>
                  <a:lnTo>
                    <a:pt x="967" y="1721"/>
                  </a:lnTo>
                  <a:lnTo>
                    <a:pt x="955" y="1728"/>
                  </a:lnTo>
                  <a:lnTo>
                    <a:pt x="939" y="1733"/>
                  </a:lnTo>
                  <a:lnTo>
                    <a:pt x="919" y="1735"/>
                  </a:lnTo>
                  <a:lnTo>
                    <a:pt x="897" y="1735"/>
                  </a:lnTo>
                  <a:lnTo>
                    <a:pt x="875" y="1733"/>
                  </a:lnTo>
                  <a:lnTo>
                    <a:pt x="855" y="1728"/>
                  </a:lnTo>
                  <a:lnTo>
                    <a:pt x="837" y="1721"/>
                  </a:lnTo>
                  <a:lnTo>
                    <a:pt x="824" y="1711"/>
                  </a:lnTo>
                  <a:lnTo>
                    <a:pt x="552" y="1448"/>
                  </a:lnTo>
                  <a:lnTo>
                    <a:pt x="284" y="1181"/>
                  </a:lnTo>
                  <a:lnTo>
                    <a:pt x="20" y="909"/>
                  </a:lnTo>
                  <a:lnTo>
                    <a:pt x="11" y="896"/>
                  </a:lnTo>
                  <a:lnTo>
                    <a:pt x="5" y="877"/>
                  </a:lnTo>
                  <a:lnTo>
                    <a:pt x="1" y="856"/>
                  </a:lnTo>
                  <a:lnTo>
                    <a:pt x="0" y="832"/>
                  </a:lnTo>
                  <a:lnTo>
                    <a:pt x="1" y="809"/>
                  </a:lnTo>
                  <a:lnTo>
                    <a:pt x="5" y="786"/>
                  </a:lnTo>
                  <a:lnTo>
                    <a:pt x="12" y="767"/>
                  </a:lnTo>
                  <a:lnTo>
                    <a:pt x="20" y="753"/>
                  </a:lnTo>
                  <a:lnTo>
                    <a:pt x="198" y="570"/>
                  </a:lnTo>
                  <a:lnTo>
                    <a:pt x="378" y="387"/>
                  </a:lnTo>
                  <a:lnTo>
                    <a:pt x="561" y="207"/>
                  </a:lnTo>
                  <a:lnTo>
                    <a:pt x="744" y="30"/>
                  </a:lnTo>
                  <a:lnTo>
                    <a:pt x="756" y="20"/>
                  </a:lnTo>
                  <a:lnTo>
                    <a:pt x="772" y="13"/>
                  </a:lnTo>
                  <a:lnTo>
                    <a:pt x="788" y="7"/>
                  </a:lnTo>
                  <a:lnTo>
                    <a:pt x="806" y="3"/>
                  </a:lnTo>
                  <a:lnTo>
                    <a:pt x="824" y="0"/>
                  </a:lnTo>
                  <a:lnTo>
                    <a:pt x="839" y="0"/>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grpSp>
      <p:sp>
        <p:nvSpPr>
          <p:cNvPr id="14" name="Flowchart: Data 13"/>
          <p:cNvSpPr/>
          <p:nvPr/>
        </p:nvSpPr>
        <p:spPr bwMode="auto">
          <a:xfrm rot="16200000" flipV="1">
            <a:off x="5279689" y="3900644"/>
            <a:ext cx="942652" cy="244690"/>
          </a:xfrm>
          <a:prstGeom prst="flowChartInputOutput">
            <a:avLst/>
          </a:prstGeom>
          <a:solidFill>
            <a:srgbClr val="0097C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solidFill>
                <a:srgbClr val="1A1A1A"/>
              </a:solidFill>
              <a:effectLst/>
              <a:uLnTx/>
              <a:uFillTx/>
              <a:latin typeface="Segoe UI"/>
              <a:ea typeface="Segoe UI" pitchFamily="34" charset="0"/>
              <a:cs typeface="Segoe UI" pitchFamily="34" charset="0"/>
            </a:endParaRPr>
          </a:p>
        </p:txBody>
      </p:sp>
      <p:sp>
        <p:nvSpPr>
          <p:cNvPr id="84" name="Flowchart: Data 83"/>
          <p:cNvSpPr/>
          <p:nvPr/>
        </p:nvSpPr>
        <p:spPr bwMode="auto">
          <a:xfrm rot="16200000" flipV="1">
            <a:off x="5821367" y="3900644"/>
            <a:ext cx="942652" cy="244690"/>
          </a:xfrm>
          <a:prstGeom prst="flowChartInputOutput">
            <a:avLst/>
          </a:prstGeom>
          <a:solidFill>
            <a:srgbClr val="0097C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solidFill>
                <a:srgbClr val="1A1A1A"/>
              </a:solidFill>
              <a:effectLst/>
              <a:uLnTx/>
              <a:uFillTx/>
              <a:latin typeface="Segoe UI"/>
              <a:ea typeface="Segoe UI" pitchFamily="34" charset="0"/>
              <a:cs typeface="Segoe UI" pitchFamily="34" charset="0"/>
            </a:endParaRPr>
          </a:p>
        </p:txBody>
      </p:sp>
      <p:sp>
        <p:nvSpPr>
          <p:cNvPr id="85" name="Flowchart: Data 84"/>
          <p:cNvSpPr/>
          <p:nvPr/>
        </p:nvSpPr>
        <p:spPr bwMode="auto">
          <a:xfrm rot="16200000" flipV="1">
            <a:off x="6363045" y="3900644"/>
            <a:ext cx="942652" cy="244690"/>
          </a:xfrm>
          <a:prstGeom prst="flowChartInputOutput">
            <a:avLst/>
          </a:prstGeom>
          <a:solidFill>
            <a:srgbClr val="0097C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solidFill>
                <a:srgbClr val="1A1A1A"/>
              </a:solidFill>
              <a:effectLst/>
              <a:uLnTx/>
              <a:uFillTx/>
              <a:latin typeface="Segoe UI"/>
              <a:ea typeface="Segoe UI" pitchFamily="34" charset="0"/>
              <a:cs typeface="Segoe UI" pitchFamily="34" charset="0"/>
            </a:endParaRPr>
          </a:p>
        </p:txBody>
      </p:sp>
      <p:sp>
        <p:nvSpPr>
          <p:cNvPr id="115" name="Flowchart: Data 114"/>
          <p:cNvSpPr/>
          <p:nvPr/>
        </p:nvSpPr>
        <p:spPr bwMode="auto">
          <a:xfrm rot="16200000" flipV="1">
            <a:off x="6904723" y="3900644"/>
            <a:ext cx="942652" cy="244690"/>
          </a:xfrm>
          <a:prstGeom prst="flowChartInputOutput">
            <a:avLst/>
          </a:prstGeom>
          <a:solidFill>
            <a:srgbClr val="0097C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solidFill>
                <a:srgbClr val="1A1A1A"/>
              </a:solidFill>
              <a:effectLst/>
              <a:uLnTx/>
              <a:uFillTx/>
              <a:latin typeface="Segoe UI"/>
              <a:ea typeface="Segoe UI" pitchFamily="34" charset="0"/>
              <a:cs typeface="Segoe UI" pitchFamily="34" charset="0"/>
            </a:endParaRPr>
          </a:p>
        </p:txBody>
      </p:sp>
      <p:sp>
        <p:nvSpPr>
          <p:cNvPr id="116" name="Flowchart: Data 115"/>
          <p:cNvSpPr/>
          <p:nvPr/>
        </p:nvSpPr>
        <p:spPr bwMode="auto">
          <a:xfrm rot="16200000" flipV="1">
            <a:off x="7446402" y="3900644"/>
            <a:ext cx="942652" cy="244690"/>
          </a:xfrm>
          <a:prstGeom prst="flowChartInputOutput">
            <a:avLst/>
          </a:prstGeom>
          <a:solidFill>
            <a:srgbClr val="0097C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solidFill>
                <a:srgbClr val="1A1A1A"/>
              </a:solidFill>
              <a:effectLst/>
              <a:uLnTx/>
              <a:uFillTx/>
              <a:latin typeface="Segoe UI"/>
              <a:ea typeface="Segoe UI" pitchFamily="34" charset="0"/>
              <a:cs typeface="Segoe UI" pitchFamily="34" charset="0"/>
            </a:endParaRPr>
          </a:p>
        </p:txBody>
      </p:sp>
      <p:sp>
        <p:nvSpPr>
          <p:cNvPr id="117" name="Flowchart: Data 116"/>
          <p:cNvSpPr/>
          <p:nvPr/>
        </p:nvSpPr>
        <p:spPr bwMode="auto">
          <a:xfrm rot="16200000" flipV="1">
            <a:off x="7988082" y="3900644"/>
            <a:ext cx="942652" cy="244690"/>
          </a:xfrm>
          <a:prstGeom prst="flowChartInputOutput">
            <a:avLst/>
          </a:prstGeom>
          <a:solidFill>
            <a:srgbClr val="0097C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solidFill>
                <a:srgbClr val="1A1A1A"/>
              </a:solidFill>
              <a:effectLst/>
              <a:uLnTx/>
              <a:uFillTx/>
              <a:latin typeface="Segoe UI"/>
              <a:ea typeface="Segoe UI" pitchFamily="34" charset="0"/>
              <a:cs typeface="Segoe UI" pitchFamily="34" charset="0"/>
            </a:endParaRPr>
          </a:p>
        </p:txBody>
      </p:sp>
      <p:grpSp>
        <p:nvGrpSpPr>
          <p:cNvPr id="24" name="Group 23"/>
          <p:cNvGrpSpPr/>
          <p:nvPr/>
        </p:nvGrpSpPr>
        <p:grpSpPr>
          <a:xfrm>
            <a:off x="7634613" y="4400050"/>
            <a:ext cx="4336248" cy="1576953"/>
            <a:chOff x="7787702" y="4487784"/>
            <a:chExt cx="4423199" cy="1608574"/>
          </a:xfrm>
        </p:grpSpPr>
        <p:sp>
          <p:nvSpPr>
            <p:cNvPr id="122" name="Oval 121"/>
            <p:cNvSpPr/>
            <p:nvPr/>
          </p:nvSpPr>
          <p:spPr bwMode="auto">
            <a:xfrm>
              <a:off x="7787702" y="5335887"/>
              <a:ext cx="609599" cy="60959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3137" b="1" i="0" u="none" strike="noStrike" kern="1200" cap="none" spc="0" normalizeH="0" baseline="0" noProof="0" dirty="0">
                  <a:ln>
                    <a:noFill/>
                  </a:ln>
                  <a:solidFill>
                    <a:srgbClr val="E6E6E6"/>
                  </a:solidFill>
                  <a:effectLst/>
                  <a:uLnTx/>
                  <a:uFillTx/>
                  <a:latin typeface="Segoe UI Light"/>
                  <a:ea typeface="Segoe UI" pitchFamily="34" charset="0"/>
                  <a:cs typeface="Segoe UI" pitchFamily="34" charset="0"/>
                </a:rPr>
                <a:t>2</a:t>
              </a:r>
            </a:p>
          </p:txBody>
        </p:sp>
        <p:sp>
          <p:nvSpPr>
            <p:cNvPr id="123" name="TextBox 31"/>
            <p:cNvSpPr txBox="1">
              <a:spLocks noChangeArrowheads="1"/>
            </p:cNvSpPr>
            <p:nvPr/>
          </p:nvSpPr>
          <p:spPr bwMode="auto">
            <a:xfrm>
              <a:off x="8455174" y="5335887"/>
              <a:ext cx="3755727" cy="760471"/>
            </a:xfrm>
            <a:prstGeom prst="rect">
              <a:avLst/>
            </a:prstGeom>
            <a:noFill/>
            <a:ln w="9525">
              <a:noFill/>
              <a:miter lim="800000"/>
              <a:headEnd/>
              <a:tailEnd/>
            </a:ln>
          </p:spPr>
          <p:txBody>
            <a:bodyPr wrap="square" lIns="92884" tIns="46443" rIns="92884" bIns="46443">
              <a:noAutofit/>
            </a:bodyPr>
            <a:lstStyle>
              <a:defPPr>
                <a:defRPr lang="en-US"/>
              </a:defPPr>
              <a:lvl1pPr algn="ctr">
                <a:defRPr sz="2400" b="1">
                  <a:solidFill>
                    <a:srgbClr val="FFFFFF"/>
                  </a:solidFill>
                  <a:latin typeface="Segoe UI Light" pitchFamily="34" charset="0"/>
                </a:defRPr>
              </a:lvl1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2353" b="0" i="0" u="none" strike="noStrike" kern="1200" cap="none" spc="0" normalizeH="0" baseline="0" noProof="0" dirty="0">
                  <a:ln>
                    <a:noFill/>
                  </a:ln>
                  <a:solidFill>
                    <a:srgbClr val="1A1A1A"/>
                  </a:solidFill>
                  <a:effectLst/>
                  <a:uLnTx/>
                  <a:uFillTx/>
                  <a:latin typeface="Segoe UI Light" pitchFamily="34" charset="0"/>
                  <a:ea typeface="+mn-ea"/>
                  <a:cs typeface="+mn-cs"/>
                </a:rPr>
                <a:t>Desktop or Application interface is sent over HTTPS internet connection</a:t>
              </a:r>
            </a:p>
          </p:txBody>
        </p:sp>
        <p:cxnSp>
          <p:nvCxnSpPr>
            <p:cNvPr id="20" name="Straight Arrow Connector 19"/>
            <p:cNvCxnSpPr>
              <a:endCxn id="116" idx="2"/>
            </p:cNvCxnSpPr>
            <p:nvPr/>
          </p:nvCxnSpPr>
          <p:spPr>
            <a:xfrm flipH="1" flipV="1">
              <a:off x="8076494" y="4487784"/>
              <a:ext cx="0" cy="844190"/>
            </a:xfrm>
            <a:prstGeom prst="straightConnector1">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pic>
        <p:nvPicPr>
          <p:cNvPr id="286722" name="Picture 2" descr="Image result for azure jpg logo">
            <a:extLst>
              <a:ext uri="{FF2B5EF4-FFF2-40B4-BE49-F238E27FC236}">
                <a16:creationId xmlns:a16="http://schemas.microsoft.com/office/drawing/2014/main" id="{390EFF39-300C-4DCD-952A-A36A1658CF5E}"/>
              </a:ext>
            </a:extLst>
          </p:cNvPr>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3178697" y="1419317"/>
            <a:ext cx="1786522" cy="625283"/>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3841450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4"/>
                                        </p:tgtEl>
                                        <p:attrNameLst>
                                          <p:attrName>style.visibility</p:attrName>
                                        </p:attrNameLst>
                                      </p:cBhvr>
                                      <p:to>
                                        <p:strVal val="visible"/>
                                      </p:to>
                                    </p:set>
                                    <p:animEffect transition="in" filter="fade">
                                      <p:cBhvr>
                                        <p:cTn id="16" dur="500"/>
                                        <p:tgtEl>
                                          <p:spTgt spid="84"/>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85"/>
                                        </p:tgtEl>
                                        <p:attrNameLst>
                                          <p:attrName>style.visibility</p:attrName>
                                        </p:attrNameLst>
                                      </p:cBhvr>
                                      <p:to>
                                        <p:strVal val="visible"/>
                                      </p:to>
                                    </p:set>
                                    <p:animEffect transition="in" filter="fade">
                                      <p:cBhvr>
                                        <p:cTn id="20" dur="500"/>
                                        <p:tgtEl>
                                          <p:spTgt spid="85"/>
                                        </p:tgtEl>
                                      </p:cBhvr>
                                    </p:animEffect>
                                  </p:childTnLst>
                                </p:cTn>
                              </p:par>
                            </p:childTnLst>
                          </p:cTn>
                        </p:par>
                        <p:par>
                          <p:cTn id="21" fill="hold">
                            <p:stCondLst>
                              <p:cond delay="1000"/>
                            </p:stCondLst>
                            <p:childTnLst>
                              <p:par>
                                <p:cTn id="22" presetID="10" presetClass="entr" presetSubtype="0" fill="hold" grpId="0" nodeType="afterEffect">
                                  <p:stCondLst>
                                    <p:cond delay="0"/>
                                  </p:stCondLst>
                                  <p:childTnLst>
                                    <p:set>
                                      <p:cBhvr>
                                        <p:cTn id="23" dur="1" fill="hold">
                                          <p:stCondLst>
                                            <p:cond delay="0"/>
                                          </p:stCondLst>
                                        </p:cTn>
                                        <p:tgtEl>
                                          <p:spTgt spid="115"/>
                                        </p:tgtEl>
                                        <p:attrNameLst>
                                          <p:attrName>style.visibility</p:attrName>
                                        </p:attrNameLst>
                                      </p:cBhvr>
                                      <p:to>
                                        <p:strVal val="visible"/>
                                      </p:to>
                                    </p:set>
                                    <p:animEffect transition="in" filter="fade">
                                      <p:cBhvr>
                                        <p:cTn id="24" dur="500"/>
                                        <p:tgtEl>
                                          <p:spTgt spid="115"/>
                                        </p:tgtEl>
                                      </p:cBhvr>
                                    </p:animEffect>
                                  </p:childTnLst>
                                </p:cTn>
                              </p:par>
                            </p:childTnLst>
                          </p:cTn>
                        </p:par>
                        <p:par>
                          <p:cTn id="25" fill="hold">
                            <p:stCondLst>
                              <p:cond delay="1500"/>
                            </p:stCondLst>
                            <p:childTnLst>
                              <p:par>
                                <p:cTn id="26" presetID="10" presetClass="entr" presetSubtype="0" fill="hold" grpId="0" nodeType="afterEffect">
                                  <p:stCondLst>
                                    <p:cond delay="0"/>
                                  </p:stCondLst>
                                  <p:childTnLst>
                                    <p:set>
                                      <p:cBhvr>
                                        <p:cTn id="27" dur="1" fill="hold">
                                          <p:stCondLst>
                                            <p:cond delay="0"/>
                                          </p:stCondLst>
                                        </p:cTn>
                                        <p:tgtEl>
                                          <p:spTgt spid="116"/>
                                        </p:tgtEl>
                                        <p:attrNameLst>
                                          <p:attrName>style.visibility</p:attrName>
                                        </p:attrNameLst>
                                      </p:cBhvr>
                                      <p:to>
                                        <p:strVal val="visible"/>
                                      </p:to>
                                    </p:set>
                                    <p:animEffect transition="in" filter="fade">
                                      <p:cBhvr>
                                        <p:cTn id="28" dur="500"/>
                                        <p:tgtEl>
                                          <p:spTgt spid="116"/>
                                        </p:tgtEl>
                                      </p:cBhvr>
                                    </p:animEffect>
                                  </p:childTnLst>
                                </p:cTn>
                              </p:par>
                            </p:childTnLst>
                          </p:cTn>
                        </p:par>
                        <p:par>
                          <p:cTn id="29" fill="hold">
                            <p:stCondLst>
                              <p:cond delay="2000"/>
                            </p:stCondLst>
                            <p:childTnLst>
                              <p:par>
                                <p:cTn id="30" presetID="10" presetClass="entr" presetSubtype="0" fill="hold" grpId="0" nodeType="afterEffect">
                                  <p:stCondLst>
                                    <p:cond delay="0"/>
                                  </p:stCondLst>
                                  <p:childTnLst>
                                    <p:set>
                                      <p:cBhvr>
                                        <p:cTn id="31" dur="1" fill="hold">
                                          <p:stCondLst>
                                            <p:cond delay="0"/>
                                          </p:stCondLst>
                                        </p:cTn>
                                        <p:tgtEl>
                                          <p:spTgt spid="117"/>
                                        </p:tgtEl>
                                        <p:attrNameLst>
                                          <p:attrName>style.visibility</p:attrName>
                                        </p:attrNameLst>
                                      </p:cBhvr>
                                      <p:to>
                                        <p:strVal val="visible"/>
                                      </p:to>
                                    </p:set>
                                    <p:animEffect transition="in" filter="fade">
                                      <p:cBhvr>
                                        <p:cTn id="32" dur="500"/>
                                        <p:tgtEl>
                                          <p:spTgt spid="117"/>
                                        </p:tgtEl>
                                      </p:cBhvr>
                                    </p:animEffect>
                                  </p:childTnLst>
                                </p:cTn>
                              </p:par>
                            </p:childTnLst>
                          </p:cTn>
                        </p:par>
                        <p:par>
                          <p:cTn id="33" fill="hold">
                            <p:stCondLst>
                              <p:cond delay="2500"/>
                            </p:stCondLst>
                            <p:childTnLst>
                              <p:par>
                                <p:cTn id="34" presetID="22" presetClass="entr" presetSubtype="8" fill="hold" grpId="0" nodeType="afterEffect">
                                  <p:stCondLst>
                                    <p:cond delay="0"/>
                                  </p:stCondLst>
                                  <p:childTnLst>
                                    <p:set>
                                      <p:cBhvr>
                                        <p:cTn id="35" dur="1" fill="hold">
                                          <p:stCondLst>
                                            <p:cond delay="0"/>
                                          </p:stCondLst>
                                        </p:cTn>
                                        <p:tgtEl>
                                          <p:spTgt spid="15"/>
                                        </p:tgtEl>
                                        <p:attrNameLst>
                                          <p:attrName>style.visibility</p:attrName>
                                        </p:attrNameLst>
                                      </p:cBhvr>
                                      <p:to>
                                        <p:strVal val="visible"/>
                                      </p:to>
                                    </p:set>
                                    <p:animEffect transition="in" filter="wipe(left)">
                                      <p:cBhvr>
                                        <p:cTn id="36" dur="500"/>
                                        <p:tgtEl>
                                          <p:spTgt spid="15"/>
                                        </p:tgtEl>
                                      </p:cBhvr>
                                    </p:animEffect>
                                  </p:childTnLst>
                                </p:cTn>
                              </p:par>
                              <p:par>
                                <p:cTn id="37" presetID="10" presetClass="entr" presetSubtype="0" fill="hold" nodeType="withEffect">
                                  <p:stCondLst>
                                    <p:cond delay="0"/>
                                  </p:stCondLst>
                                  <p:childTnLst>
                                    <p:set>
                                      <p:cBhvr>
                                        <p:cTn id="38" dur="1" fill="hold">
                                          <p:stCondLst>
                                            <p:cond delay="0"/>
                                          </p:stCondLst>
                                        </p:cTn>
                                        <p:tgtEl>
                                          <p:spTgt spid="24"/>
                                        </p:tgtEl>
                                        <p:attrNameLst>
                                          <p:attrName>style.visibility</p:attrName>
                                        </p:attrNameLst>
                                      </p:cBhvr>
                                      <p:to>
                                        <p:strVal val="visible"/>
                                      </p:to>
                                    </p:set>
                                    <p:animEffect transition="in" filter="fade">
                                      <p:cBhvr>
                                        <p:cTn id="39" dur="500"/>
                                        <p:tgtEl>
                                          <p:spTgt spid="24"/>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25"/>
                                        </p:tgtEl>
                                        <p:attrNameLst>
                                          <p:attrName>style.visibility</p:attrName>
                                        </p:attrNameLst>
                                      </p:cBhvr>
                                      <p:to>
                                        <p:strVal val="visible"/>
                                      </p:to>
                                    </p:set>
                                    <p:animEffect transition="in" filter="fade">
                                      <p:cBhvr>
                                        <p:cTn id="44"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2" grpId="0" animBg="1"/>
      <p:bldP spid="14" grpId="0" animBg="1"/>
      <p:bldP spid="84" grpId="0" animBg="1"/>
      <p:bldP spid="85" grpId="0" animBg="1"/>
      <p:bldP spid="115" grpId="0" animBg="1"/>
      <p:bldP spid="116" grpId="0" animBg="1"/>
      <p:bldP spid="117" grpId="0" animBg="1"/>
    </p:bldLst>
  </p:timing>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C1BA7F-51E3-442F-90DB-7EFA325F5AD8}"/>
              </a:ext>
            </a:extLst>
          </p:cNvPr>
          <p:cNvSpPr>
            <a:spLocks noGrp="1"/>
          </p:cNvSpPr>
          <p:nvPr>
            <p:ph type="title"/>
          </p:nvPr>
        </p:nvSpPr>
        <p:spPr>
          <a:xfrm>
            <a:off x="585217" y="237392"/>
            <a:ext cx="11018520" cy="492443"/>
          </a:xfrm>
        </p:spPr>
        <p:txBody>
          <a:bodyPr/>
          <a:lstStyle/>
          <a:p>
            <a:r>
              <a:rPr lang="en-US" sz="3200" dirty="0"/>
              <a:t>What’s the end state of granting WVD Read Access? (1 of 2)</a:t>
            </a:r>
          </a:p>
        </p:txBody>
      </p:sp>
      <p:pic>
        <p:nvPicPr>
          <p:cNvPr id="6146" name="Picture 2" descr="image003">
            <a:extLst>
              <a:ext uri="{FF2B5EF4-FFF2-40B4-BE49-F238E27FC236}">
                <a16:creationId xmlns:a16="http://schemas.microsoft.com/office/drawing/2014/main" id="{AFC87D3E-B40F-409A-9CD5-4F68B633801B}"/>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55435" y="844063"/>
            <a:ext cx="12129466" cy="57765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a:extLst>
              <a:ext uri="{FF2B5EF4-FFF2-40B4-BE49-F238E27FC236}">
                <a16:creationId xmlns:a16="http://schemas.microsoft.com/office/drawing/2014/main" id="{E14F0F94-A945-4A8E-9B9D-C6083066A1E0}"/>
              </a:ext>
            </a:extLst>
          </p:cNvPr>
          <p:cNvSpPr/>
          <p:nvPr/>
        </p:nvSpPr>
        <p:spPr bwMode="auto">
          <a:xfrm>
            <a:off x="5117123" y="3771900"/>
            <a:ext cx="1582615" cy="2628900"/>
          </a:xfrm>
          <a:prstGeom prst="rect">
            <a:avLst/>
          </a:prstGeom>
          <a:noFill/>
          <a:ln>
            <a:solidFill>
              <a:srgbClr val="C0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Tree>
    <p:extLst>
      <p:ext uri="{BB962C8B-B14F-4D97-AF65-F5344CB8AC3E}">
        <p14:creationId xmlns:p14="http://schemas.microsoft.com/office/powerpoint/2010/main" val="4228033684"/>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C1BA7F-51E3-442F-90DB-7EFA325F5AD8}"/>
              </a:ext>
            </a:extLst>
          </p:cNvPr>
          <p:cNvSpPr>
            <a:spLocks noGrp="1"/>
          </p:cNvSpPr>
          <p:nvPr>
            <p:ph type="title"/>
          </p:nvPr>
        </p:nvSpPr>
        <p:spPr>
          <a:xfrm>
            <a:off x="585217" y="237392"/>
            <a:ext cx="11018520" cy="492443"/>
          </a:xfrm>
        </p:spPr>
        <p:txBody>
          <a:bodyPr/>
          <a:lstStyle/>
          <a:p>
            <a:r>
              <a:rPr lang="en-US" sz="3200" dirty="0"/>
              <a:t>What’s the end state of granting WVD Read Access? (2 of 2)</a:t>
            </a:r>
          </a:p>
        </p:txBody>
      </p:sp>
      <p:pic>
        <p:nvPicPr>
          <p:cNvPr id="7170" name="Picture 2" descr="image001">
            <a:extLst>
              <a:ext uri="{FF2B5EF4-FFF2-40B4-BE49-F238E27FC236}">
                <a16:creationId xmlns:a16="http://schemas.microsoft.com/office/drawing/2014/main" id="{973A4F3E-15F1-44F0-BFFE-10E6F270AE0B}"/>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497966" y="908691"/>
            <a:ext cx="11694034" cy="40325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a:extLst>
              <a:ext uri="{FF2B5EF4-FFF2-40B4-BE49-F238E27FC236}">
                <a16:creationId xmlns:a16="http://schemas.microsoft.com/office/drawing/2014/main" id="{EEC50939-7912-4E6C-AF1B-B461117C60FD}"/>
              </a:ext>
            </a:extLst>
          </p:cNvPr>
          <p:cNvSpPr/>
          <p:nvPr/>
        </p:nvSpPr>
        <p:spPr bwMode="auto">
          <a:xfrm>
            <a:off x="5372100" y="3736731"/>
            <a:ext cx="1582615" cy="1134207"/>
          </a:xfrm>
          <a:prstGeom prst="rect">
            <a:avLst/>
          </a:prstGeom>
          <a:noFill/>
          <a:ln>
            <a:solidFill>
              <a:srgbClr val="C0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Tree>
    <p:extLst>
      <p:ext uri="{BB962C8B-B14F-4D97-AF65-F5344CB8AC3E}">
        <p14:creationId xmlns:p14="http://schemas.microsoft.com/office/powerpoint/2010/main" val="3618171642"/>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A27444-0CE7-4A65-813F-80B702F116E8}"/>
              </a:ext>
            </a:extLst>
          </p:cNvPr>
          <p:cNvSpPr>
            <a:spLocks noGrp="1"/>
          </p:cNvSpPr>
          <p:nvPr>
            <p:ph type="title"/>
          </p:nvPr>
        </p:nvSpPr>
        <p:spPr>
          <a:xfrm>
            <a:off x="311172" y="285983"/>
            <a:ext cx="11018520" cy="553998"/>
          </a:xfrm>
        </p:spPr>
        <p:txBody>
          <a:bodyPr/>
          <a:lstStyle/>
          <a:p>
            <a:r>
              <a:rPr lang="en-US" dirty="0"/>
              <a:t>The Technical Innovations in WVD</a:t>
            </a:r>
          </a:p>
        </p:txBody>
      </p:sp>
      <p:cxnSp>
        <p:nvCxnSpPr>
          <p:cNvPr id="5" name="Straight Connector 4">
            <a:extLst>
              <a:ext uri="{FF2B5EF4-FFF2-40B4-BE49-F238E27FC236}">
                <a16:creationId xmlns:a16="http://schemas.microsoft.com/office/drawing/2014/main" id="{2E55D50D-1F94-4B9F-B223-4695E3800D88}"/>
              </a:ext>
            </a:extLst>
          </p:cNvPr>
          <p:cNvCxnSpPr/>
          <p:nvPr/>
        </p:nvCxnSpPr>
        <p:spPr>
          <a:xfrm>
            <a:off x="5424852" y="1600200"/>
            <a:ext cx="0" cy="1951893"/>
          </a:xfrm>
          <a:prstGeom prst="line">
            <a:avLst/>
          </a:prstGeom>
          <a:ln w="57150">
            <a:solidFill>
              <a:srgbClr val="C0000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4DADCE28-5142-42B6-96FB-03FAB5519A97}"/>
              </a:ext>
            </a:extLst>
          </p:cNvPr>
          <p:cNvCxnSpPr/>
          <p:nvPr/>
        </p:nvCxnSpPr>
        <p:spPr>
          <a:xfrm>
            <a:off x="5468817" y="3596056"/>
            <a:ext cx="2409092" cy="1433146"/>
          </a:xfrm>
          <a:prstGeom prst="line">
            <a:avLst/>
          </a:prstGeom>
          <a:ln w="57150">
            <a:solidFill>
              <a:srgbClr val="C0000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0755921-AD44-49E3-9E25-5BD90612D2FC}"/>
              </a:ext>
            </a:extLst>
          </p:cNvPr>
          <p:cNvCxnSpPr/>
          <p:nvPr/>
        </p:nvCxnSpPr>
        <p:spPr>
          <a:xfrm flipH="1">
            <a:off x="3121264" y="3604848"/>
            <a:ext cx="2259623" cy="1441939"/>
          </a:xfrm>
          <a:prstGeom prst="line">
            <a:avLst/>
          </a:prstGeom>
          <a:ln w="57150">
            <a:solidFill>
              <a:srgbClr val="C0000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1AB595F-8C8E-48C2-AF8C-362D24C1D0F7}"/>
              </a:ext>
            </a:extLst>
          </p:cNvPr>
          <p:cNvSpPr/>
          <p:nvPr/>
        </p:nvSpPr>
        <p:spPr>
          <a:xfrm>
            <a:off x="4742119" y="3928908"/>
            <a:ext cx="1457923" cy="907171"/>
          </a:xfrm>
          <a:prstGeom prst="rect">
            <a:avLst/>
          </a:prstGeom>
        </p:spPr>
        <p:txBody>
          <a:bodyPr wrap="square">
            <a:spAutoFit/>
          </a:bodyPr>
          <a:lstStyle/>
          <a:p>
            <a:pPr algn="ctr"/>
            <a:r>
              <a:rPr lang="en-US" b="1" dirty="0"/>
              <a:t>Multi-user Windows 10</a:t>
            </a:r>
          </a:p>
        </p:txBody>
      </p:sp>
      <p:sp>
        <p:nvSpPr>
          <p:cNvPr id="11" name="Rectangle 10">
            <a:extLst>
              <a:ext uri="{FF2B5EF4-FFF2-40B4-BE49-F238E27FC236}">
                <a16:creationId xmlns:a16="http://schemas.microsoft.com/office/drawing/2014/main" id="{B71361E9-2F7F-4EC0-9C32-DD7C257DC91B}"/>
              </a:ext>
            </a:extLst>
          </p:cNvPr>
          <p:cNvSpPr/>
          <p:nvPr/>
        </p:nvSpPr>
        <p:spPr>
          <a:xfrm>
            <a:off x="3398781" y="2714710"/>
            <a:ext cx="2184332" cy="907171"/>
          </a:xfrm>
          <a:prstGeom prst="rect">
            <a:avLst/>
          </a:prstGeom>
        </p:spPr>
        <p:txBody>
          <a:bodyPr wrap="square">
            <a:spAutoFit/>
          </a:bodyPr>
          <a:lstStyle/>
          <a:p>
            <a:pPr algn="ctr"/>
            <a:r>
              <a:rPr lang="en-US" b="1" dirty="0"/>
              <a:t>PaaS Services to Supplant Server Farms</a:t>
            </a:r>
          </a:p>
        </p:txBody>
      </p:sp>
      <p:sp>
        <p:nvSpPr>
          <p:cNvPr id="12" name="Rectangle 11">
            <a:extLst>
              <a:ext uri="{FF2B5EF4-FFF2-40B4-BE49-F238E27FC236}">
                <a16:creationId xmlns:a16="http://schemas.microsoft.com/office/drawing/2014/main" id="{FE447E43-CF5F-457D-A12C-6A7004DD947E}"/>
              </a:ext>
            </a:extLst>
          </p:cNvPr>
          <p:cNvSpPr/>
          <p:nvPr/>
        </p:nvSpPr>
        <p:spPr>
          <a:xfrm>
            <a:off x="5438040" y="2724052"/>
            <a:ext cx="1553007" cy="907171"/>
          </a:xfrm>
          <a:prstGeom prst="rect">
            <a:avLst/>
          </a:prstGeom>
        </p:spPr>
        <p:txBody>
          <a:bodyPr wrap="square">
            <a:spAutoFit/>
          </a:bodyPr>
          <a:lstStyle/>
          <a:p>
            <a:pPr algn="ctr"/>
            <a:r>
              <a:rPr lang="en-US" b="1" dirty="0"/>
              <a:t>HTML5 and New Full Clients</a:t>
            </a:r>
          </a:p>
        </p:txBody>
      </p:sp>
      <p:sp>
        <p:nvSpPr>
          <p:cNvPr id="13" name="Rectangle 12">
            <a:extLst>
              <a:ext uri="{FF2B5EF4-FFF2-40B4-BE49-F238E27FC236}">
                <a16:creationId xmlns:a16="http://schemas.microsoft.com/office/drawing/2014/main" id="{516B6F49-DE0E-4BFE-B368-EF9B7A9CD41F}"/>
              </a:ext>
            </a:extLst>
          </p:cNvPr>
          <p:cNvSpPr/>
          <p:nvPr/>
        </p:nvSpPr>
        <p:spPr>
          <a:xfrm>
            <a:off x="9367291" y="5257616"/>
            <a:ext cx="2560576" cy="635559"/>
          </a:xfrm>
          <a:prstGeom prst="rect">
            <a:avLst/>
          </a:prstGeom>
        </p:spPr>
        <p:txBody>
          <a:bodyPr wrap="square">
            <a:spAutoFit/>
          </a:bodyPr>
          <a:lstStyle/>
          <a:p>
            <a:pPr algn="ctr"/>
            <a:r>
              <a:rPr lang="en-US" b="1" dirty="0"/>
              <a:t>Profile Management Solution (FSLogix)</a:t>
            </a:r>
          </a:p>
        </p:txBody>
      </p:sp>
      <p:pic>
        <p:nvPicPr>
          <p:cNvPr id="15" name="Picture 14">
            <a:extLst>
              <a:ext uri="{FF2B5EF4-FFF2-40B4-BE49-F238E27FC236}">
                <a16:creationId xmlns:a16="http://schemas.microsoft.com/office/drawing/2014/main" id="{55985AD3-DFAC-489F-9B26-F34AC98FCB4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298398" y="5090747"/>
            <a:ext cx="4523276" cy="1604856"/>
          </a:xfrm>
          <a:prstGeom prst="rect">
            <a:avLst/>
          </a:prstGeom>
        </p:spPr>
      </p:pic>
      <p:pic>
        <p:nvPicPr>
          <p:cNvPr id="16" name="Picture 15">
            <a:extLst>
              <a:ext uri="{FF2B5EF4-FFF2-40B4-BE49-F238E27FC236}">
                <a16:creationId xmlns:a16="http://schemas.microsoft.com/office/drawing/2014/main" id="{627B1DB5-5A0E-46BC-BA2F-C6F981348C27}"/>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121264" y="5081797"/>
            <a:ext cx="4798556" cy="1710255"/>
          </a:xfrm>
          <a:prstGeom prst="rect">
            <a:avLst/>
          </a:prstGeom>
        </p:spPr>
      </p:pic>
      <p:pic>
        <p:nvPicPr>
          <p:cNvPr id="17" name="Picture 16">
            <a:extLst>
              <a:ext uri="{FF2B5EF4-FFF2-40B4-BE49-F238E27FC236}">
                <a16:creationId xmlns:a16="http://schemas.microsoft.com/office/drawing/2014/main" id="{FD6B9FB3-0336-4B3D-BBE1-A2A8EFC40114}"/>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056272" y="1489431"/>
            <a:ext cx="1530804" cy="2571750"/>
          </a:xfrm>
          <a:prstGeom prst="rect">
            <a:avLst/>
          </a:prstGeom>
        </p:spPr>
      </p:pic>
      <p:pic>
        <p:nvPicPr>
          <p:cNvPr id="18" name="Picture 17">
            <a:extLst>
              <a:ext uri="{FF2B5EF4-FFF2-40B4-BE49-F238E27FC236}">
                <a16:creationId xmlns:a16="http://schemas.microsoft.com/office/drawing/2014/main" id="{75400704-E5D4-4EF2-8E33-878C7C5C8B52}"/>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8731677" y="583904"/>
            <a:ext cx="3249850" cy="2032592"/>
          </a:xfrm>
          <a:prstGeom prst="rect">
            <a:avLst/>
          </a:prstGeom>
        </p:spPr>
      </p:pic>
      <p:pic>
        <p:nvPicPr>
          <p:cNvPr id="19" name="Picture 18">
            <a:extLst>
              <a:ext uri="{FF2B5EF4-FFF2-40B4-BE49-F238E27FC236}">
                <a16:creationId xmlns:a16="http://schemas.microsoft.com/office/drawing/2014/main" id="{3894A362-05C5-4C22-9B9C-F620CD630B48}"/>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8919049" y="2724052"/>
            <a:ext cx="2875106" cy="796391"/>
          </a:xfrm>
          <a:prstGeom prst="rect">
            <a:avLst/>
          </a:prstGeom>
        </p:spPr>
      </p:pic>
      <p:pic>
        <p:nvPicPr>
          <p:cNvPr id="20" name="Picture 19">
            <a:extLst>
              <a:ext uri="{FF2B5EF4-FFF2-40B4-BE49-F238E27FC236}">
                <a16:creationId xmlns:a16="http://schemas.microsoft.com/office/drawing/2014/main" id="{4D7B28EF-7419-4028-A690-130EA88C3A39}"/>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9197691" y="3586399"/>
            <a:ext cx="2409092" cy="1358146"/>
          </a:xfrm>
          <a:prstGeom prst="rect">
            <a:avLst/>
          </a:prstGeom>
        </p:spPr>
      </p:pic>
      <p:grpSp>
        <p:nvGrpSpPr>
          <p:cNvPr id="23" name="Group 22">
            <a:extLst>
              <a:ext uri="{FF2B5EF4-FFF2-40B4-BE49-F238E27FC236}">
                <a16:creationId xmlns:a16="http://schemas.microsoft.com/office/drawing/2014/main" id="{D5CA5888-58E2-4943-BB48-2F2024D8F1B9}"/>
              </a:ext>
            </a:extLst>
          </p:cNvPr>
          <p:cNvGrpSpPr/>
          <p:nvPr/>
        </p:nvGrpSpPr>
        <p:grpSpPr>
          <a:xfrm>
            <a:off x="63098" y="1318544"/>
            <a:ext cx="3397227" cy="2110456"/>
            <a:chOff x="63098" y="1318544"/>
            <a:chExt cx="3397227" cy="2110456"/>
          </a:xfrm>
        </p:grpSpPr>
        <p:pic>
          <p:nvPicPr>
            <p:cNvPr id="14" name="Picture 13">
              <a:extLst>
                <a:ext uri="{FF2B5EF4-FFF2-40B4-BE49-F238E27FC236}">
                  <a16:creationId xmlns:a16="http://schemas.microsoft.com/office/drawing/2014/main" id="{098AC315-C555-46FE-B079-7A37918DF6D8}"/>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25435" y="1318544"/>
              <a:ext cx="3334890" cy="2110456"/>
            </a:xfrm>
            <a:prstGeom prst="rect">
              <a:avLst/>
            </a:prstGeom>
          </p:spPr>
        </p:pic>
        <p:sp>
          <p:nvSpPr>
            <p:cNvPr id="21" name="TextBox 20">
              <a:extLst>
                <a:ext uri="{FF2B5EF4-FFF2-40B4-BE49-F238E27FC236}">
                  <a16:creationId xmlns:a16="http://schemas.microsoft.com/office/drawing/2014/main" id="{88C9A052-D803-40E6-8345-BCDCBDEA1D9B}"/>
                </a:ext>
              </a:extLst>
            </p:cNvPr>
            <p:cNvSpPr txBox="1"/>
            <p:nvPr/>
          </p:nvSpPr>
          <p:spPr>
            <a:xfrm>
              <a:off x="63098" y="2779669"/>
              <a:ext cx="816136" cy="646331"/>
            </a:xfrm>
            <a:prstGeom prst="rect">
              <a:avLst/>
            </a:prstGeom>
            <a:noFill/>
          </p:spPr>
          <p:txBody>
            <a:bodyPr wrap="square" lIns="0" tIns="0" rIns="0" bIns="0" rtlCol="0">
              <a:spAutoFit/>
            </a:bodyPr>
            <a:lstStyle/>
            <a:p>
              <a:pPr algn="ctr"/>
              <a:r>
                <a:rPr lang="en-US" sz="1400" b="1" dirty="0">
                  <a:gradFill>
                    <a:gsLst>
                      <a:gs pos="2917">
                        <a:schemeClr val="tx1"/>
                      </a:gs>
                      <a:gs pos="30000">
                        <a:schemeClr val="tx1"/>
                      </a:gs>
                    </a:gsLst>
                    <a:lin ang="5400000" scaled="0"/>
                  </a:gradFill>
                </a:rPr>
                <a:t>RDS Server Farm</a:t>
              </a:r>
            </a:p>
          </p:txBody>
        </p:sp>
        <p:sp>
          <p:nvSpPr>
            <p:cNvPr id="22" name="Rectangle 21">
              <a:extLst>
                <a:ext uri="{FF2B5EF4-FFF2-40B4-BE49-F238E27FC236}">
                  <a16:creationId xmlns:a16="http://schemas.microsoft.com/office/drawing/2014/main" id="{0A8F2AF0-C4FF-4C45-B31F-DB0DA44543B8}"/>
                </a:ext>
              </a:extLst>
            </p:cNvPr>
            <p:cNvSpPr/>
            <p:nvPr/>
          </p:nvSpPr>
          <p:spPr bwMode="auto">
            <a:xfrm>
              <a:off x="125435" y="2714710"/>
              <a:ext cx="665873" cy="714290"/>
            </a:xfrm>
            <a:prstGeom prst="rect">
              <a:avLst/>
            </a:prstGeom>
            <a:no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pic>
        <p:nvPicPr>
          <p:cNvPr id="24" name="Picture 23">
            <a:extLst>
              <a:ext uri="{FF2B5EF4-FFF2-40B4-BE49-F238E27FC236}">
                <a16:creationId xmlns:a16="http://schemas.microsoft.com/office/drawing/2014/main" id="{B0B2FE79-B010-4110-BC91-189FBD1559B5}"/>
              </a:ext>
            </a:extLst>
          </p:cNvPr>
          <p:cNvPicPr>
            <a:picLocks noChangeAspect="1"/>
          </p:cNvPicPr>
          <p:nvPr/>
        </p:nvPicPr>
        <p:blipFill>
          <a:blip r:embed="rId10"/>
          <a:stretch>
            <a:fillRect/>
          </a:stretch>
        </p:blipFill>
        <p:spPr>
          <a:xfrm>
            <a:off x="104388" y="1275983"/>
            <a:ext cx="3355936" cy="3137570"/>
          </a:xfrm>
          <a:prstGeom prst="rect">
            <a:avLst/>
          </a:prstGeom>
        </p:spPr>
      </p:pic>
      <p:sp>
        <p:nvSpPr>
          <p:cNvPr id="25" name="Can 45">
            <a:extLst>
              <a:ext uri="{FF2B5EF4-FFF2-40B4-BE49-F238E27FC236}">
                <a16:creationId xmlns:a16="http://schemas.microsoft.com/office/drawing/2014/main" id="{4BBCC26F-EFE3-4339-8F98-BE00471303D3}"/>
              </a:ext>
            </a:extLst>
          </p:cNvPr>
          <p:cNvSpPr>
            <a:spLocks noChangeAspect="1"/>
          </p:cNvSpPr>
          <p:nvPr/>
        </p:nvSpPr>
        <p:spPr>
          <a:xfrm>
            <a:off x="8729950" y="6011433"/>
            <a:ext cx="793748" cy="477790"/>
          </a:xfrm>
          <a:prstGeom prst="can">
            <a:avLst>
              <a:gd name="adj" fmla="val 50000"/>
            </a:avLst>
          </a:prstGeom>
          <a:solidFill>
            <a:schemeClr val="accent2">
              <a:lumMod val="75000"/>
            </a:schemeClr>
          </a:solidFill>
          <a:ln w="317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cxnSp>
        <p:nvCxnSpPr>
          <p:cNvPr id="28" name="Straight Arrow Connector 27">
            <a:extLst>
              <a:ext uri="{FF2B5EF4-FFF2-40B4-BE49-F238E27FC236}">
                <a16:creationId xmlns:a16="http://schemas.microsoft.com/office/drawing/2014/main" id="{FDBB1F62-A478-4BFB-8504-B472B1D861A0}"/>
              </a:ext>
            </a:extLst>
          </p:cNvPr>
          <p:cNvCxnSpPr>
            <a:cxnSpLocks/>
          </p:cNvCxnSpPr>
          <p:nvPr/>
        </p:nvCxnSpPr>
        <p:spPr>
          <a:xfrm flipH="1">
            <a:off x="7287492" y="6250328"/>
            <a:ext cx="1299584" cy="215127"/>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E64CEF60-529B-4AAC-A562-126C7B473B2E}"/>
              </a:ext>
            </a:extLst>
          </p:cNvPr>
          <p:cNvSpPr txBox="1"/>
          <p:nvPr/>
        </p:nvSpPr>
        <p:spPr>
          <a:xfrm>
            <a:off x="9583449" y="5856198"/>
            <a:ext cx="2128260" cy="861774"/>
          </a:xfrm>
          <a:prstGeom prst="rect">
            <a:avLst/>
          </a:prstGeom>
          <a:noFill/>
        </p:spPr>
        <p:txBody>
          <a:bodyPr wrap="square" lIns="0" tIns="0" rIns="0" bIns="0" rtlCol="0">
            <a:spAutoFit/>
          </a:bodyPr>
          <a:lstStyle/>
          <a:p>
            <a:pPr marL="285750" indent="-285750" algn="l">
              <a:buFont typeface="Arial" panose="020B0604020202020204" pitchFamily="34" charset="0"/>
              <a:buChar char="•"/>
            </a:pPr>
            <a:r>
              <a:rPr lang="en-US" sz="1400" dirty="0">
                <a:gradFill>
                  <a:gsLst>
                    <a:gs pos="2917">
                      <a:schemeClr val="tx1"/>
                    </a:gs>
                    <a:gs pos="30000">
                      <a:schemeClr val="tx1"/>
                    </a:gs>
                  </a:gsLst>
                  <a:lin ang="5400000" scaled="0"/>
                </a:gradFill>
              </a:rPr>
              <a:t>User’s Profile</a:t>
            </a:r>
          </a:p>
          <a:p>
            <a:pPr marL="285750" indent="-285750" algn="l">
              <a:buFont typeface="Arial" panose="020B0604020202020204" pitchFamily="34" charset="0"/>
              <a:buChar char="•"/>
            </a:pPr>
            <a:r>
              <a:rPr lang="en-US" sz="1400" dirty="0">
                <a:gradFill>
                  <a:gsLst>
                    <a:gs pos="2917">
                      <a:schemeClr val="tx1"/>
                    </a:gs>
                    <a:gs pos="30000">
                      <a:schemeClr val="tx1"/>
                    </a:gs>
                  </a:gsLst>
                  <a:lin ang="5400000" scaled="0"/>
                </a:gradFill>
              </a:rPr>
              <a:t>VHD on Network Share</a:t>
            </a:r>
          </a:p>
          <a:p>
            <a:pPr marL="285750" indent="-285750" algn="l">
              <a:buFont typeface="Arial" panose="020B0604020202020204" pitchFamily="34" charset="0"/>
              <a:buChar char="•"/>
            </a:pPr>
            <a:r>
              <a:rPr lang="en-US" sz="1400" dirty="0">
                <a:gradFill>
                  <a:gsLst>
                    <a:gs pos="2917">
                      <a:schemeClr val="tx1"/>
                    </a:gs>
                    <a:gs pos="30000">
                      <a:schemeClr val="tx1"/>
                    </a:gs>
                  </a:gsLst>
                  <a:lin ang="5400000" scaled="0"/>
                </a:gradFill>
              </a:rPr>
              <a:t>Mounted at logon</a:t>
            </a:r>
          </a:p>
          <a:p>
            <a:pPr marL="285750" indent="-285750" algn="l">
              <a:buFont typeface="Arial" panose="020B0604020202020204" pitchFamily="34" charset="0"/>
              <a:buChar char="•"/>
            </a:pPr>
            <a:r>
              <a:rPr lang="en-US" sz="1400" dirty="0">
                <a:gradFill>
                  <a:gsLst>
                    <a:gs pos="2917">
                      <a:schemeClr val="tx1"/>
                    </a:gs>
                    <a:gs pos="30000">
                      <a:schemeClr val="tx1"/>
                    </a:gs>
                  </a:gsLst>
                  <a:lin ang="5400000" scaled="0"/>
                </a:gradFill>
              </a:rPr>
              <a:t>Seamless, fast</a:t>
            </a:r>
          </a:p>
        </p:txBody>
      </p:sp>
      <p:pic>
        <p:nvPicPr>
          <p:cNvPr id="3" name="Picture 2">
            <a:extLst>
              <a:ext uri="{FF2B5EF4-FFF2-40B4-BE49-F238E27FC236}">
                <a16:creationId xmlns:a16="http://schemas.microsoft.com/office/drawing/2014/main" id="{5ED5B5A6-F89B-4F22-9A9E-81F350E029B5}"/>
              </a:ext>
            </a:extLst>
          </p:cNvPr>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9153536" y="1212758"/>
            <a:ext cx="2406131" cy="1053081"/>
          </a:xfrm>
          <a:prstGeom prst="rect">
            <a:avLst/>
          </a:prstGeom>
        </p:spPr>
      </p:pic>
    </p:spTree>
    <p:extLst>
      <p:ext uri="{BB962C8B-B14F-4D97-AF65-F5344CB8AC3E}">
        <p14:creationId xmlns:p14="http://schemas.microsoft.com/office/powerpoint/2010/main" val="38434800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up)">
                                      <p:cBhvr>
                                        <p:cTn id="7" dur="500"/>
                                        <p:tgtEl>
                                          <p:spTgt spid="15"/>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wipe(up)">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wipe(up)">
                                      <p:cBhvr>
                                        <p:cTn id="15" dur="500"/>
                                        <p:tgtEl>
                                          <p:spTgt spid="16"/>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nodeType="clickEffect">
                                  <p:stCondLst>
                                    <p:cond delay="0"/>
                                  </p:stCondLst>
                                  <p:childTnLst>
                                    <p:set>
                                      <p:cBhvr>
                                        <p:cTn id="19" dur="1" fill="hold">
                                          <p:stCondLst>
                                            <p:cond delay="0"/>
                                          </p:stCondLst>
                                        </p:cTn>
                                        <p:tgtEl>
                                          <p:spTgt spid="23"/>
                                        </p:tgtEl>
                                        <p:attrNameLst>
                                          <p:attrName>style.visibility</p:attrName>
                                        </p:attrNameLst>
                                      </p:cBhvr>
                                      <p:to>
                                        <p:strVal val="visible"/>
                                      </p:to>
                                    </p:set>
                                    <p:animEffect transition="in" filter="wipe(up)">
                                      <p:cBhvr>
                                        <p:cTn id="20" dur="500"/>
                                        <p:tgtEl>
                                          <p:spTgt spid="23"/>
                                        </p:tgtEl>
                                      </p:cBhvr>
                                    </p:animEffect>
                                  </p:childTnLst>
                                </p:cTn>
                              </p:par>
                              <p:par>
                                <p:cTn id="21" presetID="22" presetClass="entr" presetSubtype="1"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wipe(up)">
                                      <p:cBhvr>
                                        <p:cTn id="23" dur="500"/>
                                        <p:tgtEl>
                                          <p:spTgt spid="11"/>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1" fill="hold" nodeType="clickEffect">
                                  <p:stCondLst>
                                    <p:cond delay="0"/>
                                  </p:stCondLst>
                                  <p:childTnLst>
                                    <p:set>
                                      <p:cBhvr>
                                        <p:cTn id="27" dur="1" fill="hold">
                                          <p:stCondLst>
                                            <p:cond delay="0"/>
                                          </p:stCondLst>
                                        </p:cTn>
                                        <p:tgtEl>
                                          <p:spTgt spid="24"/>
                                        </p:tgtEl>
                                        <p:attrNameLst>
                                          <p:attrName>style.visibility</p:attrName>
                                        </p:attrNameLst>
                                      </p:cBhvr>
                                      <p:to>
                                        <p:strVal val="visible"/>
                                      </p:to>
                                    </p:set>
                                    <p:animEffect transition="in" filter="wipe(up)">
                                      <p:cBhvr>
                                        <p:cTn id="28" dur="500"/>
                                        <p:tgtEl>
                                          <p:spTgt spid="24"/>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1" fill="hold" grpId="0" nodeType="click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wipe(up)">
                                      <p:cBhvr>
                                        <p:cTn id="33" dur="500"/>
                                        <p:tgtEl>
                                          <p:spTgt spid="12"/>
                                        </p:tgtEl>
                                      </p:cBhvr>
                                    </p:animEffect>
                                  </p:childTnLst>
                                </p:cTn>
                              </p:par>
                              <p:par>
                                <p:cTn id="34" presetID="22" presetClass="entr" presetSubtype="1" fill="hold" nodeType="withEffect">
                                  <p:stCondLst>
                                    <p:cond delay="0"/>
                                  </p:stCondLst>
                                  <p:childTnLst>
                                    <p:set>
                                      <p:cBhvr>
                                        <p:cTn id="35" dur="1" fill="hold">
                                          <p:stCondLst>
                                            <p:cond delay="0"/>
                                          </p:stCondLst>
                                        </p:cTn>
                                        <p:tgtEl>
                                          <p:spTgt spid="17"/>
                                        </p:tgtEl>
                                        <p:attrNameLst>
                                          <p:attrName>style.visibility</p:attrName>
                                        </p:attrNameLst>
                                      </p:cBhvr>
                                      <p:to>
                                        <p:strVal val="visible"/>
                                      </p:to>
                                    </p:set>
                                    <p:animEffect transition="in" filter="wipe(up)">
                                      <p:cBhvr>
                                        <p:cTn id="36" dur="500"/>
                                        <p:tgtEl>
                                          <p:spTgt spid="17"/>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1" fill="hold" nodeType="clickEffect">
                                  <p:stCondLst>
                                    <p:cond delay="0"/>
                                  </p:stCondLst>
                                  <p:childTnLst>
                                    <p:set>
                                      <p:cBhvr>
                                        <p:cTn id="40" dur="1" fill="hold">
                                          <p:stCondLst>
                                            <p:cond delay="0"/>
                                          </p:stCondLst>
                                        </p:cTn>
                                        <p:tgtEl>
                                          <p:spTgt spid="18"/>
                                        </p:tgtEl>
                                        <p:attrNameLst>
                                          <p:attrName>style.visibility</p:attrName>
                                        </p:attrNameLst>
                                      </p:cBhvr>
                                      <p:to>
                                        <p:strVal val="visible"/>
                                      </p:to>
                                    </p:set>
                                    <p:animEffect transition="in" filter="wipe(up)">
                                      <p:cBhvr>
                                        <p:cTn id="41" dur="500"/>
                                        <p:tgtEl>
                                          <p:spTgt spid="18"/>
                                        </p:tgtEl>
                                      </p:cBhvr>
                                    </p:animEffect>
                                  </p:childTnLst>
                                </p:cTn>
                              </p:par>
                              <p:par>
                                <p:cTn id="42" presetID="22" presetClass="entr" presetSubtype="1" fill="hold" nodeType="withEffect">
                                  <p:stCondLst>
                                    <p:cond delay="0"/>
                                  </p:stCondLst>
                                  <p:childTnLst>
                                    <p:set>
                                      <p:cBhvr>
                                        <p:cTn id="43" dur="1" fill="hold">
                                          <p:stCondLst>
                                            <p:cond delay="0"/>
                                          </p:stCondLst>
                                        </p:cTn>
                                        <p:tgtEl>
                                          <p:spTgt spid="19"/>
                                        </p:tgtEl>
                                        <p:attrNameLst>
                                          <p:attrName>style.visibility</p:attrName>
                                        </p:attrNameLst>
                                      </p:cBhvr>
                                      <p:to>
                                        <p:strVal val="visible"/>
                                      </p:to>
                                    </p:set>
                                    <p:animEffect transition="in" filter="wipe(up)">
                                      <p:cBhvr>
                                        <p:cTn id="44" dur="500"/>
                                        <p:tgtEl>
                                          <p:spTgt spid="19"/>
                                        </p:tgtEl>
                                      </p:cBhvr>
                                    </p:animEffect>
                                  </p:childTnLst>
                                </p:cTn>
                              </p:par>
                              <p:par>
                                <p:cTn id="45" presetID="22" presetClass="entr" presetSubtype="1" fill="hold" nodeType="with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wipe(up)">
                                      <p:cBhvr>
                                        <p:cTn id="47" dur="500"/>
                                        <p:tgtEl>
                                          <p:spTgt spid="20"/>
                                        </p:tgtEl>
                                      </p:cBhvr>
                                    </p:animEffect>
                                  </p:childTnLst>
                                </p:cTn>
                              </p:par>
                            </p:childTnLst>
                          </p:cTn>
                        </p:par>
                      </p:childTnLst>
                    </p:cTn>
                  </p:par>
                  <p:par>
                    <p:cTn id="48" fill="hold">
                      <p:stCondLst>
                        <p:cond delay="indefinite"/>
                      </p:stCondLst>
                      <p:childTnLst>
                        <p:par>
                          <p:cTn id="49" fill="hold">
                            <p:stCondLst>
                              <p:cond delay="0"/>
                            </p:stCondLst>
                            <p:childTnLst>
                              <p:par>
                                <p:cTn id="50" presetID="2" presetClass="entr" presetSubtype="2" fill="hold" nodeType="clickEffect">
                                  <p:stCondLst>
                                    <p:cond delay="0"/>
                                  </p:stCondLst>
                                  <p:childTnLst>
                                    <p:set>
                                      <p:cBhvr>
                                        <p:cTn id="51" dur="1" fill="hold">
                                          <p:stCondLst>
                                            <p:cond delay="0"/>
                                          </p:stCondLst>
                                        </p:cTn>
                                        <p:tgtEl>
                                          <p:spTgt spid="3"/>
                                        </p:tgtEl>
                                        <p:attrNameLst>
                                          <p:attrName>style.visibility</p:attrName>
                                        </p:attrNameLst>
                                      </p:cBhvr>
                                      <p:to>
                                        <p:strVal val="visible"/>
                                      </p:to>
                                    </p:set>
                                    <p:anim calcmode="lin" valueType="num">
                                      <p:cBhvr additive="base">
                                        <p:cTn id="52" dur="500" fill="hold"/>
                                        <p:tgtEl>
                                          <p:spTgt spid="3"/>
                                        </p:tgtEl>
                                        <p:attrNameLst>
                                          <p:attrName>ppt_x</p:attrName>
                                        </p:attrNameLst>
                                      </p:cBhvr>
                                      <p:tavLst>
                                        <p:tav tm="0">
                                          <p:val>
                                            <p:strVal val="1+#ppt_w/2"/>
                                          </p:val>
                                        </p:tav>
                                        <p:tav tm="100000">
                                          <p:val>
                                            <p:strVal val="#ppt_x"/>
                                          </p:val>
                                        </p:tav>
                                      </p:tavLst>
                                    </p:anim>
                                    <p:anim calcmode="lin" valueType="num">
                                      <p:cBhvr additive="base">
                                        <p:cTn id="53"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22" presetClass="entr" presetSubtype="8" fill="hold" nodeType="clickEffect">
                                  <p:stCondLst>
                                    <p:cond delay="0"/>
                                  </p:stCondLst>
                                  <p:childTnLst>
                                    <p:set>
                                      <p:cBhvr>
                                        <p:cTn id="57" dur="1" fill="hold">
                                          <p:stCondLst>
                                            <p:cond delay="0"/>
                                          </p:stCondLst>
                                        </p:cTn>
                                        <p:tgtEl>
                                          <p:spTgt spid="28"/>
                                        </p:tgtEl>
                                        <p:attrNameLst>
                                          <p:attrName>style.visibility</p:attrName>
                                        </p:attrNameLst>
                                      </p:cBhvr>
                                      <p:to>
                                        <p:strVal val="visible"/>
                                      </p:to>
                                    </p:set>
                                    <p:animEffect transition="in" filter="wipe(left)">
                                      <p:cBhvr>
                                        <p:cTn id="58" dur="500"/>
                                        <p:tgtEl>
                                          <p:spTgt spid="28"/>
                                        </p:tgtEl>
                                      </p:cBhvr>
                                    </p:animEffect>
                                  </p:childTnLst>
                                </p:cTn>
                              </p:par>
                              <p:par>
                                <p:cTn id="59" presetID="22" presetClass="entr" presetSubtype="8" fill="hold" grpId="0" nodeType="withEffect">
                                  <p:stCondLst>
                                    <p:cond delay="0"/>
                                  </p:stCondLst>
                                  <p:childTnLst>
                                    <p:set>
                                      <p:cBhvr>
                                        <p:cTn id="60" dur="1" fill="hold">
                                          <p:stCondLst>
                                            <p:cond delay="0"/>
                                          </p:stCondLst>
                                        </p:cTn>
                                        <p:tgtEl>
                                          <p:spTgt spid="25"/>
                                        </p:tgtEl>
                                        <p:attrNameLst>
                                          <p:attrName>style.visibility</p:attrName>
                                        </p:attrNameLst>
                                      </p:cBhvr>
                                      <p:to>
                                        <p:strVal val="visible"/>
                                      </p:to>
                                    </p:set>
                                    <p:animEffect transition="in" filter="wipe(left)">
                                      <p:cBhvr>
                                        <p:cTn id="61" dur="500"/>
                                        <p:tgtEl>
                                          <p:spTgt spid="25"/>
                                        </p:tgtEl>
                                      </p:cBhvr>
                                    </p:animEffect>
                                  </p:childTnLst>
                                </p:cTn>
                              </p:par>
                              <p:par>
                                <p:cTn id="62" presetID="22" presetClass="entr" presetSubtype="8" fill="hold" grpId="0" nodeType="withEffect">
                                  <p:stCondLst>
                                    <p:cond delay="0"/>
                                  </p:stCondLst>
                                  <p:childTnLst>
                                    <p:set>
                                      <p:cBhvr>
                                        <p:cTn id="63" dur="1" fill="hold">
                                          <p:stCondLst>
                                            <p:cond delay="0"/>
                                          </p:stCondLst>
                                        </p:cTn>
                                        <p:tgtEl>
                                          <p:spTgt spid="32"/>
                                        </p:tgtEl>
                                        <p:attrNameLst>
                                          <p:attrName>style.visibility</p:attrName>
                                        </p:attrNameLst>
                                      </p:cBhvr>
                                      <p:to>
                                        <p:strVal val="visible"/>
                                      </p:to>
                                    </p:set>
                                    <p:animEffect transition="in" filter="wipe(left)">
                                      <p:cBhvr>
                                        <p:cTn id="64" dur="500"/>
                                        <p:tgtEl>
                                          <p:spTgt spid="32"/>
                                        </p:tgtEl>
                                      </p:cBhvr>
                                    </p:animEffect>
                                  </p:childTnLst>
                                </p:cTn>
                              </p:par>
                              <p:par>
                                <p:cTn id="65" presetID="22" presetClass="entr" presetSubtype="8" fill="hold" grpId="0" nodeType="withEffect">
                                  <p:stCondLst>
                                    <p:cond delay="0"/>
                                  </p:stCondLst>
                                  <p:childTnLst>
                                    <p:set>
                                      <p:cBhvr>
                                        <p:cTn id="66" dur="1" fill="hold">
                                          <p:stCondLst>
                                            <p:cond delay="0"/>
                                          </p:stCondLst>
                                        </p:cTn>
                                        <p:tgtEl>
                                          <p:spTgt spid="13"/>
                                        </p:tgtEl>
                                        <p:attrNameLst>
                                          <p:attrName>style.visibility</p:attrName>
                                        </p:attrNameLst>
                                      </p:cBhvr>
                                      <p:to>
                                        <p:strVal val="visible"/>
                                      </p:to>
                                    </p:set>
                                    <p:animEffect transition="in" filter="wipe(left)">
                                      <p:cBhvr>
                                        <p:cTn id="6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P spid="25" grpId="0" animBg="1"/>
      <p:bldP spid="3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38DA845-1DD1-4AE9-9AFF-2723BB345133}"/>
              </a:ext>
            </a:extLst>
          </p:cNvPr>
          <p:cNvSpPr>
            <a:spLocks noGrp="1"/>
          </p:cNvSpPr>
          <p:nvPr>
            <p:ph type="title"/>
          </p:nvPr>
        </p:nvSpPr>
        <p:spPr>
          <a:xfrm>
            <a:off x="477862" y="453916"/>
            <a:ext cx="11236276" cy="553998"/>
          </a:xfrm>
        </p:spPr>
        <p:txBody>
          <a:bodyPr/>
          <a:lstStyle/>
          <a:p>
            <a:r>
              <a:rPr lang="en-US" dirty="0"/>
              <a:t>Improved Isolation: WVD Reverse Connect</a:t>
            </a:r>
          </a:p>
        </p:txBody>
      </p:sp>
      <p:sp>
        <p:nvSpPr>
          <p:cNvPr id="4" name="TextBox 3">
            <a:extLst>
              <a:ext uri="{FF2B5EF4-FFF2-40B4-BE49-F238E27FC236}">
                <a16:creationId xmlns:a16="http://schemas.microsoft.com/office/drawing/2014/main" id="{4D27DCC2-F82A-4388-862B-FB15B515F9D8}"/>
              </a:ext>
            </a:extLst>
          </p:cNvPr>
          <p:cNvSpPr txBox="1"/>
          <p:nvPr/>
        </p:nvSpPr>
        <p:spPr>
          <a:xfrm>
            <a:off x="508311" y="1129361"/>
            <a:ext cx="11037203" cy="1411768"/>
          </a:xfrm>
          <a:prstGeom prst="rect">
            <a:avLst/>
          </a:prstGeom>
          <a:noFill/>
        </p:spPr>
        <p:txBody>
          <a:bodyPr wrap="square" lIns="182828" tIns="146262" rIns="182828" bIns="146262" rtlCol="0" anchor="t">
            <a:spAutoFit/>
          </a:bodyPr>
          <a:lstStyle/>
          <a:p>
            <a:pPr marL="280121" indent="-280121" defTabSz="932384">
              <a:lnSpc>
                <a:spcPct val="90000"/>
              </a:lnSpc>
              <a:spcAft>
                <a:spcPts val="1223"/>
              </a:spcAft>
              <a:buFont typeface="Arial" panose="020B0604020202020204" pitchFamily="34" charset="0"/>
              <a:buChar char="•"/>
            </a:pPr>
            <a:r>
              <a:rPr lang="en-US" sz="1961" dirty="0">
                <a:gradFill>
                  <a:gsLst>
                    <a:gs pos="2917">
                      <a:srgbClr val="353535"/>
                    </a:gs>
                    <a:gs pos="30000">
                      <a:srgbClr val="353535"/>
                    </a:gs>
                  </a:gsLst>
                  <a:lin ang="5400000" scaled="0"/>
                </a:gradFill>
                <a:latin typeface="Segoe UI"/>
              </a:rPr>
              <a:t>Outbound WebSocket connections from customer VMs to Broker and Gateway</a:t>
            </a:r>
          </a:p>
          <a:p>
            <a:pPr marL="280121" indent="-280121" defTabSz="932384">
              <a:lnSpc>
                <a:spcPct val="90000"/>
              </a:lnSpc>
              <a:spcAft>
                <a:spcPts val="1223"/>
              </a:spcAft>
              <a:buFont typeface="Arial" panose="020B0604020202020204" pitchFamily="34" charset="0"/>
              <a:buChar char="•"/>
            </a:pPr>
            <a:r>
              <a:rPr lang="en-US" sz="1961" dirty="0">
                <a:solidFill>
                  <a:srgbClr val="1A1A1A"/>
                </a:solidFill>
                <a:latin typeface="Segoe UI"/>
              </a:rPr>
              <a:t>Bidirectional communications between VMs and RD infra over https (443)</a:t>
            </a:r>
            <a:endParaRPr lang="en-US" sz="1961" dirty="0">
              <a:solidFill>
                <a:srgbClr val="1A1A1A"/>
              </a:solidFill>
              <a:latin typeface="Segoe UI"/>
              <a:cs typeface="Segoe UI"/>
            </a:endParaRPr>
          </a:p>
          <a:p>
            <a:pPr marL="280121" indent="-280121" defTabSz="932384">
              <a:lnSpc>
                <a:spcPct val="90000"/>
              </a:lnSpc>
              <a:spcAft>
                <a:spcPts val="1223"/>
              </a:spcAft>
              <a:buFont typeface="Arial" panose="020B0604020202020204" pitchFamily="34" charset="0"/>
              <a:buChar char="•"/>
            </a:pPr>
            <a:r>
              <a:rPr lang="en-US" sz="1961" dirty="0">
                <a:gradFill>
                  <a:gsLst>
                    <a:gs pos="2917">
                      <a:srgbClr val="353535"/>
                    </a:gs>
                    <a:gs pos="30000">
                      <a:srgbClr val="353535"/>
                    </a:gs>
                  </a:gsLst>
                  <a:lin ang="5400000" scaled="0"/>
                </a:gradFill>
                <a:latin typeface="Segoe UI"/>
              </a:rPr>
              <a:t>No inbound ports need be opened to the client environment</a:t>
            </a:r>
          </a:p>
        </p:txBody>
      </p:sp>
      <p:sp>
        <p:nvSpPr>
          <p:cNvPr id="5" name="Rectangle 4">
            <a:extLst>
              <a:ext uri="{FF2B5EF4-FFF2-40B4-BE49-F238E27FC236}">
                <a16:creationId xmlns:a16="http://schemas.microsoft.com/office/drawing/2014/main" id="{07370C35-C594-4D15-956E-6101452B73D9}"/>
              </a:ext>
            </a:extLst>
          </p:cNvPr>
          <p:cNvSpPr/>
          <p:nvPr/>
        </p:nvSpPr>
        <p:spPr bwMode="auto">
          <a:xfrm>
            <a:off x="3131734" y="2712838"/>
            <a:ext cx="3987555" cy="3981690"/>
          </a:xfrm>
          <a:prstGeom prst="rect">
            <a:avLst/>
          </a:prstGeom>
          <a:solidFill>
            <a:schemeClr val="accent1">
              <a:lumMod val="20000"/>
              <a:lumOff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494" tIns="186494" rIns="186494" bIns="47558" numCol="1" spcCol="0" rtlCol="0" fromWordArt="0" anchor="t" anchorCtr="0" forceAA="0" compatLnSpc="1">
            <a:prstTxWarp prst="textNoShape">
              <a:avLst/>
            </a:prstTxWarp>
            <a:noAutofit/>
          </a:bodyPr>
          <a:lstStyle/>
          <a:p>
            <a:pPr algn="ctr" defTabSz="878055"/>
            <a:r>
              <a:rPr lang="en-US" sz="1631" dirty="0">
                <a:solidFill>
                  <a:srgbClr val="505050"/>
                </a:solidFill>
                <a:latin typeface="Segoe Pro Semibold" panose="020B0702040504020203" pitchFamily="34" charset="0"/>
                <a:cs typeface="Segoe UI Light"/>
              </a:rPr>
              <a:t>Windows Virtual Desktop </a:t>
            </a:r>
            <a:br>
              <a:rPr lang="en-US" sz="1631" dirty="0">
                <a:solidFill>
                  <a:srgbClr val="505050"/>
                </a:solidFill>
                <a:latin typeface="Segoe Pro Semibold" panose="020B0702040504020203" pitchFamily="34" charset="0"/>
                <a:cs typeface="Segoe UI Light"/>
              </a:rPr>
            </a:br>
            <a:r>
              <a:rPr lang="en-US" sz="1631" dirty="0">
                <a:solidFill>
                  <a:srgbClr val="505050"/>
                </a:solidFill>
                <a:latin typeface="Segoe Pro Semibold" panose="020B0702040504020203" pitchFamily="34" charset="0"/>
                <a:cs typeface="Segoe UI Light"/>
              </a:rPr>
              <a:t>Microsoft-managed Azure services</a:t>
            </a:r>
          </a:p>
        </p:txBody>
      </p:sp>
      <p:sp>
        <p:nvSpPr>
          <p:cNvPr id="6" name="Rectangle 5">
            <a:extLst>
              <a:ext uri="{FF2B5EF4-FFF2-40B4-BE49-F238E27FC236}">
                <a16:creationId xmlns:a16="http://schemas.microsoft.com/office/drawing/2014/main" id="{05863772-BA4D-4F80-89DE-37437EDF3501}"/>
              </a:ext>
            </a:extLst>
          </p:cNvPr>
          <p:cNvSpPr/>
          <p:nvPr/>
        </p:nvSpPr>
        <p:spPr bwMode="auto">
          <a:xfrm>
            <a:off x="3291982" y="3594502"/>
            <a:ext cx="3615845" cy="2689135"/>
          </a:xfrm>
          <a:prstGeom prst="rect">
            <a:avLst/>
          </a:prstGeom>
          <a:solidFill>
            <a:srgbClr val="767676"/>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559482" tIns="139871" rIns="0" bIns="47551" numCol="1" spcCol="0" rtlCol="0" fromWordArt="0" anchor="t" anchorCtr="0" forceAA="0" compatLnSpc="1">
            <a:prstTxWarp prst="textNoShape">
              <a:avLst/>
            </a:prstTxWarp>
            <a:noAutofit/>
          </a:bodyPr>
          <a:lstStyle/>
          <a:p>
            <a:pPr defTabSz="950664" fontAlgn="base">
              <a:spcBef>
                <a:spcPct val="0"/>
              </a:spcBef>
              <a:spcAft>
                <a:spcPct val="0"/>
              </a:spcAft>
            </a:pPr>
            <a:endParaRPr lang="en-US" sz="1427" err="1">
              <a:solidFill>
                <a:srgbClr val="505050"/>
              </a:solidFill>
              <a:latin typeface="Segoe Pro Semibold" panose="020B0702040504020203" pitchFamily="34" charset="0"/>
              <a:cs typeface="Segoe UI Light"/>
            </a:endParaRPr>
          </a:p>
        </p:txBody>
      </p:sp>
      <p:grpSp>
        <p:nvGrpSpPr>
          <p:cNvPr id="7" name="Group 6">
            <a:extLst>
              <a:ext uri="{FF2B5EF4-FFF2-40B4-BE49-F238E27FC236}">
                <a16:creationId xmlns:a16="http://schemas.microsoft.com/office/drawing/2014/main" id="{903772C9-69CC-43E0-BD97-7A658FF4899F}"/>
              </a:ext>
            </a:extLst>
          </p:cNvPr>
          <p:cNvGrpSpPr/>
          <p:nvPr/>
        </p:nvGrpSpPr>
        <p:grpSpPr>
          <a:xfrm>
            <a:off x="2900576" y="2712837"/>
            <a:ext cx="191285" cy="3812071"/>
            <a:chOff x="2849277" y="1648178"/>
            <a:chExt cx="187578" cy="3738194"/>
          </a:xfrm>
        </p:grpSpPr>
        <p:cxnSp>
          <p:nvCxnSpPr>
            <p:cNvPr id="8" name="Straight Connector 7">
              <a:extLst>
                <a:ext uri="{FF2B5EF4-FFF2-40B4-BE49-F238E27FC236}">
                  <a16:creationId xmlns:a16="http://schemas.microsoft.com/office/drawing/2014/main" id="{A19A576C-7B6A-4C97-9702-3F29489CDDEE}"/>
                </a:ext>
              </a:extLst>
            </p:cNvPr>
            <p:cNvCxnSpPr>
              <a:cxnSpLocks/>
            </p:cNvCxnSpPr>
            <p:nvPr/>
          </p:nvCxnSpPr>
          <p:spPr>
            <a:xfrm flipV="1">
              <a:off x="2935888" y="1648178"/>
              <a:ext cx="14357" cy="3738194"/>
            </a:xfrm>
            <a:prstGeom prst="line">
              <a:avLst/>
            </a:prstGeom>
            <a:noFill/>
            <a:ln w="38100" cmpd="sng">
              <a:solidFill>
                <a:srgbClr val="A5A5A5"/>
              </a:solid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
          <p:nvSpPr>
            <p:cNvPr id="9" name="Rectangle 8">
              <a:extLst>
                <a:ext uri="{FF2B5EF4-FFF2-40B4-BE49-F238E27FC236}">
                  <a16:creationId xmlns:a16="http://schemas.microsoft.com/office/drawing/2014/main" id="{57520EE5-876D-4628-9373-33403A2A3899}"/>
                </a:ext>
              </a:extLst>
            </p:cNvPr>
            <p:cNvSpPr/>
            <p:nvPr/>
          </p:nvSpPr>
          <p:spPr>
            <a:xfrm rot="16200000">
              <a:off x="2530934" y="3423487"/>
              <a:ext cx="824264" cy="187578"/>
            </a:xfrm>
            <a:prstGeom prst="rect">
              <a:avLst/>
            </a:prstGeom>
            <a:solidFill>
              <a:srgbClr val="E6E6E6"/>
            </a:solidFill>
            <a:effectLst/>
          </p:spPr>
          <p:txBody>
            <a:bodyPr wrap="none" anchor="ctr">
              <a:noAutofit/>
            </a:bodyPr>
            <a:lstStyle/>
            <a:p>
              <a:pPr algn="ctr" defTabSz="932384"/>
              <a:r>
                <a:rPr lang="en-US" sz="1121" dirty="0">
                  <a:solidFill>
                    <a:srgbClr val="505050"/>
                  </a:solidFill>
                  <a:latin typeface="Segoe Pro Semibold" panose="020B0702040504020203" pitchFamily="34" charset="0"/>
                  <a:cs typeface="Segoe UI Light"/>
                </a:rPr>
                <a:t>FIREWALL</a:t>
              </a:r>
              <a:endParaRPr lang="en-US" sz="1121" dirty="0">
                <a:solidFill>
                  <a:srgbClr val="1A1A1A"/>
                </a:solidFill>
                <a:latin typeface="Segoe UI"/>
              </a:endParaRPr>
            </a:p>
          </p:txBody>
        </p:sp>
      </p:grpSp>
      <p:grpSp>
        <p:nvGrpSpPr>
          <p:cNvPr id="10" name="Group 9">
            <a:extLst>
              <a:ext uri="{FF2B5EF4-FFF2-40B4-BE49-F238E27FC236}">
                <a16:creationId xmlns:a16="http://schemas.microsoft.com/office/drawing/2014/main" id="{B53E74A9-AEC9-4B76-B9C2-D98065AE4F89}"/>
              </a:ext>
            </a:extLst>
          </p:cNvPr>
          <p:cNvGrpSpPr/>
          <p:nvPr/>
        </p:nvGrpSpPr>
        <p:grpSpPr>
          <a:xfrm>
            <a:off x="7172713" y="2810561"/>
            <a:ext cx="159011" cy="3764755"/>
            <a:chOff x="2849277" y="128295"/>
            <a:chExt cx="187578" cy="5258077"/>
          </a:xfrm>
        </p:grpSpPr>
        <p:cxnSp>
          <p:nvCxnSpPr>
            <p:cNvPr id="11" name="Straight Connector 10">
              <a:extLst>
                <a:ext uri="{FF2B5EF4-FFF2-40B4-BE49-F238E27FC236}">
                  <a16:creationId xmlns:a16="http://schemas.microsoft.com/office/drawing/2014/main" id="{FE899838-AC7E-4F7A-8F0F-4BA44FAE453E}"/>
                </a:ext>
              </a:extLst>
            </p:cNvPr>
            <p:cNvCxnSpPr>
              <a:cxnSpLocks/>
            </p:cNvCxnSpPr>
            <p:nvPr/>
          </p:nvCxnSpPr>
          <p:spPr>
            <a:xfrm flipV="1">
              <a:off x="2935888" y="128295"/>
              <a:ext cx="20194" cy="5258077"/>
            </a:xfrm>
            <a:prstGeom prst="line">
              <a:avLst/>
            </a:prstGeom>
            <a:noFill/>
            <a:ln w="38100" cmpd="sng">
              <a:solidFill>
                <a:srgbClr val="A5A5A5"/>
              </a:solid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
          <p:nvSpPr>
            <p:cNvPr id="12" name="Rectangle 11">
              <a:extLst>
                <a:ext uri="{FF2B5EF4-FFF2-40B4-BE49-F238E27FC236}">
                  <a16:creationId xmlns:a16="http://schemas.microsoft.com/office/drawing/2014/main" id="{5F48582E-2A99-4A38-9D9E-63FFF05C1ACC}"/>
                </a:ext>
              </a:extLst>
            </p:cNvPr>
            <p:cNvSpPr/>
            <p:nvPr/>
          </p:nvSpPr>
          <p:spPr>
            <a:xfrm rot="16200000">
              <a:off x="2530934" y="2663545"/>
              <a:ext cx="824264" cy="187578"/>
            </a:xfrm>
            <a:prstGeom prst="rect">
              <a:avLst/>
            </a:prstGeom>
            <a:solidFill>
              <a:srgbClr val="E6E6E6"/>
            </a:solidFill>
            <a:effectLst/>
          </p:spPr>
          <p:txBody>
            <a:bodyPr wrap="none" anchor="ctr">
              <a:noAutofit/>
            </a:bodyPr>
            <a:lstStyle/>
            <a:p>
              <a:pPr algn="ctr" defTabSz="932384"/>
              <a:r>
                <a:rPr lang="en-US" sz="1121" dirty="0">
                  <a:solidFill>
                    <a:srgbClr val="505050"/>
                  </a:solidFill>
                  <a:latin typeface="Segoe Pro Semibold" panose="020B0702040504020203" pitchFamily="34" charset="0"/>
                  <a:cs typeface="Segoe UI Light"/>
                </a:rPr>
                <a:t>FIREWALL</a:t>
              </a:r>
              <a:endParaRPr lang="en-US" sz="1121" dirty="0">
                <a:solidFill>
                  <a:srgbClr val="1A1A1A"/>
                </a:solidFill>
                <a:latin typeface="Segoe UI"/>
              </a:endParaRPr>
            </a:p>
          </p:txBody>
        </p:sp>
      </p:grpSp>
      <p:sp>
        <p:nvSpPr>
          <p:cNvPr id="13" name="Rectangle 12">
            <a:extLst>
              <a:ext uri="{FF2B5EF4-FFF2-40B4-BE49-F238E27FC236}">
                <a16:creationId xmlns:a16="http://schemas.microsoft.com/office/drawing/2014/main" id="{67501A9B-8B2B-4F45-986C-A3083AF2A460}"/>
              </a:ext>
            </a:extLst>
          </p:cNvPr>
          <p:cNvSpPr/>
          <p:nvPr/>
        </p:nvSpPr>
        <p:spPr bwMode="auto">
          <a:xfrm>
            <a:off x="7393945" y="2726898"/>
            <a:ext cx="4443559" cy="3946377"/>
          </a:xfrm>
          <a:prstGeom prst="rect">
            <a:avLst/>
          </a:prstGeom>
          <a:solidFill>
            <a:schemeClr val="accent1">
              <a:lumMod val="20000"/>
              <a:lumOff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6494" tIns="186494" rIns="186494" bIns="47558" numCol="1" rtlCol="0" anchor="t" anchorCtr="0" compatLnSpc="1">
            <a:prstTxWarp prst="textNoShape">
              <a:avLst/>
            </a:prstTxWarp>
          </a:bodyPr>
          <a:lstStyle/>
          <a:p>
            <a:pPr algn="ctr" defTabSz="878055">
              <a:defRPr/>
            </a:pPr>
            <a:r>
              <a:rPr lang="en-US" sz="1631" dirty="0">
                <a:solidFill>
                  <a:srgbClr val="505050"/>
                </a:solidFill>
                <a:latin typeface="Segoe Pro Semibold" panose="020B0702040504020203" pitchFamily="34" charset="0"/>
                <a:cs typeface="Segoe UI Light"/>
              </a:rPr>
              <a:t>Windows 10 Enterprise multi-session</a:t>
            </a:r>
          </a:p>
          <a:p>
            <a:pPr algn="ctr" defTabSz="878055">
              <a:defRPr/>
            </a:pPr>
            <a:r>
              <a:rPr lang="en-US" sz="1631" dirty="0">
                <a:solidFill>
                  <a:srgbClr val="505050"/>
                </a:solidFill>
                <a:latin typeface="Segoe Pro Semibold" panose="020B0702040504020203" pitchFamily="34" charset="0"/>
                <a:cs typeface="Segoe UI Light"/>
              </a:rPr>
              <a:t>Customer-managed Azure VMs &amp; services</a:t>
            </a:r>
          </a:p>
        </p:txBody>
      </p:sp>
      <p:sp>
        <p:nvSpPr>
          <p:cNvPr id="14" name="Rectangle 13">
            <a:extLst>
              <a:ext uri="{FF2B5EF4-FFF2-40B4-BE49-F238E27FC236}">
                <a16:creationId xmlns:a16="http://schemas.microsoft.com/office/drawing/2014/main" id="{FE00BE18-1045-4B2A-9B26-F14569940DB5}"/>
              </a:ext>
            </a:extLst>
          </p:cNvPr>
          <p:cNvSpPr/>
          <p:nvPr/>
        </p:nvSpPr>
        <p:spPr bwMode="auto">
          <a:xfrm>
            <a:off x="601635" y="2712836"/>
            <a:ext cx="2280616" cy="3981689"/>
          </a:xfrm>
          <a:prstGeom prst="rect">
            <a:avLst/>
          </a:prstGeom>
          <a:solidFill>
            <a:schemeClr val="bg1">
              <a:lumMod val="8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494" tIns="186494" rIns="186494" bIns="47558" numCol="1" spcCol="0" rtlCol="0" fromWordArt="0" anchor="t" anchorCtr="0" forceAA="0" compatLnSpc="1">
            <a:prstTxWarp prst="textNoShape">
              <a:avLst/>
            </a:prstTxWarp>
            <a:noAutofit/>
          </a:bodyPr>
          <a:lstStyle/>
          <a:p>
            <a:pPr algn="ctr" defTabSz="878055"/>
            <a:r>
              <a:rPr lang="en-US" sz="1631" dirty="0">
                <a:solidFill>
                  <a:srgbClr val="505050"/>
                </a:solidFill>
                <a:latin typeface="Segoe Pro Semibold" panose="020B0702040504020203" pitchFamily="34" charset="0"/>
                <a:cs typeface="Segoe UI Light"/>
              </a:rPr>
              <a:t> RD clients</a:t>
            </a:r>
          </a:p>
          <a:p>
            <a:pPr algn="ctr" defTabSz="878055"/>
            <a:r>
              <a:rPr lang="en-US" sz="1631" dirty="0">
                <a:solidFill>
                  <a:srgbClr val="505050"/>
                </a:solidFill>
                <a:latin typeface="Segoe Pro Semibold" panose="020B0702040504020203" pitchFamily="34" charset="0"/>
                <a:cs typeface="Segoe UI Light"/>
              </a:rPr>
              <a:t>Customer-managed</a:t>
            </a:r>
          </a:p>
        </p:txBody>
      </p:sp>
      <p:grpSp>
        <p:nvGrpSpPr>
          <p:cNvPr id="15" name="Group 14">
            <a:extLst>
              <a:ext uri="{FF2B5EF4-FFF2-40B4-BE49-F238E27FC236}">
                <a16:creationId xmlns:a16="http://schemas.microsoft.com/office/drawing/2014/main" id="{2C742DE7-DA6E-4A26-82CB-C15236260A84}"/>
              </a:ext>
            </a:extLst>
          </p:cNvPr>
          <p:cNvGrpSpPr/>
          <p:nvPr/>
        </p:nvGrpSpPr>
        <p:grpSpPr>
          <a:xfrm>
            <a:off x="5094619" y="3911273"/>
            <a:ext cx="1736726" cy="599296"/>
            <a:chOff x="4908037" y="3834996"/>
            <a:chExt cx="1703068" cy="587682"/>
          </a:xfrm>
        </p:grpSpPr>
        <p:sp>
          <p:nvSpPr>
            <p:cNvPr id="16" name="Rectangle: Rounded Corners 15">
              <a:extLst>
                <a:ext uri="{FF2B5EF4-FFF2-40B4-BE49-F238E27FC236}">
                  <a16:creationId xmlns:a16="http://schemas.microsoft.com/office/drawing/2014/main" id="{35AA44E4-62E1-4F24-AE95-365138C905C5}"/>
                </a:ext>
              </a:extLst>
            </p:cNvPr>
            <p:cNvSpPr/>
            <p:nvPr/>
          </p:nvSpPr>
          <p:spPr bwMode="auto">
            <a:xfrm>
              <a:off x="4908037" y="3834996"/>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6623" tIns="47551" rIns="46623" bIns="47551" numCol="1" spcCol="0" rtlCol="0" fromWordArt="0" anchor="ctr" anchorCtr="0" forceAA="0" compatLnSpc="1">
              <a:prstTxWarp prst="textNoShape">
                <a:avLst/>
              </a:prstTxWarp>
              <a:noAutofit/>
            </a:bodyPr>
            <a:lstStyle/>
            <a:p>
              <a:pPr defTabSz="950664" fontAlgn="base">
                <a:lnSpc>
                  <a:spcPct val="80000"/>
                </a:lnSpc>
                <a:spcBef>
                  <a:spcPct val="0"/>
                </a:spcBef>
                <a:spcAft>
                  <a:spcPct val="0"/>
                </a:spcAft>
              </a:pPr>
              <a:endParaRPr lang="en-US" sz="1223" kern="0" dirty="0">
                <a:gradFill>
                  <a:gsLst>
                    <a:gs pos="0">
                      <a:srgbClr val="FFFFFF"/>
                    </a:gs>
                    <a:gs pos="100000">
                      <a:srgbClr val="FFFFFF"/>
                    </a:gs>
                  </a:gsLst>
                  <a:lin ang="5400000" scaled="0"/>
                </a:gradFill>
                <a:latin typeface="Segoe UI Semibold"/>
              </a:endParaRPr>
            </a:p>
          </p:txBody>
        </p:sp>
        <p:sp>
          <p:nvSpPr>
            <p:cNvPr id="17" name="Rectangle: Rounded Corners 16">
              <a:extLst>
                <a:ext uri="{FF2B5EF4-FFF2-40B4-BE49-F238E27FC236}">
                  <a16:creationId xmlns:a16="http://schemas.microsoft.com/office/drawing/2014/main" id="{55ECD585-33CC-4C48-85F8-A8B4E4DC000E}"/>
                </a:ext>
              </a:extLst>
            </p:cNvPr>
            <p:cNvSpPr/>
            <p:nvPr/>
          </p:nvSpPr>
          <p:spPr bwMode="auto">
            <a:xfrm>
              <a:off x="4943996" y="3879453"/>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6623" tIns="47551" rIns="46623" bIns="47551" numCol="1" spcCol="0" rtlCol="0" fromWordArt="0" anchor="ctr" anchorCtr="0" forceAA="0" compatLnSpc="1">
              <a:prstTxWarp prst="textNoShape">
                <a:avLst/>
              </a:prstTxWarp>
              <a:noAutofit/>
            </a:bodyPr>
            <a:lstStyle/>
            <a:p>
              <a:pPr defTabSz="950664" fontAlgn="base">
                <a:lnSpc>
                  <a:spcPct val="80000"/>
                </a:lnSpc>
                <a:spcBef>
                  <a:spcPct val="0"/>
                </a:spcBef>
                <a:spcAft>
                  <a:spcPct val="0"/>
                </a:spcAft>
              </a:pPr>
              <a:endParaRPr lang="en-US" sz="1223" kern="0" dirty="0">
                <a:gradFill>
                  <a:gsLst>
                    <a:gs pos="0">
                      <a:srgbClr val="FFFFFF"/>
                    </a:gs>
                    <a:gs pos="100000">
                      <a:srgbClr val="FFFFFF"/>
                    </a:gs>
                  </a:gsLst>
                  <a:lin ang="5400000" scaled="0"/>
                </a:gradFill>
                <a:latin typeface="Segoe UI Semibold"/>
              </a:endParaRPr>
            </a:p>
          </p:txBody>
        </p:sp>
        <p:sp>
          <p:nvSpPr>
            <p:cNvPr id="18" name="Rectangle: Rounded Corners 17">
              <a:extLst>
                <a:ext uri="{FF2B5EF4-FFF2-40B4-BE49-F238E27FC236}">
                  <a16:creationId xmlns:a16="http://schemas.microsoft.com/office/drawing/2014/main" id="{A81D6337-F20E-4019-9DD3-88E73723447F}"/>
                </a:ext>
              </a:extLst>
            </p:cNvPr>
            <p:cNvSpPr/>
            <p:nvPr/>
          </p:nvSpPr>
          <p:spPr bwMode="auto">
            <a:xfrm>
              <a:off x="4979955" y="3923910"/>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6623" tIns="47551" rIns="46623" bIns="47551" numCol="1" spcCol="0" rtlCol="0" fromWordArt="0" anchor="ctr" anchorCtr="0" forceAA="0" compatLnSpc="1">
              <a:prstTxWarp prst="textNoShape">
                <a:avLst/>
              </a:prstTxWarp>
              <a:noAutofit/>
            </a:bodyPr>
            <a:lstStyle/>
            <a:p>
              <a:pPr defTabSz="950664" fontAlgn="base">
                <a:lnSpc>
                  <a:spcPct val="80000"/>
                </a:lnSpc>
                <a:spcBef>
                  <a:spcPct val="0"/>
                </a:spcBef>
                <a:spcAft>
                  <a:spcPct val="0"/>
                </a:spcAft>
              </a:pPr>
              <a:r>
                <a:rPr lang="en-US" sz="1223" kern="0" dirty="0">
                  <a:gradFill>
                    <a:gsLst>
                      <a:gs pos="0">
                        <a:srgbClr val="FFFFFF"/>
                      </a:gs>
                      <a:gs pos="100000">
                        <a:srgbClr val="FFFFFF"/>
                      </a:gs>
                    </a:gsLst>
                    <a:lin ang="5400000" scaled="0"/>
                  </a:gradFill>
                  <a:latin typeface="Segoe UI Semibold"/>
                </a:rPr>
                <a:t>Diagnostics</a:t>
              </a:r>
            </a:p>
          </p:txBody>
        </p:sp>
        <p:sp>
          <p:nvSpPr>
            <p:cNvPr id="19" name="algorithm" title="Icon of a heartbeat">
              <a:extLst>
                <a:ext uri="{FF2B5EF4-FFF2-40B4-BE49-F238E27FC236}">
                  <a16:creationId xmlns:a16="http://schemas.microsoft.com/office/drawing/2014/main" id="{C88AADAF-C262-4D47-BF07-8934D66B9606}"/>
                </a:ext>
              </a:extLst>
            </p:cNvPr>
            <p:cNvSpPr>
              <a:spLocks noChangeAspect="1" noEditPoints="1"/>
            </p:cNvSpPr>
            <p:nvPr/>
          </p:nvSpPr>
          <p:spPr bwMode="auto">
            <a:xfrm>
              <a:off x="6155405" y="4046929"/>
              <a:ext cx="316179" cy="273715"/>
            </a:xfrm>
            <a:custGeom>
              <a:avLst/>
              <a:gdLst>
                <a:gd name="T0" fmla="*/ 0 w 349"/>
                <a:gd name="T1" fmla="*/ 148 h 302"/>
                <a:gd name="T2" fmla="*/ 78 w 349"/>
                <a:gd name="T3" fmla="*/ 148 h 302"/>
                <a:gd name="T4" fmla="*/ 127 w 349"/>
                <a:gd name="T5" fmla="*/ 0 h 302"/>
                <a:gd name="T6" fmla="*/ 204 w 349"/>
                <a:gd name="T7" fmla="*/ 302 h 302"/>
                <a:gd name="T8" fmla="*/ 265 w 349"/>
                <a:gd name="T9" fmla="*/ 50 h 302"/>
                <a:gd name="T10" fmla="*/ 288 w 349"/>
                <a:gd name="T11" fmla="*/ 148 h 302"/>
                <a:gd name="T12" fmla="*/ 335 w 349"/>
                <a:gd name="T13" fmla="*/ 148 h 302"/>
                <a:gd name="T14" fmla="*/ 335 w 349"/>
                <a:gd name="T15" fmla="*/ 148 h 302"/>
                <a:gd name="T16" fmla="*/ 342 w 349"/>
                <a:gd name="T17" fmla="*/ 155 h 302"/>
                <a:gd name="T18" fmla="*/ 349 w 349"/>
                <a:gd name="T19" fmla="*/ 148 h 302"/>
                <a:gd name="T20" fmla="*/ 342 w 349"/>
                <a:gd name="T21" fmla="*/ 140 h 302"/>
                <a:gd name="T22" fmla="*/ 335 w 349"/>
                <a:gd name="T23" fmla="*/ 148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9" h="302">
                  <a:moveTo>
                    <a:pt x="0" y="148"/>
                  </a:moveTo>
                  <a:cubicBezTo>
                    <a:pt x="78" y="148"/>
                    <a:pt x="78" y="148"/>
                    <a:pt x="78" y="148"/>
                  </a:cubicBezTo>
                  <a:cubicBezTo>
                    <a:pt x="127" y="0"/>
                    <a:pt x="127" y="0"/>
                    <a:pt x="127" y="0"/>
                  </a:cubicBezTo>
                  <a:cubicBezTo>
                    <a:pt x="204" y="302"/>
                    <a:pt x="204" y="302"/>
                    <a:pt x="204" y="302"/>
                  </a:cubicBezTo>
                  <a:cubicBezTo>
                    <a:pt x="265" y="50"/>
                    <a:pt x="265" y="50"/>
                    <a:pt x="265" y="50"/>
                  </a:cubicBezTo>
                  <a:cubicBezTo>
                    <a:pt x="288" y="148"/>
                    <a:pt x="288" y="148"/>
                    <a:pt x="288" y="148"/>
                  </a:cubicBezTo>
                  <a:cubicBezTo>
                    <a:pt x="335" y="148"/>
                    <a:pt x="335" y="148"/>
                    <a:pt x="335" y="148"/>
                  </a:cubicBezTo>
                  <a:moveTo>
                    <a:pt x="335" y="148"/>
                  </a:moveTo>
                  <a:cubicBezTo>
                    <a:pt x="335" y="152"/>
                    <a:pt x="338" y="155"/>
                    <a:pt x="342" y="155"/>
                  </a:cubicBezTo>
                  <a:cubicBezTo>
                    <a:pt x="346" y="155"/>
                    <a:pt x="349" y="152"/>
                    <a:pt x="349" y="148"/>
                  </a:cubicBezTo>
                  <a:cubicBezTo>
                    <a:pt x="349" y="144"/>
                    <a:pt x="346" y="140"/>
                    <a:pt x="342" y="140"/>
                  </a:cubicBezTo>
                  <a:cubicBezTo>
                    <a:pt x="338" y="140"/>
                    <a:pt x="335" y="144"/>
                    <a:pt x="335" y="148"/>
                  </a:cubicBez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90" tIns="45696" rIns="91390" bIns="45696" numCol="1" anchor="t" anchorCtr="0" compatLnSpc="1">
              <a:prstTxWarp prst="textNoShape">
                <a:avLst/>
              </a:prstTxWarp>
            </a:bodyPr>
            <a:lstStyle/>
            <a:p>
              <a:pPr algn="ctr" defTabSz="913861" fontAlgn="base">
                <a:defRPr/>
              </a:pPr>
              <a:endParaRPr lang="en-US" sz="1699">
                <a:solidFill>
                  <a:srgbClr val="505050"/>
                </a:solidFill>
                <a:latin typeface="Segoe UI"/>
              </a:endParaRPr>
            </a:p>
          </p:txBody>
        </p:sp>
      </p:grpSp>
      <p:grpSp>
        <p:nvGrpSpPr>
          <p:cNvPr id="20" name="Group 19">
            <a:extLst>
              <a:ext uri="{FF2B5EF4-FFF2-40B4-BE49-F238E27FC236}">
                <a16:creationId xmlns:a16="http://schemas.microsoft.com/office/drawing/2014/main" id="{71EB9D28-9D27-4D12-BDAC-2E01986372CD}"/>
              </a:ext>
            </a:extLst>
          </p:cNvPr>
          <p:cNvGrpSpPr/>
          <p:nvPr/>
        </p:nvGrpSpPr>
        <p:grpSpPr>
          <a:xfrm>
            <a:off x="5094619" y="4793333"/>
            <a:ext cx="1736726" cy="599296"/>
            <a:chOff x="4908037" y="4699961"/>
            <a:chExt cx="1703068" cy="587682"/>
          </a:xfrm>
        </p:grpSpPr>
        <p:sp>
          <p:nvSpPr>
            <p:cNvPr id="21" name="Rectangle: Rounded Corners 20">
              <a:extLst>
                <a:ext uri="{FF2B5EF4-FFF2-40B4-BE49-F238E27FC236}">
                  <a16:creationId xmlns:a16="http://schemas.microsoft.com/office/drawing/2014/main" id="{B5B954FC-3B59-482D-ACBC-287D28B84023}"/>
                </a:ext>
              </a:extLst>
            </p:cNvPr>
            <p:cNvSpPr/>
            <p:nvPr/>
          </p:nvSpPr>
          <p:spPr bwMode="auto">
            <a:xfrm>
              <a:off x="4908037" y="4699961"/>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6623" tIns="47551" rIns="46623" bIns="47551" numCol="1" spcCol="0" rtlCol="0" fromWordArt="0" anchor="ctr" anchorCtr="0" forceAA="0" compatLnSpc="1">
              <a:prstTxWarp prst="textNoShape">
                <a:avLst/>
              </a:prstTxWarp>
              <a:noAutofit/>
            </a:bodyPr>
            <a:lstStyle/>
            <a:p>
              <a:pPr defTabSz="950664" fontAlgn="base">
                <a:lnSpc>
                  <a:spcPct val="80000"/>
                </a:lnSpc>
                <a:spcBef>
                  <a:spcPct val="0"/>
                </a:spcBef>
                <a:spcAft>
                  <a:spcPct val="0"/>
                </a:spcAft>
              </a:pPr>
              <a:endParaRPr lang="en-US" sz="1223" kern="0" dirty="0">
                <a:gradFill>
                  <a:gsLst>
                    <a:gs pos="0">
                      <a:srgbClr val="FFFFFF"/>
                    </a:gs>
                    <a:gs pos="100000">
                      <a:srgbClr val="FFFFFF"/>
                    </a:gs>
                  </a:gsLst>
                  <a:lin ang="5400000" scaled="0"/>
                </a:gradFill>
                <a:latin typeface="Segoe UI Semibold"/>
              </a:endParaRPr>
            </a:p>
          </p:txBody>
        </p:sp>
        <p:sp>
          <p:nvSpPr>
            <p:cNvPr id="22" name="Rectangle: Rounded Corners 21">
              <a:extLst>
                <a:ext uri="{FF2B5EF4-FFF2-40B4-BE49-F238E27FC236}">
                  <a16:creationId xmlns:a16="http://schemas.microsoft.com/office/drawing/2014/main" id="{83066407-CD54-40CF-9764-35BCDB4095AA}"/>
                </a:ext>
              </a:extLst>
            </p:cNvPr>
            <p:cNvSpPr/>
            <p:nvPr/>
          </p:nvSpPr>
          <p:spPr bwMode="auto">
            <a:xfrm>
              <a:off x="4943996" y="47444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6623" tIns="47551" rIns="46623" bIns="47551" numCol="1" spcCol="0" rtlCol="0" fromWordArt="0" anchor="ctr" anchorCtr="0" forceAA="0" compatLnSpc="1">
              <a:prstTxWarp prst="textNoShape">
                <a:avLst/>
              </a:prstTxWarp>
              <a:noAutofit/>
            </a:bodyPr>
            <a:lstStyle/>
            <a:p>
              <a:pPr defTabSz="950664" fontAlgn="base">
                <a:lnSpc>
                  <a:spcPct val="80000"/>
                </a:lnSpc>
                <a:spcBef>
                  <a:spcPct val="0"/>
                </a:spcBef>
                <a:spcAft>
                  <a:spcPct val="0"/>
                </a:spcAft>
              </a:pPr>
              <a:endParaRPr lang="en-US" sz="1223" kern="0" dirty="0">
                <a:gradFill>
                  <a:gsLst>
                    <a:gs pos="0">
                      <a:srgbClr val="FFFFFF"/>
                    </a:gs>
                    <a:gs pos="100000">
                      <a:srgbClr val="FFFFFF"/>
                    </a:gs>
                  </a:gsLst>
                  <a:lin ang="5400000" scaled="0"/>
                </a:gradFill>
                <a:latin typeface="Segoe UI Semibold"/>
              </a:endParaRPr>
            </a:p>
          </p:txBody>
        </p:sp>
        <p:sp>
          <p:nvSpPr>
            <p:cNvPr id="23" name="Rectangle: Rounded Corners 22">
              <a:extLst>
                <a:ext uri="{FF2B5EF4-FFF2-40B4-BE49-F238E27FC236}">
                  <a16:creationId xmlns:a16="http://schemas.microsoft.com/office/drawing/2014/main" id="{9EC86EE4-94C6-412E-B6F5-CDB91A493556}"/>
                </a:ext>
              </a:extLst>
            </p:cNvPr>
            <p:cNvSpPr/>
            <p:nvPr/>
          </p:nvSpPr>
          <p:spPr bwMode="auto">
            <a:xfrm>
              <a:off x="4979955" y="4788875"/>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6623" tIns="47551" rIns="46623" bIns="47551" numCol="1" spcCol="0" rtlCol="0" fromWordArt="0" anchor="ctr" anchorCtr="0" forceAA="0" compatLnSpc="1">
              <a:prstTxWarp prst="textNoShape">
                <a:avLst/>
              </a:prstTxWarp>
              <a:noAutofit/>
            </a:bodyPr>
            <a:lstStyle/>
            <a:p>
              <a:pPr defTabSz="950664" fontAlgn="base">
                <a:lnSpc>
                  <a:spcPct val="80000"/>
                </a:lnSpc>
                <a:spcBef>
                  <a:spcPct val="0"/>
                </a:spcBef>
                <a:spcAft>
                  <a:spcPct val="0"/>
                </a:spcAft>
              </a:pPr>
              <a:r>
                <a:rPr lang="en-US" sz="1223" kern="0" dirty="0">
                  <a:gradFill>
                    <a:gsLst>
                      <a:gs pos="0">
                        <a:srgbClr val="FFFFFF"/>
                      </a:gs>
                      <a:gs pos="100000">
                        <a:srgbClr val="FFFFFF"/>
                      </a:gs>
                    </a:gsLst>
                    <a:lin ang="5400000" scaled="0"/>
                  </a:gradFill>
                  <a:latin typeface="Segoe UI Semibold"/>
                </a:rPr>
                <a:t>Broker</a:t>
              </a:r>
            </a:p>
          </p:txBody>
        </p:sp>
        <p:cxnSp>
          <p:nvCxnSpPr>
            <p:cNvPr id="24" name="Straight Connector 23">
              <a:extLst>
                <a:ext uri="{FF2B5EF4-FFF2-40B4-BE49-F238E27FC236}">
                  <a16:creationId xmlns:a16="http://schemas.microsoft.com/office/drawing/2014/main" id="{81B5A679-F082-4E2A-9FEE-9CBABB79C88B}"/>
                </a:ext>
              </a:extLst>
            </p:cNvPr>
            <p:cNvCxnSpPr>
              <a:cxnSpLocks/>
            </p:cNvCxnSpPr>
            <p:nvPr/>
          </p:nvCxnSpPr>
          <p:spPr>
            <a:xfrm>
              <a:off x="6171692" y="5021999"/>
              <a:ext cx="283604" cy="0"/>
            </a:xfrm>
            <a:prstGeom prst="line">
              <a:avLst/>
            </a:prstGeom>
            <a:ln w="12700">
              <a:solidFill>
                <a:schemeClr val="bg1"/>
              </a:solidFill>
              <a:headEnd type="oval" w="sm" len="sm"/>
              <a:tailEnd type="arrow" w="sm" len="sm"/>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E6E4DAA-3DAA-460F-9F1E-989D84936A67}"/>
                </a:ext>
              </a:extLst>
            </p:cNvPr>
            <p:cNvCxnSpPr>
              <a:cxnSpLocks/>
            </p:cNvCxnSpPr>
            <p:nvPr/>
          </p:nvCxnSpPr>
          <p:spPr>
            <a:xfrm flipV="1">
              <a:off x="6237818" y="4870627"/>
              <a:ext cx="113442" cy="147818"/>
            </a:xfrm>
            <a:prstGeom prst="line">
              <a:avLst/>
            </a:prstGeom>
            <a:ln w="12700">
              <a:solidFill>
                <a:schemeClr val="bg1"/>
              </a:solidFill>
              <a:headEnd type="none" w="sm" len="sm"/>
              <a:tailEnd type="arrow" w="sm" len="sm"/>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55854F8E-6292-4BA4-AC77-A3D467CD8315}"/>
                </a:ext>
              </a:extLst>
            </p:cNvPr>
            <p:cNvCxnSpPr>
              <a:cxnSpLocks/>
            </p:cNvCxnSpPr>
            <p:nvPr/>
          </p:nvCxnSpPr>
          <p:spPr>
            <a:xfrm>
              <a:off x="6239170" y="5025554"/>
              <a:ext cx="113442" cy="147818"/>
            </a:xfrm>
            <a:prstGeom prst="line">
              <a:avLst/>
            </a:prstGeom>
            <a:ln w="12700">
              <a:solidFill>
                <a:schemeClr val="bg1"/>
              </a:solidFill>
              <a:headEnd type="none" w="sm" len="sm"/>
              <a:tailEnd type="arrow" w="sm" len="sm"/>
            </a:ln>
          </p:spPr>
          <p:style>
            <a:lnRef idx="1">
              <a:schemeClr val="accent1"/>
            </a:lnRef>
            <a:fillRef idx="0">
              <a:schemeClr val="accent1"/>
            </a:fillRef>
            <a:effectRef idx="0">
              <a:schemeClr val="accent1"/>
            </a:effectRef>
            <a:fontRef idx="minor">
              <a:schemeClr val="tx1"/>
            </a:fontRef>
          </p:style>
        </p:cxnSp>
      </p:grpSp>
      <p:sp>
        <p:nvSpPr>
          <p:cNvPr id="27" name="Rectangle 26">
            <a:extLst>
              <a:ext uri="{FF2B5EF4-FFF2-40B4-BE49-F238E27FC236}">
                <a16:creationId xmlns:a16="http://schemas.microsoft.com/office/drawing/2014/main" id="{25294D77-8A42-44F0-A3CD-CF5CA4DD4C26}"/>
              </a:ext>
            </a:extLst>
          </p:cNvPr>
          <p:cNvSpPr/>
          <p:nvPr/>
        </p:nvSpPr>
        <p:spPr bwMode="auto">
          <a:xfrm>
            <a:off x="7668501" y="3594502"/>
            <a:ext cx="4022758" cy="2060905"/>
          </a:xfrm>
          <a:prstGeom prst="rect">
            <a:avLst/>
          </a:prstGeom>
          <a:solidFill>
            <a:schemeClr val="bg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559482" tIns="139871" rIns="0" bIns="47551" numCol="1" spcCol="0" rtlCol="0" fromWordArt="0" anchor="t" anchorCtr="0" forceAA="0" compatLnSpc="1">
            <a:prstTxWarp prst="textNoShape">
              <a:avLst/>
            </a:prstTxWarp>
            <a:noAutofit/>
          </a:bodyPr>
          <a:lstStyle/>
          <a:p>
            <a:pPr defTabSz="950664" fontAlgn="base">
              <a:spcBef>
                <a:spcPct val="0"/>
              </a:spcBef>
              <a:spcAft>
                <a:spcPct val="0"/>
              </a:spcAft>
            </a:pPr>
            <a:endParaRPr lang="en-US" sz="1427" dirty="0">
              <a:solidFill>
                <a:srgbClr val="505050"/>
              </a:solidFill>
              <a:latin typeface="Segoe Pro Semibold" panose="020B0702040504020203" pitchFamily="34" charset="0"/>
              <a:cs typeface="Segoe UI Light"/>
            </a:endParaRPr>
          </a:p>
        </p:txBody>
      </p:sp>
      <p:grpSp>
        <p:nvGrpSpPr>
          <p:cNvPr id="28" name="Group 27">
            <a:extLst>
              <a:ext uri="{FF2B5EF4-FFF2-40B4-BE49-F238E27FC236}">
                <a16:creationId xmlns:a16="http://schemas.microsoft.com/office/drawing/2014/main" id="{900BDDFF-971A-4AB1-A175-4D02C0A834A5}"/>
              </a:ext>
            </a:extLst>
          </p:cNvPr>
          <p:cNvGrpSpPr/>
          <p:nvPr/>
        </p:nvGrpSpPr>
        <p:grpSpPr>
          <a:xfrm>
            <a:off x="7943155" y="3960059"/>
            <a:ext cx="3473450" cy="599296"/>
            <a:chOff x="3519131" y="2542018"/>
            <a:chExt cx="3406136" cy="587682"/>
          </a:xfrm>
        </p:grpSpPr>
        <p:grpSp>
          <p:nvGrpSpPr>
            <p:cNvPr id="29" name="Group 28">
              <a:extLst>
                <a:ext uri="{FF2B5EF4-FFF2-40B4-BE49-F238E27FC236}">
                  <a16:creationId xmlns:a16="http://schemas.microsoft.com/office/drawing/2014/main" id="{5AECCB58-492F-4FD4-B2D8-EEBA3C2F5C8C}"/>
                </a:ext>
              </a:extLst>
            </p:cNvPr>
            <p:cNvGrpSpPr/>
            <p:nvPr/>
          </p:nvGrpSpPr>
          <p:grpSpPr>
            <a:xfrm>
              <a:off x="3519131" y="2542018"/>
              <a:ext cx="3334218" cy="498768"/>
              <a:chOff x="7837970" y="2542018"/>
              <a:chExt cx="3334218" cy="498768"/>
            </a:xfrm>
          </p:grpSpPr>
          <p:sp>
            <p:nvSpPr>
              <p:cNvPr id="36" name="Rectangle: Rounded Corners 35">
                <a:extLst>
                  <a:ext uri="{FF2B5EF4-FFF2-40B4-BE49-F238E27FC236}">
                    <a16:creationId xmlns:a16="http://schemas.microsoft.com/office/drawing/2014/main" id="{582CF534-4C53-429E-B97C-D7592D4A0F2C}"/>
                  </a:ext>
                </a:extLst>
              </p:cNvPr>
              <p:cNvSpPr/>
              <p:nvPr/>
            </p:nvSpPr>
            <p:spPr bwMode="auto">
              <a:xfrm>
                <a:off x="7837970"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6623" tIns="47551" rIns="46623" bIns="47551" numCol="1" spcCol="0" rtlCol="0" fromWordArt="0" anchor="ctr" anchorCtr="0" forceAA="0" compatLnSpc="1">
                <a:prstTxWarp prst="textNoShape">
                  <a:avLst/>
                </a:prstTxWarp>
                <a:noAutofit/>
              </a:bodyPr>
              <a:lstStyle/>
              <a:p>
                <a:pPr defTabSz="950664" fontAlgn="base">
                  <a:lnSpc>
                    <a:spcPct val="80000"/>
                  </a:lnSpc>
                  <a:spcBef>
                    <a:spcPct val="0"/>
                  </a:spcBef>
                  <a:spcAft>
                    <a:spcPct val="0"/>
                  </a:spcAft>
                </a:pPr>
                <a:endParaRPr lang="en-US" sz="1223" kern="0" dirty="0">
                  <a:gradFill>
                    <a:gsLst>
                      <a:gs pos="0">
                        <a:srgbClr val="FFFFFF"/>
                      </a:gs>
                      <a:gs pos="100000">
                        <a:srgbClr val="FFFFFF"/>
                      </a:gs>
                    </a:gsLst>
                    <a:lin ang="5400000" scaled="0"/>
                  </a:gradFill>
                  <a:latin typeface="Segoe UI Semibold"/>
                </a:endParaRPr>
              </a:p>
            </p:txBody>
          </p:sp>
          <p:sp>
            <p:nvSpPr>
              <p:cNvPr id="37" name="Rectangle: Rounded Corners 36">
                <a:extLst>
                  <a:ext uri="{FF2B5EF4-FFF2-40B4-BE49-F238E27FC236}">
                    <a16:creationId xmlns:a16="http://schemas.microsoft.com/office/drawing/2014/main" id="{5609B31F-36CC-4817-BDE7-6580813ABE3A}"/>
                  </a:ext>
                </a:extLst>
              </p:cNvPr>
              <p:cNvSpPr/>
              <p:nvPr/>
            </p:nvSpPr>
            <p:spPr bwMode="auto">
              <a:xfrm>
                <a:off x="9541038"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6623" tIns="47551" rIns="46623" bIns="47551" numCol="1" spcCol="0" rtlCol="0" fromWordArt="0" anchor="ctr" anchorCtr="0" forceAA="0" compatLnSpc="1">
                <a:prstTxWarp prst="textNoShape">
                  <a:avLst/>
                </a:prstTxWarp>
                <a:noAutofit/>
              </a:bodyPr>
              <a:lstStyle/>
              <a:p>
                <a:pPr defTabSz="950664" fontAlgn="base">
                  <a:lnSpc>
                    <a:spcPct val="80000"/>
                  </a:lnSpc>
                  <a:spcBef>
                    <a:spcPct val="0"/>
                  </a:spcBef>
                  <a:spcAft>
                    <a:spcPct val="0"/>
                  </a:spcAft>
                </a:pPr>
                <a:endParaRPr lang="en-US" sz="1223" kern="0" dirty="0">
                  <a:gradFill>
                    <a:gsLst>
                      <a:gs pos="0">
                        <a:srgbClr val="FFFFFF"/>
                      </a:gs>
                      <a:gs pos="100000">
                        <a:srgbClr val="FFFFFF"/>
                      </a:gs>
                    </a:gsLst>
                    <a:lin ang="5400000" scaled="0"/>
                  </a:gradFill>
                  <a:latin typeface="Segoe UI Semibold"/>
                </a:endParaRPr>
              </a:p>
            </p:txBody>
          </p:sp>
        </p:grpSp>
        <p:grpSp>
          <p:nvGrpSpPr>
            <p:cNvPr id="30" name="Group 29">
              <a:extLst>
                <a:ext uri="{FF2B5EF4-FFF2-40B4-BE49-F238E27FC236}">
                  <a16:creationId xmlns:a16="http://schemas.microsoft.com/office/drawing/2014/main" id="{F82438C5-F38C-4A8F-9A4B-2EF57EC67A55}"/>
                </a:ext>
              </a:extLst>
            </p:cNvPr>
            <p:cNvGrpSpPr/>
            <p:nvPr/>
          </p:nvGrpSpPr>
          <p:grpSpPr>
            <a:xfrm>
              <a:off x="3555090" y="2586475"/>
              <a:ext cx="3334218" cy="498768"/>
              <a:chOff x="7837970" y="2542018"/>
              <a:chExt cx="3334218" cy="498768"/>
            </a:xfrm>
          </p:grpSpPr>
          <p:sp>
            <p:nvSpPr>
              <p:cNvPr id="34" name="Rectangle: Rounded Corners 33">
                <a:extLst>
                  <a:ext uri="{FF2B5EF4-FFF2-40B4-BE49-F238E27FC236}">
                    <a16:creationId xmlns:a16="http://schemas.microsoft.com/office/drawing/2014/main" id="{39CF4347-50FE-4B20-A35E-943E49716AEB}"/>
                  </a:ext>
                </a:extLst>
              </p:cNvPr>
              <p:cNvSpPr/>
              <p:nvPr/>
            </p:nvSpPr>
            <p:spPr bwMode="auto">
              <a:xfrm>
                <a:off x="7837970"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6623" tIns="47551" rIns="46623" bIns="47551" numCol="1" spcCol="0" rtlCol="0" fromWordArt="0" anchor="ctr" anchorCtr="0" forceAA="0" compatLnSpc="1">
                <a:prstTxWarp prst="textNoShape">
                  <a:avLst/>
                </a:prstTxWarp>
                <a:noAutofit/>
              </a:bodyPr>
              <a:lstStyle/>
              <a:p>
                <a:pPr defTabSz="950664" fontAlgn="base">
                  <a:lnSpc>
                    <a:spcPct val="80000"/>
                  </a:lnSpc>
                  <a:spcBef>
                    <a:spcPct val="0"/>
                  </a:spcBef>
                  <a:spcAft>
                    <a:spcPct val="0"/>
                  </a:spcAft>
                </a:pPr>
                <a:endParaRPr lang="en-US" sz="1223" kern="0" dirty="0">
                  <a:gradFill>
                    <a:gsLst>
                      <a:gs pos="0">
                        <a:srgbClr val="FFFFFF"/>
                      </a:gs>
                      <a:gs pos="100000">
                        <a:srgbClr val="FFFFFF"/>
                      </a:gs>
                    </a:gsLst>
                    <a:lin ang="5400000" scaled="0"/>
                  </a:gradFill>
                  <a:latin typeface="Segoe UI Semibold"/>
                </a:endParaRPr>
              </a:p>
            </p:txBody>
          </p:sp>
          <p:sp>
            <p:nvSpPr>
              <p:cNvPr id="35" name="Rectangle: Rounded Corners 34">
                <a:extLst>
                  <a:ext uri="{FF2B5EF4-FFF2-40B4-BE49-F238E27FC236}">
                    <a16:creationId xmlns:a16="http://schemas.microsoft.com/office/drawing/2014/main" id="{2E352782-FEE2-4AAC-A6B7-DFACC2D77898}"/>
                  </a:ext>
                </a:extLst>
              </p:cNvPr>
              <p:cNvSpPr/>
              <p:nvPr/>
            </p:nvSpPr>
            <p:spPr bwMode="auto">
              <a:xfrm>
                <a:off x="9541038"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6623" tIns="47551" rIns="46623" bIns="47551" numCol="1" spcCol="0" rtlCol="0" fromWordArt="0" anchor="ctr" anchorCtr="0" forceAA="0" compatLnSpc="1">
                <a:prstTxWarp prst="textNoShape">
                  <a:avLst/>
                </a:prstTxWarp>
                <a:noAutofit/>
              </a:bodyPr>
              <a:lstStyle/>
              <a:p>
                <a:pPr defTabSz="950664" fontAlgn="base">
                  <a:lnSpc>
                    <a:spcPct val="80000"/>
                  </a:lnSpc>
                  <a:spcBef>
                    <a:spcPct val="0"/>
                  </a:spcBef>
                  <a:spcAft>
                    <a:spcPct val="0"/>
                  </a:spcAft>
                </a:pPr>
                <a:endParaRPr lang="en-US" sz="1223" kern="0" dirty="0">
                  <a:gradFill>
                    <a:gsLst>
                      <a:gs pos="0">
                        <a:srgbClr val="FFFFFF"/>
                      </a:gs>
                      <a:gs pos="100000">
                        <a:srgbClr val="FFFFFF"/>
                      </a:gs>
                    </a:gsLst>
                    <a:lin ang="5400000" scaled="0"/>
                  </a:gradFill>
                  <a:latin typeface="Segoe UI Semibold"/>
                </a:endParaRPr>
              </a:p>
            </p:txBody>
          </p:sp>
        </p:grpSp>
        <p:grpSp>
          <p:nvGrpSpPr>
            <p:cNvPr id="31" name="Group 30">
              <a:extLst>
                <a:ext uri="{FF2B5EF4-FFF2-40B4-BE49-F238E27FC236}">
                  <a16:creationId xmlns:a16="http://schemas.microsoft.com/office/drawing/2014/main" id="{430E6AAD-CFC9-4EB0-BC63-E3B121DB03C6}"/>
                </a:ext>
              </a:extLst>
            </p:cNvPr>
            <p:cNvGrpSpPr/>
            <p:nvPr/>
          </p:nvGrpSpPr>
          <p:grpSpPr>
            <a:xfrm>
              <a:off x="3591049" y="2630932"/>
              <a:ext cx="3334218" cy="498768"/>
              <a:chOff x="7837970" y="2542018"/>
              <a:chExt cx="3334218" cy="498768"/>
            </a:xfrm>
          </p:grpSpPr>
          <p:sp>
            <p:nvSpPr>
              <p:cNvPr id="32" name="Rectangle: Rounded Corners 31">
                <a:extLst>
                  <a:ext uri="{FF2B5EF4-FFF2-40B4-BE49-F238E27FC236}">
                    <a16:creationId xmlns:a16="http://schemas.microsoft.com/office/drawing/2014/main" id="{C1A048EA-39C7-4CC1-93E5-D32582331F8C}"/>
                  </a:ext>
                </a:extLst>
              </p:cNvPr>
              <p:cNvSpPr/>
              <p:nvPr/>
            </p:nvSpPr>
            <p:spPr bwMode="auto">
              <a:xfrm>
                <a:off x="7837970"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6623" tIns="47551" rIns="46623" bIns="47551" numCol="1" spcCol="0" rtlCol="0" fromWordArt="0" anchor="ctr" anchorCtr="0" forceAA="0" compatLnSpc="1">
                <a:prstTxWarp prst="textNoShape">
                  <a:avLst/>
                </a:prstTxWarp>
                <a:noAutofit/>
              </a:bodyPr>
              <a:lstStyle/>
              <a:p>
                <a:pPr defTabSz="950664" fontAlgn="base">
                  <a:lnSpc>
                    <a:spcPct val="80000"/>
                  </a:lnSpc>
                  <a:spcBef>
                    <a:spcPct val="0"/>
                  </a:spcBef>
                  <a:spcAft>
                    <a:spcPct val="0"/>
                  </a:spcAft>
                </a:pPr>
                <a:r>
                  <a:rPr lang="en-US" sz="1223" kern="0" dirty="0">
                    <a:gradFill>
                      <a:gsLst>
                        <a:gs pos="0">
                          <a:srgbClr val="FFFFFF"/>
                        </a:gs>
                        <a:gs pos="100000">
                          <a:srgbClr val="FFFFFF"/>
                        </a:gs>
                      </a:gsLst>
                      <a:lin ang="5400000" scaled="0"/>
                    </a:gradFill>
                    <a:latin typeface="Segoe UI Semibold"/>
                  </a:rPr>
                  <a:t>Desktops</a:t>
                </a:r>
              </a:p>
            </p:txBody>
          </p:sp>
          <p:sp>
            <p:nvSpPr>
              <p:cNvPr id="33" name="Rectangle: Rounded Corners 32">
                <a:extLst>
                  <a:ext uri="{FF2B5EF4-FFF2-40B4-BE49-F238E27FC236}">
                    <a16:creationId xmlns:a16="http://schemas.microsoft.com/office/drawing/2014/main" id="{10C9A0C7-1386-4967-AB7D-FBFC491F838E}"/>
                  </a:ext>
                </a:extLst>
              </p:cNvPr>
              <p:cNvSpPr/>
              <p:nvPr/>
            </p:nvSpPr>
            <p:spPr bwMode="auto">
              <a:xfrm>
                <a:off x="9541038"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6623" tIns="47551" rIns="46623" bIns="47551" numCol="1" spcCol="0" rtlCol="0" fromWordArt="0" anchor="ctr" anchorCtr="0" forceAA="0" compatLnSpc="1">
                <a:prstTxWarp prst="textNoShape">
                  <a:avLst/>
                </a:prstTxWarp>
                <a:noAutofit/>
              </a:bodyPr>
              <a:lstStyle/>
              <a:p>
                <a:pPr defTabSz="950664" fontAlgn="base">
                  <a:lnSpc>
                    <a:spcPct val="80000"/>
                  </a:lnSpc>
                  <a:spcBef>
                    <a:spcPct val="0"/>
                  </a:spcBef>
                  <a:spcAft>
                    <a:spcPct val="0"/>
                  </a:spcAft>
                </a:pPr>
                <a:r>
                  <a:rPr lang="en-US" sz="1223" kern="0" dirty="0">
                    <a:gradFill>
                      <a:gsLst>
                        <a:gs pos="0">
                          <a:srgbClr val="FFFFFF"/>
                        </a:gs>
                        <a:gs pos="100000">
                          <a:srgbClr val="FFFFFF"/>
                        </a:gs>
                      </a:gsLst>
                      <a:lin ang="5400000" scaled="0"/>
                    </a:gradFill>
                    <a:latin typeface="Segoe UI Semibold"/>
                  </a:rPr>
                  <a:t>Apps</a:t>
                </a:r>
              </a:p>
            </p:txBody>
          </p:sp>
        </p:grpSp>
      </p:grpSp>
      <p:sp>
        <p:nvSpPr>
          <p:cNvPr id="38" name="desktop" title="a desktop PC">
            <a:extLst>
              <a:ext uri="{FF2B5EF4-FFF2-40B4-BE49-F238E27FC236}">
                <a16:creationId xmlns:a16="http://schemas.microsoft.com/office/drawing/2014/main" id="{3FF94898-98C4-405E-A45F-2C59F0DE86D6}"/>
              </a:ext>
            </a:extLst>
          </p:cNvPr>
          <p:cNvSpPr>
            <a:spLocks noChangeAspect="1" noEditPoints="1"/>
          </p:cNvSpPr>
          <p:nvPr/>
        </p:nvSpPr>
        <p:spPr bwMode="auto">
          <a:xfrm>
            <a:off x="9108534" y="4152064"/>
            <a:ext cx="297754" cy="292894"/>
          </a:xfrm>
          <a:custGeom>
            <a:avLst/>
            <a:gdLst>
              <a:gd name="T0" fmla="*/ 245 w 245"/>
              <a:gd name="T1" fmla="*/ 67 h 241"/>
              <a:gd name="T2" fmla="*/ 245 w 245"/>
              <a:gd name="T3" fmla="*/ 138 h 241"/>
              <a:gd name="T4" fmla="*/ 0 w 245"/>
              <a:gd name="T5" fmla="*/ 138 h 241"/>
              <a:gd name="T6" fmla="*/ 0 w 245"/>
              <a:gd name="T7" fmla="*/ 0 h 241"/>
              <a:gd name="T8" fmla="*/ 245 w 245"/>
              <a:gd name="T9" fmla="*/ 0 h 241"/>
              <a:gd name="T10" fmla="*/ 245 w 245"/>
              <a:gd name="T11" fmla="*/ 67 h 241"/>
              <a:gd name="T12" fmla="*/ 224 w 245"/>
              <a:gd name="T13" fmla="*/ 222 h 241"/>
              <a:gd name="T14" fmla="*/ 212 w 245"/>
              <a:gd name="T15" fmla="*/ 204 h 241"/>
              <a:gd name="T16" fmla="*/ 33 w 245"/>
              <a:gd name="T17" fmla="*/ 204 h 241"/>
              <a:gd name="T18" fmla="*/ 7 w 245"/>
              <a:gd name="T19" fmla="*/ 241 h 241"/>
              <a:gd name="T20" fmla="*/ 238 w 245"/>
              <a:gd name="T21" fmla="*/ 241 h 241"/>
              <a:gd name="T22" fmla="*/ 224 w 245"/>
              <a:gd name="T23" fmla="*/ 222 h 241"/>
              <a:gd name="T24" fmla="*/ 79 w 245"/>
              <a:gd name="T25" fmla="*/ 172 h 241"/>
              <a:gd name="T26" fmla="*/ 165 w 245"/>
              <a:gd name="T27" fmla="*/ 172 h 241"/>
              <a:gd name="T28" fmla="*/ 123 w 245"/>
              <a:gd name="T29" fmla="*/ 139 h 241"/>
              <a:gd name="T30" fmla="*/ 123 w 245"/>
              <a:gd name="T31" fmla="*/ 17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5" h="241">
                <a:moveTo>
                  <a:pt x="245" y="67"/>
                </a:moveTo>
                <a:lnTo>
                  <a:pt x="245" y="138"/>
                </a:lnTo>
                <a:lnTo>
                  <a:pt x="0" y="138"/>
                </a:lnTo>
                <a:lnTo>
                  <a:pt x="0" y="0"/>
                </a:lnTo>
                <a:lnTo>
                  <a:pt x="245" y="0"/>
                </a:lnTo>
                <a:lnTo>
                  <a:pt x="245" y="67"/>
                </a:lnTo>
                <a:moveTo>
                  <a:pt x="224" y="222"/>
                </a:moveTo>
                <a:lnTo>
                  <a:pt x="212" y="204"/>
                </a:lnTo>
                <a:lnTo>
                  <a:pt x="33" y="204"/>
                </a:lnTo>
                <a:lnTo>
                  <a:pt x="7" y="241"/>
                </a:lnTo>
                <a:lnTo>
                  <a:pt x="238" y="241"/>
                </a:lnTo>
                <a:lnTo>
                  <a:pt x="224" y="222"/>
                </a:lnTo>
                <a:moveTo>
                  <a:pt x="79" y="172"/>
                </a:moveTo>
                <a:lnTo>
                  <a:pt x="165" y="172"/>
                </a:lnTo>
                <a:moveTo>
                  <a:pt x="123" y="139"/>
                </a:moveTo>
                <a:lnTo>
                  <a:pt x="123" y="171"/>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90" tIns="45696" rIns="91390" bIns="45696" numCol="1" anchor="t" anchorCtr="0" compatLnSpc="1">
            <a:prstTxWarp prst="textNoShape">
              <a:avLst/>
            </a:prstTxWarp>
          </a:bodyPr>
          <a:lstStyle/>
          <a:p>
            <a:pPr algn="ctr" defTabSz="913861" fontAlgn="base">
              <a:defRPr/>
            </a:pPr>
            <a:endParaRPr lang="en-US" sz="1699" dirty="0">
              <a:gradFill>
                <a:gsLst>
                  <a:gs pos="0">
                    <a:srgbClr val="505050"/>
                  </a:gs>
                  <a:gs pos="100000">
                    <a:srgbClr val="505050"/>
                  </a:gs>
                </a:gsLst>
              </a:gradFill>
              <a:latin typeface="Segoe UI"/>
            </a:endParaRPr>
          </a:p>
        </p:txBody>
      </p:sp>
      <p:sp>
        <p:nvSpPr>
          <p:cNvPr id="39" name="GenericApp_EB3B" title="Icon of an app window">
            <a:extLst>
              <a:ext uri="{FF2B5EF4-FFF2-40B4-BE49-F238E27FC236}">
                <a16:creationId xmlns:a16="http://schemas.microsoft.com/office/drawing/2014/main" id="{AA024F9E-441A-4DA1-895B-219878EBBCEF}"/>
              </a:ext>
            </a:extLst>
          </p:cNvPr>
          <p:cNvSpPr>
            <a:spLocks noChangeAspect="1" noEditPoints="1"/>
          </p:cNvSpPr>
          <p:nvPr/>
        </p:nvSpPr>
        <p:spPr bwMode="auto">
          <a:xfrm>
            <a:off x="10771921" y="4162060"/>
            <a:ext cx="357314" cy="285965"/>
          </a:xfrm>
          <a:custGeom>
            <a:avLst/>
            <a:gdLst>
              <a:gd name="T0" fmla="*/ 5088 w 5088"/>
              <a:gd name="T1" fmla="*/ 4072 h 4072"/>
              <a:gd name="T2" fmla="*/ 0 w 5088"/>
              <a:gd name="T3" fmla="*/ 4072 h 4072"/>
              <a:gd name="T4" fmla="*/ 0 w 5088"/>
              <a:gd name="T5" fmla="*/ 0 h 4072"/>
              <a:gd name="T6" fmla="*/ 5088 w 5088"/>
              <a:gd name="T7" fmla="*/ 0 h 4072"/>
              <a:gd name="T8" fmla="*/ 5088 w 5088"/>
              <a:gd name="T9" fmla="*/ 4072 h 4072"/>
              <a:gd name="T10" fmla="*/ 0 w 5088"/>
              <a:gd name="T11" fmla="*/ 1018 h 4072"/>
              <a:gd name="T12" fmla="*/ 5004 w 5088"/>
              <a:gd name="T13" fmla="*/ 1018 h 4072"/>
              <a:gd name="T14" fmla="*/ 2035 w 5088"/>
              <a:gd name="T15" fmla="*/ 1697 h 4072"/>
              <a:gd name="T16" fmla="*/ 678 w 5088"/>
              <a:gd name="T17" fmla="*/ 1697 h 4072"/>
              <a:gd name="T18" fmla="*/ 678 w 5088"/>
              <a:gd name="T19" fmla="*/ 3393 h 4072"/>
              <a:gd name="T20" fmla="*/ 2035 w 5088"/>
              <a:gd name="T21" fmla="*/ 3393 h 4072"/>
              <a:gd name="T22" fmla="*/ 2035 w 5088"/>
              <a:gd name="T23" fmla="*/ 1697 h 4072"/>
              <a:gd name="T24" fmla="*/ 2544 w 5088"/>
              <a:gd name="T25" fmla="*/ 1697 h 4072"/>
              <a:gd name="T26" fmla="*/ 3561 w 5088"/>
              <a:gd name="T27" fmla="*/ 1697 h 4072"/>
              <a:gd name="T28" fmla="*/ 2544 w 5088"/>
              <a:gd name="T29" fmla="*/ 2375 h 4072"/>
              <a:gd name="T30" fmla="*/ 3561 w 5088"/>
              <a:gd name="T31" fmla="*/ 2375 h 4072"/>
              <a:gd name="T32" fmla="*/ 2544 w 5088"/>
              <a:gd name="T33" fmla="*/ 3054 h 4072"/>
              <a:gd name="T34" fmla="*/ 3222 w 5088"/>
              <a:gd name="T35" fmla="*/ 3054 h 4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88" h="4072">
                <a:moveTo>
                  <a:pt x="5088" y="4072"/>
                </a:moveTo>
                <a:lnTo>
                  <a:pt x="0" y="4072"/>
                </a:lnTo>
                <a:lnTo>
                  <a:pt x="0" y="0"/>
                </a:lnTo>
                <a:lnTo>
                  <a:pt x="5088" y="0"/>
                </a:lnTo>
                <a:lnTo>
                  <a:pt x="5088" y="4072"/>
                </a:lnTo>
                <a:moveTo>
                  <a:pt x="0" y="1018"/>
                </a:moveTo>
                <a:lnTo>
                  <a:pt x="5004" y="1018"/>
                </a:lnTo>
                <a:moveTo>
                  <a:pt x="2035" y="1697"/>
                </a:moveTo>
                <a:lnTo>
                  <a:pt x="678" y="1697"/>
                </a:lnTo>
                <a:lnTo>
                  <a:pt x="678" y="3393"/>
                </a:lnTo>
                <a:lnTo>
                  <a:pt x="2035" y="3393"/>
                </a:lnTo>
                <a:lnTo>
                  <a:pt x="2035" y="1697"/>
                </a:lnTo>
                <a:moveTo>
                  <a:pt x="2544" y="1697"/>
                </a:moveTo>
                <a:lnTo>
                  <a:pt x="3561" y="1697"/>
                </a:lnTo>
                <a:moveTo>
                  <a:pt x="2544" y="2375"/>
                </a:moveTo>
                <a:lnTo>
                  <a:pt x="3561" y="2375"/>
                </a:lnTo>
                <a:moveTo>
                  <a:pt x="2544" y="3054"/>
                </a:moveTo>
                <a:lnTo>
                  <a:pt x="3222" y="3054"/>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90" tIns="45696" rIns="91390" bIns="45696" numCol="1" anchor="t" anchorCtr="0" compatLnSpc="1">
            <a:prstTxWarp prst="textNoShape">
              <a:avLst/>
            </a:prstTxWarp>
          </a:bodyPr>
          <a:lstStyle/>
          <a:p>
            <a:pPr algn="ctr" defTabSz="913861" fontAlgn="base">
              <a:defRPr/>
            </a:pPr>
            <a:endParaRPr lang="en-US" sz="1699">
              <a:solidFill>
                <a:srgbClr val="505050"/>
              </a:solidFill>
              <a:latin typeface="Segoe UI"/>
            </a:endParaRPr>
          </a:p>
        </p:txBody>
      </p:sp>
      <p:grpSp>
        <p:nvGrpSpPr>
          <p:cNvPr id="40" name="Group 39">
            <a:extLst>
              <a:ext uri="{FF2B5EF4-FFF2-40B4-BE49-F238E27FC236}">
                <a16:creationId xmlns:a16="http://schemas.microsoft.com/office/drawing/2014/main" id="{D5BA8427-3E0C-4A9A-9561-4F2BDC1FC641}"/>
              </a:ext>
            </a:extLst>
          </p:cNvPr>
          <p:cNvGrpSpPr/>
          <p:nvPr/>
        </p:nvGrpSpPr>
        <p:grpSpPr>
          <a:xfrm>
            <a:off x="9478566" y="4093220"/>
            <a:ext cx="1883036" cy="157407"/>
            <a:chOff x="9293160" y="2701454"/>
            <a:chExt cx="1846543" cy="154356"/>
          </a:xfrm>
        </p:grpSpPr>
        <p:sp>
          <p:nvSpPr>
            <p:cNvPr id="41" name="Oval 40">
              <a:extLst>
                <a:ext uri="{FF2B5EF4-FFF2-40B4-BE49-F238E27FC236}">
                  <a16:creationId xmlns:a16="http://schemas.microsoft.com/office/drawing/2014/main" id="{B27F6407-5A4D-47E2-B0D1-D963FBB05A03}"/>
                </a:ext>
              </a:extLst>
            </p:cNvPr>
            <p:cNvSpPr/>
            <p:nvPr/>
          </p:nvSpPr>
          <p:spPr bwMode="auto">
            <a:xfrm>
              <a:off x="9293160" y="2701454"/>
              <a:ext cx="149098" cy="149098"/>
            </a:xfrm>
            <a:prstGeom prst="ellips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58" rIns="0" bIns="47558" numCol="1" rtlCol="0" anchor="ctr" anchorCtr="0" compatLnSpc="1">
              <a:prstTxWarp prst="textNoShape">
                <a:avLst/>
              </a:prstTxWarp>
            </a:bodyPr>
            <a:lstStyle/>
            <a:p>
              <a:pPr algn="ctr" defTabSz="950845" fontAlgn="base">
                <a:spcBef>
                  <a:spcPct val="0"/>
                </a:spcBef>
                <a:spcAft>
                  <a:spcPct val="0"/>
                </a:spcAft>
              </a:pPr>
              <a:r>
                <a:rPr lang="en-US" sz="714" b="1" dirty="0">
                  <a:solidFill>
                    <a:srgbClr val="0078D4"/>
                  </a:solidFill>
                  <a:latin typeface="Segoe UI"/>
                </a:rPr>
                <a:t>A</a:t>
              </a:r>
            </a:p>
          </p:txBody>
        </p:sp>
        <p:sp>
          <p:nvSpPr>
            <p:cNvPr id="42" name="Oval 41">
              <a:extLst>
                <a:ext uri="{FF2B5EF4-FFF2-40B4-BE49-F238E27FC236}">
                  <a16:creationId xmlns:a16="http://schemas.microsoft.com/office/drawing/2014/main" id="{0E07501B-6FA6-4483-B8F4-60C5AE9E3A0D}"/>
                </a:ext>
              </a:extLst>
            </p:cNvPr>
            <p:cNvSpPr/>
            <p:nvPr/>
          </p:nvSpPr>
          <p:spPr bwMode="auto">
            <a:xfrm>
              <a:off x="10990605" y="2706712"/>
              <a:ext cx="149098" cy="149098"/>
            </a:xfrm>
            <a:prstGeom prst="ellips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58" rIns="0" bIns="47558" numCol="1" rtlCol="0" anchor="ctr" anchorCtr="0" compatLnSpc="1">
              <a:prstTxWarp prst="textNoShape">
                <a:avLst/>
              </a:prstTxWarp>
            </a:bodyPr>
            <a:lstStyle/>
            <a:p>
              <a:pPr algn="ctr" defTabSz="950845" fontAlgn="base">
                <a:spcBef>
                  <a:spcPct val="0"/>
                </a:spcBef>
                <a:spcAft>
                  <a:spcPct val="0"/>
                </a:spcAft>
              </a:pPr>
              <a:r>
                <a:rPr lang="en-US" sz="714" b="1" dirty="0">
                  <a:solidFill>
                    <a:srgbClr val="0078D4"/>
                  </a:solidFill>
                  <a:latin typeface="Segoe UI"/>
                </a:rPr>
                <a:t>A</a:t>
              </a:r>
            </a:p>
          </p:txBody>
        </p:sp>
      </p:grpSp>
      <p:grpSp>
        <p:nvGrpSpPr>
          <p:cNvPr id="43" name="Group 42">
            <a:extLst>
              <a:ext uri="{FF2B5EF4-FFF2-40B4-BE49-F238E27FC236}">
                <a16:creationId xmlns:a16="http://schemas.microsoft.com/office/drawing/2014/main" id="{436BC746-FBF3-4609-9F5F-CBBD8F93BEDF}"/>
              </a:ext>
            </a:extLst>
          </p:cNvPr>
          <p:cNvGrpSpPr/>
          <p:nvPr/>
        </p:nvGrpSpPr>
        <p:grpSpPr>
          <a:xfrm>
            <a:off x="918821" y="3407571"/>
            <a:ext cx="1658562" cy="2966084"/>
            <a:chOff x="899303" y="2229846"/>
            <a:chExt cx="1626420" cy="2908602"/>
          </a:xfrm>
        </p:grpSpPr>
        <p:sp>
          <p:nvSpPr>
            <p:cNvPr id="44" name="Oval 43">
              <a:extLst>
                <a:ext uri="{FF2B5EF4-FFF2-40B4-BE49-F238E27FC236}">
                  <a16:creationId xmlns:a16="http://schemas.microsoft.com/office/drawing/2014/main" id="{7B1FFD89-1CA3-4FE1-8F28-EF4C720AB1DB}"/>
                </a:ext>
              </a:extLst>
            </p:cNvPr>
            <p:cNvSpPr/>
            <p:nvPr/>
          </p:nvSpPr>
          <p:spPr bwMode="auto">
            <a:xfrm>
              <a:off x="899303" y="2229846"/>
              <a:ext cx="835378" cy="835378"/>
            </a:xfrm>
            <a:prstGeom prst="ellipse">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559482" tIns="139871" rIns="0" bIns="47551" numCol="1" spcCol="0" rtlCol="0" fromWordArt="0" anchor="t" anchorCtr="0" forceAA="0" compatLnSpc="1">
              <a:prstTxWarp prst="textNoShape">
                <a:avLst/>
              </a:prstTxWarp>
              <a:noAutofit/>
            </a:bodyPr>
            <a:lstStyle/>
            <a:p>
              <a:pPr defTabSz="950664" fontAlgn="base">
                <a:spcBef>
                  <a:spcPct val="0"/>
                </a:spcBef>
                <a:spcAft>
                  <a:spcPct val="0"/>
                </a:spcAft>
              </a:pPr>
              <a:endParaRPr lang="en-US" sz="1427" dirty="0">
                <a:solidFill>
                  <a:srgbClr val="505050"/>
                </a:solidFill>
                <a:latin typeface="Segoe Pro Semibold" panose="020B0702040504020203" pitchFamily="34" charset="0"/>
                <a:cs typeface="Segoe UI Light"/>
              </a:endParaRPr>
            </a:p>
          </p:txBody>
        </p:sp>
        <p:sp>
          <p:nvSpPr>
            <p:cNvPr id="45" name="Oval 44">
              <a:extLst>
                <a:ext uri="{FF2B5EF4-FFF2-40B4-BE49-F238E27FC236}">
                  <a16:creationId xmlns:a16="http://schemas.microsoft.com/office/drawing/2014/main" id="{23547669-71F5-4B88-8BFF-C44E088D3CD7}"/>
                </a:ext>
              </a:extLst>
            </p:cNvPr>
            <p:cNvSpPr/>
            <p:nvPr/>
          </p:nvSpPr>
          <p:spPr bwMode="auto">
            <a:xfrm>
              <a:off x="899303" y="3266458"/>
              <a:ext cx="835378" cy="835378"/>
            </a:xfrm>
            <a:prstGeom prst="ellipse">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559482" tIns="139871" rIns="0" bIns="47551" numCol="1" spcCol="0" rtlCol="0" fromWordArt="0" anchor="t" anchorCtr="0" forceAA="0" compatLnSpc="1">
              <a:prstTxWarp prst="textNoShape">
                <a:avLst/>
              </a:prstTxWarp>
              <a:noAutofit/>
            </a:bodyPr>
            <a:lstStyle/>
            <a:p>
              <a:pPr defTabSz="950664" fontAlgn="base">
                <a:spcBef>
                  <a:spcPct val="0"/>
                </a:spcBef>
                <a:spcAft>
                  <a:spcPct val="0"/>
                </a:spcAft>
              </a:pPr>
              <a:endParaRPr lang="en-US" sz="1427" dirty="0">
                <a:solidFill>
                  <a:srgbClr val="505050"/>
                </a:solidFill>
                <a:latin typeface="Segoe Pro Semibold" panose="020B0702040504020203" pitchFamily="34" charset="0"/>
                <a:cs typeface="Segoe UI Light"/>
              </a:endParaRPr>
            </a:p>
          </p:txBody>
        </p:sp>
        <p:sp>
          <p:nvSpPr>
            <p:cNvPr id="46" name="Oval 45">
              <a:extLst>
                <a:ext uri="{FF2B5EF4-FFF2-40B4-BE49-F238E27FC236}">
                  <a16:creationId xmlns:a16="http://schemas.microsoft.com/office/drawing/2014/main" id="{990F3FBC-E2C3-4544-938E-F601ED546DCD}"/>
                </a:ext>
              </a:extLst>
            </p:cNvPr>
            <p:cNvSpPr/>
            <p:nvPr/>
          </p:nvSpPr>
          <p:spPr bwMode="auto">
            <a:xfrm>
              <a:off x="899303" y="4303070"/>
              <a:ext cx="835378" cy="835378"/>
            </a:xfrm>
            <a:prstGeom prst="ellipse">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559482" tIns="139871" rIns="0" bIns="47551" numCol="1" spcCol="0" rtlCol="0" fromWordArt="0" anchor="t" anchorCtr="0" forceAA="0" compatLnSpc="1">
              <a:prstTxWarp prst="textNoShape">
                <a:avLst/>
              </a:prstTxWarp>
              <a:noAutofit/>
            </a:bodyPr>
            <a:lstStyle/>
            <a:p>
              <a:pPr defTabSz="950664" fontAlgn="base">
                <a:spcBef>
                  <a:spcPct val="0"/>
                </a:spcBef>
                <a:spcAft>
                  <a:spcPct val="0"/>
                </a:spcAft>
              </a:pPr>
              <a:endParaRPr lang="en-US" sz="1427" dirty="0">
                <a:solidFill>
                  <a:srgbClr val="505050"/>
                </a:solidFill>
                <a:latin typeface="Segoe Pro Semibold" panose="020B0702040504020203" pitchFamily="34" charset="0"/>
                <a:cs typeface="Segoe UI Light"/>
              </a:endParaRPr>
            </a:p>
          </p:txBody>
        </p:sp>
        <p:grpSp>
          <p:nvGrpSpPr>
            <p:cNvPr id="47" name="Group 46">
              <a:extLst>
                <a:ext uri="{FF2B5EF4-FFF2-40B4-BE49-F238E27FC236}">
                  <a16:creationId xmlns:a16="http://schemas.microsoft.com/office/drawing/2014/main" id="{189953AA-1B20-4E11-BCD1-E0BED085D5D9}"/>
                </a:ext>
              </a:extLst>
            </p:cNvPr>
            <p:cNvGrpSpPr/>
            <p:nvPr/>
          </p:nvGrpSpPr>
          <p:grpSpPr>
            <a:xfrm>
              <a:off x="2043658" y="2532747"/>
              <a:ext cx="482065" cy="2255907"/>
              <a:chOff x="2224274" y="2338191"/>
              <a:chExt cx="482065" cy="2255907"/>
            </a:xfrm>
          </p:grpSpPr>
          <p:grpSp>
            <p:nvGrpSpPr>
              <p:cNvPr id="51" name="Group 50">
                <a:extLst>
                  <a:ext uri="{FF2B5EF4-FFF2-40B4-BE49-F238E27FC236}">
                    <a16:creationId xmlns:a16="http://schemas.microsoft.com/office/drawing/2014/main" id="{2DED3E2C-0C2B-4BE8-ABAF-DEBB7F7668DA}"/>
                  </a:ext>
                </a:extLst>
              </p:cNvPr>
              <p:cNvGrpSpPr/>
              <p:nvPr/>
            </p:nvGrpSpPr>
            <p:grpSpPr>
              <a:xfrm>
                <a:off x="2281302" y="3639439"/>
                <a:ext cx="319498" cy="414180"/>
                <a:chOff x="5866856" y="4829242"/>
                <a:chExt cx="702675" cy="865083"/>
              </a:xfrm>
            </p:grpSpPr>
            <p:sp>
              <p:nvSpPr>
                <p:cNvPr id="59" name="Freeform 12">
                  <a:extLst>
                    <a:ext uri="{FF2B5EF4-FFF2-40B4-BE49-F238E27FC236}">
                      <a16:creationId xmlns:a16="http://schemas.microsoft.com/office/drawing/2014/main" id="{80E77F97-6558-4B28-BDEB-1EFF6375BC04}"/>
                    </a:ext>
                  </a:extLst>
                </p:cNvPr>
                <p:cNvSpPr>
                  <a:spLocks/>
                </p:cNvSpPr>
                <p:nvPr/>
              </p:nvSpPr>
              <p:spPr bwMode="auto">
                <a:xfrm>
                  <a:off x="5866856" y="5025048"/>
                  <a:ext cx="702675" cy="669277"/>
                </a:xfrm>
                <a:custGeom>
                  <a:avLst/>
                  <a:gdLst>
                    <a:gd name="T0" fmla="*/ 379 w 454"/>
                    <a:gd name="T1" fmla="*/ 174 h 432"/>
                    <a:gd name="T2" fmla="*/ 440 w 454"/>
                    <a:gd name="T3" fmla="*/ 60 h 432"/>
                    <a:gd name="T4" fmla="*/ 412 w 454"/>
                    <a:gd name="T5" fmla="*/ 33 h 432"/>
                    <a:gd name="T6" fmla="*/ 275 w 454"/>
                    <a:gd name="T7" fmla="*/ 18 h 432"/>
                    <a:gd name="T8" fmla="*/ 187 w 454"/>
                    <a:gd name="T9" fmla="*/ 18 h 432"/>
                    <a:gd name="T10" fmla="*/ 96 w 454"/>
                    <a:gd name="T11" fmla="*/ 16 h 432"/>
                    <a:gd name="T12" fmla="*/ 3 w 454"/>
                    <a:gd name="T13" fmla="*/ 154 h 432"/>
                    <a:gd name="T14" fmla="*/ 32 w 454"/>
                    <a:gd name="T15" fmla="*/ 304 h 432"/>
                    <a:gd name="T16" fmla="*/ 101 w 454"/>
                    <a:gd name="T17" fmla="*/ 405 h 432"/>
                    <a:gd name="T18" fmla="*/ 170 w 454"/>
                    <a:gd name="T19" fmla="*/ 421 h 432"/>
                    <a:gd name="T20" fmla="*/ 193 w 454"/>
                    <a:gd name="T21" fmla="*/ 413 h 432"/>
                    <a:gd name="T22" fmla="*/ 285 w 454"/>
                    <a:gd name="T23" fmla="*/ 413 h 432"/>
                    <a:gd name="T24" fmla="*/ 307 w 454"/>
                    <a:gd name="T25" fmla="*/ 421 h 432"/>
                    <a:gd name="T26" fmla="*/ 374 w 454"/>
                    <a:gd name="T27" fmla="*/ 406 h 432"/>
                    <a:gd name="T28" fmla="*/ 426 w 454"/>
                    <a:gd name="T29" fmla="*/ 338 h 432"/>
                    <a:gd name="T30" fmla="*/ 454 w 454"/>
                    <a:gd name="T31" fmla="*/ 280 h 432"/>
                    <a:gd name="T32" fmla="*/ 379 w 454"/>
                    <a:gd name="T33" fmla="*/ 174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54" h="432">
                      <a:moveTo>
                        <a:pt x="379" y="174"/>
                      </a:moveTo>
                      <a:cubicBezTo>
                        <a:pt x="375" y="125"/>
                        <a:pt x="397" y="88"/>
                        <a:pt x="440" y="60"/>
                      </a:cubicBezTo>
                      <a:cubicBezTo>
                        <a:pt x="430" y="51"/>
                        <a:pt x="422" y="40"/>
                        <a:pt x="412" y="33"/>
                      </a:cubicBezTo>
                      <a:cubicBezTo>
                        <a:pt x="369" y="2"/>
                        <a:pt x="323" y="0"/>
                        <a:pt x="275" y="18"/>
                      </a:cubicBezTo>
                      <a:cubicBezTo>
                        <a:pt x="224" y="36"/>
                        <a:pt x="239" y="37"/>
                        <a:pt x="187" y="18"/>
                      </a:cubicBezTo>
                      <a:cubicBezTo>
                        <a:pt x="156" y="6"/>
                        <a:pt x="126" y="4"/>
                        <a:pt x="96" y="16"/>
                      </a:cubicBezTo>
                      <a:cubicBezTo>
                        <a:pt x="36" y="39"/>
                        <a:pt x="7" y="96"/>
                        <a:pt x="3" y="154"/>
                      </a:cubicBezTo>
                      <a:cubicBezTo>
                        <a:pt x="0" y="207"/>
                        <a:pt x="11" y="256"/>
                        <a:pt x="32" y="304"/>
                      </a:cubicBezTo>
                      <a:cubicBezTo>
                        <a:pt x="49" y="342"/>
                        <a:pt x="71" y="376"/>
                        <a:pt x="101" y="405"/>
                      </a:cubicBezTo>
                      <a:cubicBezTo>
                        <a:pt x="121" y="424"/>
                        <a:pt x="143" y="432"/>
                        <a:pt x="170" y="421"/>
                      </a:cubicBezTo>
                      <a:cubicBezTo>
                        <a:pt x="178" y="418"/>
                        <a:pt x="186" y="416"/>
                        <a:pt x="193" y="413"/>
                      </a:cubicBezTo>
                      <a:cubicBezTo>
                        <a:pt x="224" y="400"/>
                        <a:pt x="254" y="400"/>
                        <a:pt x="285" y="413"/>
                      </a:cubicBezTo>
                      <a:cubicBezTo>
                        <a:pt x="292" y="417"/>
                        <a:pt x="300" y="419"/>
                        <a:pt x="307" y="421"/>
                      </a:cubicBezTo>
                      <a:cubicBezTo>
                        <a:pt x="332" y="428"/>
                        <a:pt x="355" y="424"/>
                        <a:pt x="374" y="406"/>
                      </a:cubicBezTo>
                      <a:cubicBezTo>
                        <a:pt x="396" y="387"/>
                        <a:pt x="412" y="363"/>
                        <a:pt x="426" y="338"/>
                      </a:cubicBezTo>
                      <a:cubicBezTo>
                        <a:pt x="437" y="319"/>
                        <a:pt x="445" y="299"/>
                        <a:pt x="454" y="280"/>
                      </a:cubicBezTo>
                      <a:cubicBezTo>
                        <a:pt x="409" y="257"/>
                        <a:pt x="382" y="223"/>
                        <a:pt x="379" y="174"/>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2205">
                    <a:defRPr/>
                  </a:pPr>
                  <a:endParaRPr lang="en-US" sz="4797">
                    <a:solidFill>
                      <a:srgbClr val="505050"/>
                    </a:solidFill>
                    <a:latin typeface="Segoe UI"/>
                  </a:endParaRPr>
                </a:p>
              </p:txBody>
            </p:sp>
            <p:sp>
              <p:nvSpPr>
                <p:cNvPr id="60" name="Freeform 13">
                  <a:extLst>
                    <a:ext uri="{FF2B5EF4-FFF2-40B4-BE49-F238E27FC236}">
                      <a16:creationId xmlns:a16="http://schemas.microsoft.com/office/drawing/2014/main" id="{7AD764F6-29F7-479C-900D-F5C74D1BDE89}"/>
                    </a:ext>
                  </a:extLst>
                </p:cNvPr>
                <p:cNvSpPr>
                  <a:spLocks/>
                </p:cNvSpPr>
                <p:nvPr/>
              </p:nvSpPr>
              <p:spPr bwMode="auto">
                <a:xfrm>
                  <a:off x="6211971" y="4829242"/>
                  <a:ext cx="185983" cy="203008"/>
                </a:xfrm>
                <a:custGeom>
                  <a:avLst/>
                  <a:gdLst>
                    <a:gd name="T0" fmla="*/ 115 w 120"/>
                    <a:gd name="T1" fmla="*/ 0 h 131"/>
                    <a:gd name="T2" fmla="*/ 38 w 120"/>
                    <a:gd name="T3" fmla="*/ 36 h 131"/>
                    <a:gd name="T4" fmla="*/ 4 w 120"/>
                    <a:gd name="T5" fmla="*/ 126 h 131"/>
                    <a:gd name="T6" fmla="*/ 115 w 120"/>
                    <a:gd name="T7" fmla="*/ 0 h 131"/>
                  </a:gdLst>
                  <a:ahLst/>
                  <a:cxnLst>
                    <a:cxn ang="0">
                      <a:pos x="T0" y="T1"/>
                    </a:cxn>
                    <a:cxn ang="0">
                      <a:pos x="T2" y="T3"/>
                    </a:cxn>
                    <a:cxn ang="0">
                      <a:pos x="T4" y="T5"/>
                    </a:cxn>
                    <a:cxn ang="0">
                      <a:pos x="T6" y="T7"/>
                    </a:cxn>
                  </a:cxnLst>
                  <a:rect l="0" t="0" r="r" b="b"/>
                  <a:pathLst>
                    <a:path w="120" h="131">
                      <a:moveTo>
                        <a:pt x="115" y="0"/>
                      </a:moveTo>
                      <a:cubicBezTo>
                        <a:pt x="84" y="2"/>
                        <a:pt x="59" y="15"/>
                        <a:pt x="38" y="36"/>
                      </a:cubicBezTo>
                      <a:cubicBezTo>
                        <a:pt x="14" y="61"/>
                        <a:pt x="0" y="90"/>
                        <a:pt x="4" y="126"/>
                      </a:cubicBezTo>
                      <a:cubicBezTo>
                        <a:pt x="64" y="131"/>
                        <a:pt x="120" y="68"/>
                        <a:pt x="11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2205">
                    <a:defRPr/>
                  </a:pPr>
                  <a:endParaRPr lang="en-US" sz="4797">
                    <a:solidFill>
                      <a:srgbClr val="505050"/>
                    </a:solidFill>
                    <a:latin typeface="Segoe UI"/>
                  </a:endParaRPr>
                </a:p>
              </p:txBody>
            </p:sp>
          </p:grpSp>
          <p:grpSp>
            <p:nvGrpSpPr>
              <p:cNvPr id="52" name="Group 51">
                <a:extLst>
                  <a:ext uri="{FF2B5EF4-FFF2-40B4-BE49-F238E27FC236}">
                    <a16:creationId xmlns:a16="http://schemas.microsoft.com/office/drawing/2014/main" id="{6D807C1E-298F-4109-BBC7-DAE7244347FC}"/>
                  </a:ext>
                </a:extLst>
              </p:cNvPr>
              <p:cNvGrpSpPr/>
              <p:nvPr/>
            </p:nvGrpSpPr>
            <p:grpSpPr>
              <a:xfrm>
                <a:off x="2286418" y="3019895"/>
                <a:ext cx="335350" cy="419905"/>
                <a:chOff x="13987161" y="3323588"/>
                <a:chExt cx="2047876" cy="2435225"/>
              </a:xfrm>
              <a:solidFill>
                <a:schemeClr val="bg1"/>
              </a:solidFill>
            </p:grpSpPr>
            <p:sp>
              <p:nvSpPr>
                <p:cNvPr id="55" name="Freeform 50">
                  <a:extLst>
                    <a:ext uri="{FF2B5EF4-FFF2-40B4-BE49-F238E27FC236}">
                      <a16:creationId xmlns:a16="http://schemas.microsoft.com/office/drawing/2014/main" id="{2908CED1-7BDA-4E11-92E3-AFC3457F5B6F}"/>
                    </a:ext>
                  </a:extLst>
                </p:cNvPr>
                <p:cNvSpPr>
                  <a:spLocks/>
                </p:cNvSpPr>
                <p:nvPr/>
              </p:nvSpPr>
              <p:spPr bwMode="auto">
                <a:xfrm>
                  <a:off x="14341178" y="4145911"/>
                  <a:ext cx="1344611" cy="1612902"/>
                </a:xfrm>
                <a:custGeom>
                  <a:avLst/>
                  <a:gdLst>
                    <a:gd name="T0" fmla="*/ 0 w 358"/>
                    <a:gd name="T1" fmla="*/ 6 h 429"/>
                    <a:gd name="T2" fmla="*/ 0 w 358"/>
                    <a:gd name="T3" fmla="*/ 258 h 429"/>
                    <a:gd name="T4" fmla="*/ 44 w 358"/>
                    <a:gd name="T5" fmla="*/ 302 h 429"/>
                    <a:gd name="T6" fmla="*/ 72 w 358"/>
                    <a:gd name="T7" fmla="*/ 302 h 429"/>
                    <a:gd name="T8" fmla="*/ 72 w 358"/>
                    <a:gd name="T9" fmla="*/ 388 h 429"/>
                    <a:gd name="T10" fmla="*/ 112 w 358"/>
                    <a:gd name="T11" fmla="*/ 429 h 429"/>
                    <a:gd name="T12" fmla="*/ 152 w 358"/>
                    <a:gd name="T13" fmla="*/ 388 h 429"/>
                    <a:gd name="T14" fmla="*/ 152 w 358"/>
                    <a:gd name="T15" fmla="*/ 313 h 429"/>
                    <a:gd name="T16" fmla="*/ 152 w 358"/>
                    <a:gd name="T17" fmla="*/ 303 h 429"/>
                    <a:gd name="T18" fmla="*/ 205 w 358"/>
                    <a:gd name="T19" fmla="*/ 303 h 429"/>
                    <a:gd name="T20" fmla="*/ 205 w 358"/>
                    <a:gd name="T21" fmla="*/ 317 h 429"/>
                    <a:gd name="T22" fmla="*/ 205 w 358"/>
                    <a:gd name="T23" fmla="*/ 388 h 429"/>
                    <a:gd name="T24" fmla="*/ 246 w 358"/>
                    <a:gd name="T25" fmla="*/ 429 h 429"/>
                    <a:gd name="T26" fmla="*/ 285 w 358"/>
                    <a:gd name="T27" fmla="*/ 388 h 429"/>
                    <a:gd name="T28" fmla="*/ 285 w 358"/>
                    <a:gd name="T29" fmla="*/ 332 h 429"/>
                    <a:gd name="T30" fmla="*/ 285 w 358"/>
                    <a:gd name="T31" fmla="*/ 302 h 429"/>
                    <a:gd name="T32" fmla="*/ 307 w 358"/>
                    <a:gd name="T33" fmla="*/ 302 h 429"/>
                    <a:gd name="T34" fmla="*/ 358 w 358"/>
                    <a:gd name="T35" fmla="*/ 251 h 429"/>
                    <a:gd name="T36" fmla="*/ 358 w 358"/>
                    <a:gd name="T37" fmla="*/ 12 h 429"/>
                    <a:gd name="T38" fmla="*/ 358 w 358"/>
                    <a:gd name="T39" fmla="*/ 0 h 429"/>
                    <a:gd name="T40" fmla="*/ 1 w 358"/>
                    <a:gd name="T41" fmla="*/ 0 h 429"/>
                    <a:gd name="T42" fmla="*/ 0 w 358"/>
                    <a:gd name="T43" fmla="*/ 6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 h="429">
                      <a:moveTo>
                        <a:pt x="0" y="6"/>
                      </a:moveTo>
                      <a:cubicBezTo>
                        <a:pt x="0" y="90"/>
                        <a:pt x="0" y="174"/>
                        <a:pt x="0" y="258"/>
                      </a:cubicBezTo>
                      <a:cubicBezTo>
                        <a:pt x="0" y="284"/>
                        <a:pt x="18" y="301"/>
                        <a:pt x="44" y="302"/>
                      </a:cubicBezTo>
                      <a:cubicBezTo>
                        <a:pt x="53" y="302"/>
                        <a:pt x="62" y="302"/>
                        <a:pt x="72" y="302"/>
                      </a:cubicBezTo>
                      <a:cubicBezTo>
                        <a:pt x="72" y="332"/>
                        <a:pt x="72" y="360"/>
                        <a:pt x="72" y="388"/>
                      </a:cubicBezTo>
                      <a:cubicBezTo>
                        <a:pt x="72" y="412"/>
                        <a:pt x="90" y="429"/>
                        <a:pt x="112" y="429"/>
                      </a:cubicBezTo>
                      <a:cubicBezTo>
                        <a:pt x="135" y="429"/>
                        <a:pt x="152" y="412"/>
                        <a:pt x="152" y="388"/>
                      </a:cubicBezTo>
                      <a:cubicBezTo>
                        <a:pt x="152" y="363"/>
                        <a:pt x="152" y="338"/>
                        <a:pt x="152" y="313"/>
                      </a:cubicBezTo>
                      <a:cubicBezTo>
                        <a:pt x="152" y="309"/>
                        <a:pt x="152" y="306"/>
                        <a:pt x="152" y="303"/>
                      </a:cubicBezTo>
                      <a:cubicBezTo>
                        <a:pt x="171" y="303"/>
                        <a:pt x="188" y="303"/>
                        <a:pt x="205" y="303"/>
                      </a:cubicBezTo>
                      <a:cubicBezTo>
                        <a:pt x="205" y="308"/>
                        <a:pt x="205" y="313"/>
                        <a:pt x="205" y="317"/>
                      </a:cubicBezTo>
                      <a:cubicBezTo>
                        <a:pt x="205" y="341"/>
                        <a:pt x="205" y="364"/>
                        <a:pt x="205" y="388"/>
                      </a:cubicBezTo>
                      <a:cubicBezTo>
                        <a:pt x="206" y="412"/>
                        <a:pt x="223" y="429"/>
                        <a:pt x="246" y="429"/>
                      </a:cubicBezTo>
                      <a:cubicBezTo>
                        <a:pt x="269" y="428"/>
                        <a:pt x="285" y="411"/>
                        <a:pt x="285" y="388"/>
                      </a:cubicBezTo>
                      <a:cubicBezTo>
                        <a:pt x="285" y="369"/>
                        <a:pt x="285" y="350"/>
                        <a:pt x="285" y="332"/>
                      </a:cubicBezTo>
                      <a:cubicBezTo>
                        <a:pt x="285" y="322"/>
                        <a:pt x="285" y="312"/>
                        <a:pt x="285" y="302"/>
                      </a:cubicBezTo>
                      <a:cubicBezTo>
                        <a:pt x="293" y="302"/>
                        <a:pt x="300" y="302"/>
                        <a:pt x="307" y="302"/>
                      </a:cubicBezTo>
                      <a:cubicBezTo>
                        <a:pt x="342" y="302"/>
                        <a:pt x="358" y="285"/>
                        <a:pt x="358" y="251"/>
                      </a:cubicBezTo>
                      <a:cubicBezTo>
                        <a:pt x="358" y="171"/>
                        <a:pt x="358" y="91"/>
                        <a:pt x="358" y="12"/>
                      </a:cubicBezTo>
                      <a:cubicBezTo>
                        <a:pt x="358" y="8"/>
                        <a:pt x="358" y="4"/>
                        <a:pt x="358" y="0"/>
                      </a:cubicBezTo>
                      <a:cubicBezTo>
                        <a:pt x="238" y="0"/>
                        <a:pt x="119" y="0"/>
                        <a:pt x="1" y="0"/>
                      </a:cubicBezTo>
                      <a:cubicBezTo>
                        <a:pt x="0" y="3"/>
                        <a:pt x="0" y="5"/>
                        <a:pt x="0" y="6"/>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2205">
                    <a:defRPr/>
                  </a:pPr>
                  <a:endParaRPr lang="en-US" sz="4797">
                    <a:solidFill>
                      <a:srgbClr val="505050"/>
                    </a:solidFill>
                    <a:latin typeface="Segoe UI"/>
                  </a:endParaRPr>
                </a:p>
              </p:txBody>
            </p:sp>
            <p:sp>
              <p:nvSpPr>
                <p:cNvPr id="56" name="Freeform 51">
                  <a:extLst>
                    <a:ext uri="{FF2B5EF4-FFF2-40B4-BE49-F238E27FC236}">
                      <a16:creationId xmlns:a16="http://schemas.microsoft.com/office/drawing/2014/main" id="{1670D94E-F9EB-49E3-A188-D96D97275B36}"/>
                    </a:ext>
                  </a:extLst>
                </p:cNvPr>
                <p:cNvSpPr>
                  <a:spLocks noEditPoints="1"/>
                </p:cNvSpPr>
                <p:nvPr/>
              </p:nvSpPr>
              <p:spPr bwMode="auto">
                <a:xfrm>
                  <a:off x="14341178" y="3323588"/>
                  <a:ext cx="1344611" cy="766765"/>
                </a:xfrm>
                <a:custGeom>
                  <a:avLst/>
                  <a:gdLst>
                    <a:gd name="T0" fmla="*/ 267 w 358"/>
                    <a:gd name="T1" fmla="*/ 61 h 204"/>
                    <a:gd name="T2" fmla="*/ 273 w 358"/>
                    <a:gd name="T3" fmla="*/ 49 h 204"/>
                    <a:gd name="T4" fmla="*/ 293 w 358"/>
                    <a:gd name="T5" fmla="*/ 12 h 204"/>
                    <a:gd name="T6" fmla="*/ 293 w 358"/>
                    <a:gd name="T7" fmla="*/ 4 h 204"/>
                    <a:gd name="T8" fmla="*/ 284 w 358"/>
                    <a:gd name="T9" fmla="*/ 7 h 204"/>
                    <a:gd name="T10" fmla="*/ 280 w 358"/>
                    <a:gd name="T11" fmla="*/ 14 h 204"/>
                    <a:gd name="T12" fmla="*/ 256 w 358"/>
                    <a:gd name="T13" fmla="*/ 56 h 204"/>
                    <a:gd name="T14" fmla="*/ 179 w 358"/>
                    <a:gd name="T15" fmla="*/ 40 h 204"/>
                    <a:gd name="T16" fmla="*/ 101 w 358"/>
                    <a:gd name="T17" fmla="*/ 56 h 204"/>
                    <a:gd name="T18" fmla="*/ 77 w 358"/>
                    <a:gd name="T19" fmla="*/ 12 h 204"/>
                    <a:gd name="T20" fmla="*/ 66 w 358"/>
                    <a:gd name="T21" fmla="*/ 4 h 204"/>
                    <a:gd name="T22" fmla="*/ 67 w 358"/>
                    <a:gd name="T23" fmla="*/ 18 h 204"/>
                    <a:gd name="T24" fmla="*/ 91 w 358"/>
                    <a:gd name="T25" fmla="*/ 61 h 204"/>
                    <a:gd name="T26" fmla="*/ 0 w 358"/>
                    <a:gd name="T27" fmla="*/ 204 h 204"/>
                    <a:gd name="T28" fmla="*/ 358 w 358"/>
                    <a:gd name="T29" fmla="*/ 204 h 204"/>
                    <a:gd name="T30" fmla="*/ 267 w 358"/>
                    <a:gd name="T31" fmla="*/ 61 h 204"/>
                    <a:gd name="T32" fmla="*/ 98 w 358"/>
                    <a:gd name="T33" fmla="*/ 140 h 204"/>
                    <a:gd name="T34" fmla="*/ 82 w 358"/>
                    <a:gd name="T35" fmla="*/ 124 h 204"/>
                    <a:gd name="T36" fmla="*/ 98 w 358"/>
                    <a:gd name="T37" fmla="*/ 110 h 204"/>
                    <a:gd name="T38" fmla="*/ 112 w 358"/>
                    <a:gd name="T39" fmla="*/ 125 h 204"/>
                    <a:gd name="T40" fmla="*/ 98 w 358"/>
                    <a:gd name="T41" fmla="*/ 140 h 204"/>
                    <a:gd name="T42" fmla="*/ 261 w 358"/>
                    <a:gd name="T43" fmla="*/ 140 h 204"/>
                    <a:gd name="T44" fmla="*/ 245 w 358"/>
                    <a:gd name="T45" fmla="*/ 126 h 204"/>
                    <a:gd name="T46" fmla="*/ 259 w 358"/>
                    <a:gd name="T47" fmla="*/ 110 h 204"/>
                    <a:gd name="T48" fmla="*/ 275 w 358"/>
                    <a:gd name="T49" fmla="*/ 125 h 204"/>
                    <a:gd name="T50" fmla="*/ 261 w 358"/>
                    <a:gd name="T51" fmla="*/ 14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58" h="204">
                      <a:moveTo>
                        <a:pt x="267" y="61"/>
                      </a:moveTo>
                      <a:cubicBezTo>
                        <a:pt x="269" y="57"/>
                        <a:pt x="271" y="53"/>
                        <a:pt x="273" y="49"/>
                      </a:cubicBezTo>
                      <a:cubicBezTo>
                        <a:pt x="280" y="37"/>
                        <a:pt x="287" y="25"/>
                        <a:pt x="293" y="12"/>
                      </a:cubicBezTo>
                      <a:cubicBezTo>
                        <a:pt x="294" y="10"/>
                        <a:pt x="293" y="7"/>
                        <a:pt x="293" y="4"/>
                      </a:cubicBezTo>
                      <a:cubicBezTo>
                        <a:pt x="290" y="5"/>
                        <a:pt x="286" y="6"/>
                        <a:pt x="284" y="7"/>
                      </a:cubicBezTo>
                      <a:cubicBezTo>
                        <a:pt x="282" y="8"/>
                        <a:pt x="281" y="11"/>
                        <a:pt x="280" y="14"/>
                      </a:cubicBezTo>
                      <a:cubicBezTo>
                        <a:pt x="272" y="28"/>
                        <a:pt x="264" y="42"/>
                        <a:pt x="256" y="56"/>
                      </a:cubicBezTo>
                      <a:cubicBezTo>
                        <a:pt x="231" y="45"/>
                        <a:pt x="205" y="41"/>
                        <a:pt x="179" y="40"/>
                      </a:cubicBezTo>
                      <a:cubicBezTo>
                        <a:pt x="152" y="40"/>
                        <a:pt x="126" y="46"/>
                        <a:pt x="101" y="56"/>
                      </a:cubicBezTo>
                      <a:cubicBezTo>
                        <a:pt x="93" y="41"/>
                        <a:pt x="85" y="27"/>
                        <a:pt x="77" y="12"/>
                      </a:cubicBezTo>
                      <a:cubicBezTo>
                        <a:pt x="74" y="8"/>
                        <a:pt x="73" y="0"/>
                        <a:pt x="66" y="4"/>
                      </a:cubicBezTo>
                      <a:cubicBezTo>
                        <a:pt x="58" y="8"/>
                        <a:pt x="65" y="14"/>
                        <a:pt x="67" y="18"/>
                      </a:cubicBezTo>
                      <a:cubicBezTo>
                        <a:pt x="75" y="32"/>
                        <a:pt x="83" y="46"/>
                        <a:pt x="91" y="61"/>
                      </a:cubicBezTo>
                      <a:cubicBezTo>
                        <a:pt x="35" y="94"/>
                        <a:pt x="2" y="139"/>
                        <a:pt x="0" y="204"/>
                      </a:cubicBezTo>
                      <a:cubicBezTo>
                        <a:pt x="120" y="204"/>
                        <a:pt x="239" y="204"/>
                        <a:pt x="358" y="204"/>
                      </a:cubicBezTo>
                      <a:cubicBezTo>
                        <a:pt x="355" y="139"/>
                        <a:pt x="322" y="93"/>
                        <a:pt x="267" y="61"/>
                      </a:cubicBezTo>
                      <a:close/>
                      <a:moveTo>
                        <a:pt x="98" y="140"/>
                      </a:moveTo>
                      <a:cubicBezTo>
                        <a:pt x="89" y="140"/>
                        <a:pt x="82" y="133"/>
                        <a:pt x="82" y="124"/>
                      </a:cubicBezTo>
                      <a:cubicBezTo>
                        <a:pt x="83" y="116"/>
                        <a:pt x="89" y="110"/>
                        <a:pt x="98" y="110"/>
                      </a:cubicBezTo>
                      <a:cubicBezTo>
                        <a:pt x="106" y="111"/>
                        <a:pt x="112" y="117"/>
                        <a:pt x="112" y="125"/>
                      </a:cubicBezTo>
                      <a:cubicBezTo>
                        <a:pt x="112" y="133"/>
                        <a:pt x="105" y="140"/>
                        <a:pt x="98" y="140"/>
                      </a:cubicBezTo>
                      <a:close/>
                      <a:moveTo>
                        <a:pt x="261" y="140"/>
                      </a:moveTo>
                      <a:cubicBezTo>
                        <a:pt x="253" y="140"/>
                        <a:pt x="246" y="134"/>
                        <a:pt x="245" y="126"/>
                      </a:cubicBezTo>
                      <a:cubicBezTo>
                        <a:pt x="245" y="118"/>
                        <a:pt x="251" y="111"/>
                        <a:pt x="259" y="110"/>
                      </a:cubicBezTo>
                      <a:cubicBezTo>
                        <a:pt x="268" y="110"/>
                        <a:pt x="275" y="116"/>
                        <a:pt x="275" y="125"/>
                      </a:cubicBezTo>
                      <a:cubicBezTo>
                        <a:pt x="275" y="133"/>
                        <a:pt x="269" y="140"/>
                        <a:pt x="261" y="14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2205">
                    <a:defRPr/>
                  </a:pPr>
                  <a:endParaRPr lang="en-US" sz="4797">
                    <a:solidFill>
                      <a:srgbClr val="505050"/>
                    </a:solidFill>
                    <a:latin typeface="Segoe UI"/>
                  </a:endParaRPr>
                </a:p>
              </p:txBody>
            </p:sp>
            <p:sp>
              <p:nvSpPr>
                <p:cNvPr id="57" name="Freeform 52">
                  <a:extLst>
                    <a:ext uri="{FF2B5EF4-FFF2-40B4-BE49-F238E27FC236}">
                      <a16:creationId xmlns:a16="http://schemas.microsoft.com/office/drawing/2014/main" id="{AF011C45-EF9D-4FC6-B64A-4168C4387D25}"/>
                    </a:ext>
                  </a:extLst>
                </p:cNvPr>
                <p:cNvSpPr>
                  <a:spLocks/>
                </p:cNvSpPr>
                <p:nvPr/>
              </p:nvSpPr>
              <p:spPr bwMode="auto">
                <a:xfrm>
                  <a:off x="13987161" y="4117341"/>
                  <a:ext cx="300035" cy="927097"/>
                </a:xfrm>
                <a:custGeom>
                  <a:avLst/>
                  <a:gdLst>
                    <a:gd name="T0" fmla="*/ 40 w 80"/>
                    <a:gd name="T1" fmla="*/ 247 h 247"/>
                    <a:gd name="T2" fmla="*/ 80 w 80"/>
                    <a:gd name="T3" fmla="*/ 205 h 247"/>
                    <a:gd name="T4" fmla="*/ 80 w 80"/>
                    <a:gd name="T5" fmla="*/ 124 h 247"/>
                    <a:gd name="T6" fmla="*/ 80 w 80"/>
                    <a:gd name="T7" fmla="*/ 42 h 247"/>
                    <a:gd name="T8" fmla="*/ 40 w 80"/>
                    <a:gd name="T9" fmla="*/ 0 h 247"/>
                    <a:gd name="T10" fmla="*/ 0 w 80"/>
                    <a:gd name="T11" fmla="*/ 42 h 247"/>
                    <a:gd name="T12" fmla="*/ 0 w 80"/>
                    <a:gd name="T13" fmla="*/ 206 h 247"/>
                    <a:gd name="T14" fmla="*/ 40 w 80"/>
                    <a:gd name="T15" fmla="*/ 247 h 2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247">
                      <a:moveTo>
                        <a:pt x="40" y="247"/>
                      </a:moveTo>
                      <a:cubicBezTo>
                        <a:pt x="63" y="247"/>
                        <a:pt x="80" y="229"/>
                        <a:pt x="80" y="205"/>
                      </a:cubicBezTo>
                      <a:cubicBezTo>
                        <a:pt x="80" y="178"/>
                        <a:pt x="80" y="151"/>
                        <a:pt x="80" y="124"/>
                      </a:cubicBezTo>
                      <a:cubicBezTo>
                        <a:pt x="80" y="97"/>
                        <a:pt x="80" y="70"/>
                        <a:pt x="80" y="42"/>
                      </a:cubicBezTo>
                      <a:cubicBezTo>
                        <a:pt x="80" y="18"/>
                        <a:pt x="63" y="0"/>
                        <a:pt x="40" y="0"/>
                      </a:cubicBezTo>
                      <a:cubicBezTo>
                        <a:pt x="17" y="0"/>
                        <a:pt x="1" y="18"/>
                        <a:pt x="0" y="42"/>
                      </a:cubicBezTo>
                      <a:cubicBezTo>
                        <a:pt x="0" y="96"/>
                        <a:pt x="0" y="151"/>
                        <a:pt x="0" y="206"/>
                      </a:cubicBezTo>
                      <a:cubicBezTo>
                        <a:pt x="1" y="230"/>
                        <a:pt x="18" y="247"/>
                        <a:pt x="40" y="247"/>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2205">
                    <a:defRPr/>
                  </a:pPr>
                  <a:endParaRPr lang="en-US" sz="4797">
                    <a:solidFill>
                      <a:srgbClr val="505050"/>
                    </a:solidFill>
                    <a:latin typeface="Segoe UI"/>
                  </a:endParaRPr>
                </a:p>
              </p:txBody>
            </p:sp>
            <p:sp>
              <p:nvSpPr>
                <p:cNvPr id="58" name="Freeform 53">
                  <a:extLst>
                    <a:ext uri="{FF2B5EF4-FFF2-40B4-BE49-F238E27FC236}">
                      <a16:creationId xmlns:a16="http://schemas.microsoft.com/office/drawing/2014/main" id="{311C287F-0956-44E2-9BC4-6F20FA2C4E93}"/>
                    </a:ext>
                  </a:extLst>
                </p:cNvPr>
                <p:cNvSpPr>
                  <a:spLocks/>
                </p:cNvSpPr>
                <p:nvPr/>
              </p:nvSpPr>
              <p:spPr bwMode="auto">
                <a:xfrm>
                  <a:off x="15733414" y="4117341"/>
                  <a:ext cx="301623" cy="931866"/>
                </a:xfrm>
                <a:custGeom>
                  <a:avLst/>
                  <a:gdLst>
                    <a:gd name="T0" fmla="*/ 41 w 80"/>
                    <a:gd name="T1" fmla="*/ 247 h 248"/>
                    <a:gd name="T2" fmla="*/ 80 w 80"/>
                    <a:gd name="T3" fmla="*/ 206 h 248"/>
                    <a:gd name="T4" fmla="*/ 80 w 80"/>
                    <a:gd name="T5" fmla="*/ 124 h 248"/>
                    <a:gd name="T6" fmla="*/ 80 w 80"/>
                    <a:gd name="T7" fmla="*/ 42 h 248"/>
                    <a:gd name="T8" fmla="*/ 42 w 80"/>
                    <a:gd name="T9" fmla="*/ 0 h 248"/>
                    <a:gd name="T10" fmla="*/ 0 w 80"/>
                    <a:gd name="T11" fmla="*/ 40 h 248"/>
                    <a:gd name="T12" fmla="*/ 0 w 80"/>
                    <a:gd name="T13" fmla="*/ 208 h 248"/>
                    <a:gd name="T14" fmla="*/ 41 w 80"/>
                    <a:gd name="T15" fmla="*/ 247 h 2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248">
                      <a:moveTo>
                        <a:pt x="41" y="247"/>
                      </a:moveTo>
                      <a:cubicBezTo>
                        <a:pt x="63" y="247"/>
                        <a:pt x="80" y="229"/>
                        <a:pt x="80" y="206"/>
                      </a:cubicBezTo>
                      <a:cubicBezTo>
                        <a:pt x="80" y="179"/>
                        <a:pt x="80" y="151"/>
                        <a:pt x="80" y="124"/>
                      </a:cubicBezTo>
                      <a:cubicBezTo>
                        <a:pt x="80" y="96"/>
                        <a:pt x="80" y="69"/>
                        <a:pt x="80" y="42"/>
                      </a:cubicBezTo>
                      <a:cubicBezTo>
                        <a:pt x="80" y="18"/>
                        <a:pt x="64" y="1"/>
                        <a:pt x="42" y="0"/>
                      </a:cubicBezTo>
                      <a:cubicBezTo>
                        <a:pt x="19" y="0"/>
                        <a:pt x="1" y="17"/>
                        <a:pt x="0" y="40"/>
                      </a:cubicBezTo>
                      <a:cubicBezTo>
                        <a:pt x="0" y="96"/>
                        <a:pt x="0" y="152"/>
                        <a:pt x="0" y="208"/>
                      </a:cubicBezTo>
                      <a:cubicBezTo>
                        <a:pt x="1" y="230"/>
                        <a:pt x="19" y="248"/>
                        <a:pt x="41" y="247"/>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2205">
                    <a:defRPr/>
                  </a:pPr>
                  <a:endParaRPr lang="en-US" sz="4797">
                    <a:solidFill>
                      <a:srgbClr val="505050"/>
                    </a:solidFill>
                    <a:latin typeface="Segoe UI"/>
                  </a:endParaRPr>
                </a:p>
              </p:txBody>
            </p:sp>
          </p:grpSp>
          <p:pic>
            <p:nvPicPr>
              <p:cNvPr id="53" name="Picture 52">
                <a:extLst>
                  <a:ext uri="{FF2B5EF4-FFF2-40B4-BE49-F238E27FC236}">
                    <a16:creationId xmlns:a16="http://schemas.microsoft.com/office/drawing/2014/main" id="{245AD7BD-A776-4347-B812-D0E67278C6B6}"/>
                  </a:ext>
                </a:extLst>
              </p:cNvPr>
              <p:cNvPicPr>
                <a:picLocks noChangeAspect="1"/>
              </p:cNvPicPr>
              <p:nvPr/>
            </p:nvPicPr>
            <p:blipFill rotWithShape="1">
              <a:blip r:embed="rId3" cstate="print">
                <a:duotone>
                  <a:prstClr val="black"/>
                  <a:schemeClr val="tx1">
                    <a:tint val="45000"/>
                    <a:satMod val="400000"/>
                  </a:schemeClr>
                </a:duotone>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rcRect r="76523"/>
              <a:stretch/>
            </p:blipFill>
            <p:spPr>
              <a:xfrm>
                <a:off x="2286418" y="4253257"/>
                <a:ext cx="364301" cy="340841"/>
              </a:xfrm>
              <a:prstGeom prst="rect">
                <a:avLst/>
              </a:prstGeom>
            </p:spPr>
          </p:pic>
          <p:pic>
            <p:nvPicPr>
              <p:cNvPr id="54" name="Picture 53">
                <a:extLst>
                  <a:ext uri="{FF2B5EF4-FFF2-40B4-BE49-F238E27FC236}">
                    <a16:creationId xmlns:a16="http://schemas.microsoft.com/office/drawing/2014/main" id="{F87F1253-B9DC-48A3-859D-C2CC7D578E14}"/>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2224274" y="2338191"/>
                <a:ext cx="482065" cy="482065"/>
              </a:xfrm>
              <a:prstGeom prst="rect">
                <a:avLst/>
              </a:prstGeom>
            </p:spPr>
          </p:pic>
        </p:grpSp>
        <p:sp>
          <p:nvSpPr>
            <p:cNvPr id="48" name="CellPhone_E8EA" title="Icon of a cellphone">
              <a:extLst>
                <a:ext uri="{FF2B5EF4-FFF2-40B4-BE49-F238E27FC236}">
                  <a16:creationId xmlns:a16="http://schemas.microsoft.com/office/drawing/2014/main" id="{0BF680C6-ADE3-4851-83C5-DE65C47085E5}"/>
                </a:ext>
              </a:extLst>
            </p:cNvPr>
            <p:cNvSpPr>
              <a:spLocks noChangeAspect="1" noEditPoints="1"/>
            </p:cNvSpPr>
            <p:nvPr/>
          </p:nvSpPr>
          <p:spPr bwMode="auto">
            <a:xfrm>
              <a:off x="1219008" y="2484255"/>
              <a:ext cx="195968" cy="326561"/>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90" tIns="45696" rIns="91390" bIns="45696" numCol="1" anchor="t" anchorCtr="0" compatLnSpc="1">
              <a:prstTxWarp prst="textNoShape">
                <a:avLst/>
              </a:prstTxWarp>
            </a:bodyPr>
            <a:lstStyle/>
            <a:p>
              <a:pPr algn="ctr" defTabSz="913861" fontAlgn="base">
                <a:defRPr/>
              </a:pPr>
              <a:endParaRPr lang="en-US" sz="900">
                <a:gradFill>
                  <a:gsLst>
                    <a:gs pos="0">
                      <a:srgbClr val="505050"/>
                    </a:gs>
                    <a:gs pos="100000">
                      <a:srgbClr val="505050"/>
                    </a:gs>
                  </a:gsLst>
                </a:gradFill>
                <a:latin typeface="Segoe UI"/>
              </a:endParaRPr>
            </a:p>
          </p:txBody>
        </p:sp>
        <p:sp>
          <p:nvSpPr>
            <p:cNvPr id="49" name="Laptop_E770" title="Icon of a laptop">
              <a:extLst>
                <a:ext uri="{FF2B5EF4-FFF2-40B4-BE49-F238E27FC236}">
                  <a16:creationId xmlns:a16="http://schemas.microsoft.com/office/drawing/2014/main" id="{2EA0A3CF-BBD4-4EF9-AD2B-EFCFC6C5BE14}"/>
                </a:ext>
              </a:extLst>
            </p:cNvPr>
            <p:cNvSpPr>
              <a:spLocks noChangeAspect="1" noEditPoints="1"/>
            </p:cNvSpPr>
            <p:nvPr/>
          </p:nvSpPr>
          <p:spPr bwMode="auto">
            <a:xfrm>
              <a:off x="1037087" y="4533985"/>
              <a:ext cx="559811" cy="373549"/>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90" tIns="45696" rIns="91390" bIns="45696" numCol="1" anchor="t" anchorCtr="0" compatLnSpc="1">
              <a:prstTxWarp prst="textNoShape">
                <a:avLst/>
              </a:prstTxWarp>
            </a:bodyPr>
            <a:lstStyle/>
            <a:p>
              <a:pPr algn="ctr" defTabSz="913861" fontAlgn="base">
                <a:defRPr/>
              </a:pPr>
              <a:endParaRPr lang="en-US" sz="900">
                <a:gradFill>
                  <a:gsLst>
                    <a:gs pos="0">
                      <a:srgbClr val="505050"/>
                    </a:gs>
                    <a:gs pos="100000">
                      <a:srgbClr val="505050"/>
                    </a:gs>
                  </a:gsLst>
                </a:gradFill>
                <a:latin typeface="Segoe UI"/>
              </a:endParaRPr>
            </a:p>
          </p:txBody>
        </p:sp>
        <p:sp>
          <p:nvSpPr>
            <p:cNvPr id="50" name="Tablet_E70A" title="Icon of a tablet">
              <a:extLst>
                <a:ext uri="{FF2B5EF4-FFF2-40B4-BE49-F238E27FC236}">
                  <a16:creationId xmlns:a16="http://schemas.microsoft.com/office/drawing/2014/main" id="{4C33F374-DC88-4C37-9C34-DD8F37A27056}"/>
                </a:ext>
              </a:extLst>
            </p:cNvPr>
            <p:cNvSpPr>
              <a:spLocks noChangeAspect="1" noEditPoints="1"/>
            </p:cNvSpPr>
            <p:nvPr/>
          </p:nvSpPr>
          <p:spPr bwMode="auto">
            <a:xfrm>
              <a:off x="1079292" y="3509652"/>
              <a:ext cx="475400" cy="348990"/>
            </a:xfrm>
            <a:custGeom>
              <a:avLst/>
              <a:gdLst>
                <a:gd name="T0" fmla="*/ 3748 w 3748"/>
                <a:gd name="T1" fmla="*/ 2562 h 2749"/>
                <a:gd name="T2" fmla="*/ 3561 w 3748"/>
                <a:gd name="T3" fmla="*/ 2749 h 2749"/>
                <a:gd name="T4" fmla="*/ 187 w 3748"/>
                <a:gd name="T5" fmla="*/ 2749 h 2749"/>
                <a:gd name="T6" fmla="*/ 0 w 3748"/>
                <a:gd name="T7" fmla="*/ 2562 h 2749"/>
                <a:gd name="T8" fmla="*/ 0 w 3748"/>
                <a:gd name="T9" fmla="*/ 187 h 2749"/>
                <a:gd name="T10" fmla="*/ 187 w 3748"/>
                <a:gd name="T11" fmla="*/ 0 h 2749"/>
                <a:gd name="T12" fmla="*/ 3561 w 3748"/>
                <a:gd name="T13" fmla="*/ 0 h 2749"/>
                <a:gd name="T14" fmla="*/ 3748 w 3748"/>
                <a:gd name="T15" fmla="*/ 187 h 2749"/>
                <a:gd name="T16" fmla="*/ 3748 w 3748"/>
                <a:gd name="T17" fmla="*/ 2562 h 2749"/>
                <a:gd name="T18" fmla="*/ 2124 w 3748"/>
                <a:gd name="T19" fmla="*/ 2249 h 2749"/>
                <a:gd name="T20" fmla="*/ 1624 w 3748"/>
                <a:gd name="T21" fmla="*/ 2249 h 2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48" h="2749">
                  <a:moveTo>
                    <a:pt x="3748" y="2562"/>
                  </a:moveTo>
                  <a:cubicBezTo>
                    <a:pt x="3748" y="2665"/>
                    <a:pt x="3665" y="2749"/>
                    <a:pt x="3561" y="2749"/>
                  </a:cubicBezTo>
                  <a:cubicBezTo>
                    <a:pt x="187" y="2749"/>
                    <a:pt x="187" y="2749"/>
                    <a:pt x="187" y="2749"/>
                  </a:cubicBezTo>
                  <a:cubicBezTo>
                    <a:pt x="83" y="2749"/>
                    <a:pt x="0" y="2665"/>
                    <a:pt x="0" y="2562"/>
                  </a:cubicBezTo>
                  <a:cubicBezTo>
                    <a:pt x="0" y="187"/>
                    <a:pt x="0" y="187"/>
                    <a:pt x="0" y="187"/>
                  </a:cubicBezTo>
                  <a:cubicBezTo>
                    <a:pt x="0" y="84"/>
                    <a:pt x="83" y="0"/>
                    <a:pt x="187" y="0"/>
                  </a:cubicBezTo>
                  <a:cubicBezTo>
                    <a:pt x="3561" y="0"/>
                    <a:pt x="3561" y="0"/>
                    <a:pt x="3561" y="0"/>
                  </a:cubicBezTo>
                  <a:cubicBezTo>
                    <a:pt x="3665" y="0"/>
                    <a:pt x="3748" y="84"/>
                    <a:pt x="3748" y="187"/>
                  </a:cubicBezTo>
                  <a:lnTo>
                    <a:pt x="3748" y="2562"/>
                  </a:lnTo>
                  <a:close/>
                  <a:moveTo>
                    <a:pt x="2124" y="2249"/>
                  </a:moveTo>
                  <a:cubicBezTo>
                    <a:pt x="1624" y="2249"/>
                    <a:pt x="1624" y="2249"/>
                    <a:pt x="1624" y="2249"/>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90" tIns="45696" rIns="91390" bIns="45696" numCol="1" anchor="t" anchorCtr="0" compatLnSpc="1">
              <a:prstTxWarp prst="textNoShape">
                <a:avLst/>
              </a:prstTxWarp>
            </a:bodyPr>
            <a:lstStyle/>
            <a:p>
              <a:pPr algn="ctr" defTabSz="913861" fontAlgn="base">
                <a:defRPr/>
              </a:pPr>
              <a:endParaRPr lang="en-US" sz="900">
                <a:gradFill>
                  <a:gsLst>
                    <a:gs pos="0">
                      <a:srgbClr val="505050"/>
                    </a:gs>
                    <a:gs pos="100000">
                      <a:srgbClr val="505050"/>
                    </a:gs>
                  </a:gsLst>
                </a:gradFill>
                <a:latin typeface="Segoe UI"/>
              </a:endParaRPr>
            </a:p>
          </p:txBody>
        </p:sp>
      </p:grpSp>
      <p:sp>
        <p:nvSpPr>
          <p:cNvPr id="61" name="Rectangle: Rounded Corners 60">
            <a:extLst>
              <a:ext uri="{FF2B5EF4-FFF2-40B4-BE49-F238E27FC236}">
                <a16:creationId xmlns:a16="http://schemas.microsoft.com/office/drawing/2014/main" id="{BFC0ACC1-F8C0-4297-906A-85C183FE78AE}"/>
              </a:ext>
            </a:extLst>
          </p:cNvPr>
          <p:cNvSpPr/>
          <p:nvPr/>
        </p:nvSpPr>
        <p:spPr bwMode="auto">
          <a:xfrm>
            <a:off x="5195219" y="5775014"/>
            <a:ext cx="1663386" cy="508625"/>
          </a:xfrm>
          <a:prstGeom prst="roundRect">
            <a:avLst/>
          </a:prstGeom>
          <a:noFill/>
          <a:ln w="10795" cap="flat" cmpd="sng" algn="ctr">
            <a:noFill/>
            <a:prstDash val="solid"/>
          </a:ln>
          <a:effectLst/>
        </p:spPr>
        <p:txBody>
          <a:bodyPr rot="0" spcFirstLastPara="0" vertOverflow="overflow" horzOverflow="overflow" vert="horz" wrap="square" lIns="46623" tIns="47551" rIns="46623" bIns="47551" numCol="1" spcCol="0" rtlCol="0" fromWordArt="0" anchor="ctr" anchorCtr="0" forceAA="0" compatLnSpc="1">
            <a:prstTxWarp prst="textNoShape">
              <a:avLst/>
            </a:prstTxWarp>
            <a:noAutofit/>
          </a:bodyPr>
          <a:lstStyle/>
          <a:p>
            <a:pPr defTabSz="950664" fontAlgn="base">
              <a:lnSpc>
                <a:spcPct val="80000"/>
              </a:lnSpc>
              <a:spcBef>
                <a:spcPct val="0"/>
              </a:spcBef>
              <a:spcAft>
                <a:spcPct val="0"/>
              </a:spcAft>
            </a:pPr>
            <a:r>
              <a:rPr lang="en-US" sz="1223" kern="0" dirty="0">
                <a:solidFill>
                  <a:srgbClr val="FFFFFF"/>
                </a:solidFill>
                <a:latin typeface="Segoe UI Semibold"/>
              </a:rPr>
              <a:t>Azure SQL DB</a:t>
            </a:r>
          </a:p>
        </p:txBody>
      </p:sp>
      <p:sp>
        <p:nvSpPr>
          <p:cNvPr id="62" name="Rectangle 61">
            <a:extLst>
              <a:ext uri="{FF2B5EF4-FFF2-40B4-BE49-F238E27FC236}">
                <a16:creationId xmlns:a16="http://schemas.microsoft.com/office/drawing/2014/main" id="{151FE136-6627-40F1-9879-DC92D3EBCB0D}"/>
              </a:ext>
            </a:extLst>
          </p:cNvPr>
          <p:cNvSpPr/>
          <p:nvPr/>
        </p:nvSpPr>
        <p:spPr>
          <a:xfrm>
            <a:off x="11075125" y="3555968"/>
            <a:ext cx="884987" cy="311945"/>
          </a:xfrm>
          <a:prstGeom prst="rect">
            <a:avLst/>
          </a:prstGeom>
        </p:spPr>
        <p:txBody>
          <a:bodyPr wrap="square" anchor="ctr">
            <a:spAutoFit/>
          </a:bodyPr>
          <a:lstStyle/>
          <a:p>
            <a:pPr defTabSz="878055">
              <a:defRPr/>
            </a:pPr>
            <a:r>
              <a:rPr lang="en-US" sz="1398" cap="all" dirty="0">
                <a:solidFill>
                  <a:srgbClr val="FFFFFF"/>
                </a:solidFill>
                <a:latin typeface="Segoe Pro Semibold" panose="020B0702040504020203" pitchFamily="34" charset="0"/>
                <a:cs typeface="Segoe UI Light"/>
              </a:rPr>
              <a:t> </a:t>
            </a:r>
            <a:r>
              <a:rPr lang="en-US" sz="1427" dirty="0">
                <a:solidFill>
                  <a:srgbClr val="505050"/>
                </a:solidFill>
                <a:latin typeface="Segoe Pro Semibold" panose="020B0702040504020203" pitchFamily="34" charset="0"/>
                <a:cs typeface="Segoe UI Light"/>
              </a:rPr>
              <a:t>VMs</a:t>
            </a:r>
          </a:p>
        </p:txBody>
      </p:sp>
      <p:sp>
        <p:nvSpPr>
          <p:cNvPr id="63" name="Right Bracket 62">
            <a:extLst>
              <a:ext uri="{FF2B5EF4-FFF2-40B4-BE49-F238E27FC236}">
                <a16:creationId xmlns:a16="http://schemas.microsoft.com/office/drawing/2014/main" id="{3348CDF0-63F6-4F49-81BC-F2CE8890B6A5}"/>
              </a:ext>
            </a:extLst>
          </p:cNvPr>
          <p:cNvSpPr/>
          <p:nvPr/>
        </p:nvSpPr>
        <p:spPr>
          <a:xfrm>
            <a:off x="2572789" y="3682856"/>
            <a:ext cx="129007" cy="2455323"/>
          </a:xfrm>
          <a:prstGeom prst="rightBracket">
            <a:avLst>
              <a:gd name="adj" fmla="val 0"/>
            </a:avLst>
          </a:prstGeom>
          <a:ln w="12700" cap="rnd">
            <a:solidFill>
              <a:schemeClr val="tx1">
                <a:lumMod val="50000"/>
                <a:lumOff val="50000"/>
              </a:schemeClr>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01" tIns="45700" rIns="91401" bIns="45700" numCol="1" spcCol="0" rtlCol="0" fromWordArt="0" anchor="ctr" anchorCtr="0" forceAA="0" compatLnSpc="1">
            <a:prstTxWarp prst="textNoShape">
              <a:avLst/>
            </a:prstTxWarp>
            <a:noAutofit/>
          </a:bodyPr>
          <a:lstStyle/>
          <a:p>
            <a:pPr algn="ctr" defTabSz="932205">
              <a:defRPr/>
            </a:pPr>
            <a:endParaRPr lang="en-US" sz="13792">
              <a:solidFill>
                <a:srgbClr val="505050"/>
              </a:solidFill>
              <a:latin typeface="Segoe UI"/>
            </a:endParaRPr>
          </a:p>
        </p:txBody>
      </p:sp>
      <p:grpSp>
        <p:nvGrpSpPr>
          <p:cNvPr id="64" name="Group 63">
            <a:extLst>
              <a:ext uri="{FF2B5EF4-FFF2-40B4-BE49-F238E27FC236}">
                <a16:creationId xmlns:a16="http://schemas.microsoft.com/office/drawing/2014/main" id="{3C8E10BD-832E-4358-9845-B1ED38A467A4}"/>
              </a:ext>
            </a:extLst>
          </p:cNvPr>
          <p:cNvGrpSpPr/>
          <p:nvPr/>
        </p:nvGrpSpPr>
        <p:grpSpPr>
          <a:xfrm>
            <a:off x="3357894" y="4793333"/>
            <a:ext cx="1736726" cy="599296"/>
            <a:chOff x="3204969" y="4699961"/>
            <a:chExt cx="1703068" cy="587682"/>
          </a:xfrm>
        </p:grpSpPr>
        <p:sp>
          <p:nvSpPr>
            <p:cNvPr id="65" name="Rectangle: Rounded Corners 64">
              <a:extLst>
                <a:ext uri="{FF2B5EF4-FFF2-40B4-BE49-F238E27FC236}">
                  <a16:creationId xmlns:a16="http://schemas.microsoft.com/office/drawing/2014/main" id="{67A8DAFB-8D83-4E44-90D2-41FF431730AF}"/>
                </a:ext>
              </a:extLst>
            </p:cNvPr>
            <p:cNvSpPr/>
            <p:nvPr/>
          </p:nvSpPr>
          <p:spPr bwMode="auto">
            <a:xfrm>
              <a:off x="3204969" y="4699961"/>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6623" tIns="47551" rIns="46623" bIns="47551" numCol="1" spcCol="0" rtlCol="0" fromWordArt="0" anchor="ctr" anchorCtr="0" forceAA="0" compatLnSpc="1">
              <a:prstTxWarp prst="textNoShape">
                <a:avLst/>
              </a:prstTxWarp>
              <a:noAutofit/>
            </a:bodyPr>
            <a:lstStyle/>
            <a:p>
              <a:pPr defTabSz="950664" fontAlgn="base">
                <a:lnSpc>
                  <a:spcPct val="80000"/>
                </a:lnSpc>
                <a:spcBef>
                  <a:spcPct val="0"/>
                </a:spcBef>
                <a:spcAft>
                  <a:spcPct val="0"/>
                </a:spcAft>
              </a:pPr>
              <a:endParaRPr lang="en-US" sz="1223" kern="0" dirty="0">
                <a:gradFill>
                  <a:gsLst>
                    <a:gs pos="0">
                      <a:srgbClr val="FFFFFF"/>
                    </a:gs>
                    <a:gs pos="100000">
                      <a:srgbClr val="FFFFFF"/>
                    </a:gs>
                  </a:gsLst>
                  <a:lin ang="5400000" scaled="0"/>
                </a:gradFill>
                <a:latin typeface="Segoe UI Semibold"/>
              </a:endParaRPr>
            </a:p>
          </p:txBody>
        </p:sp>
        <p:sp>
          <p:nvSpPr>
            <p:cNvPr id="66" name="Rectangle: Rounded Corners 65">
              <a:extLst>
                <a:ext uri="{FF2B5EF4-FFF2-40B4-BE49-F238E27FC236}">
                  <a16:creationId xmlns:a16="http://schemas.microsoft.com/office/drawing/2014/main" id="{6315D1A8-843C-41A1-97F0-7399B057D8B4}"/>
                </a:ext>
              </a:extLst>
            </p:cNvPr>
            <p:cNvSpPr/>
            <p:nvPr/>
          </p:nvSpPr>
          <p:spPr bwMode="auto">
            <a:xfrm>
              <a:off x="3240928" y="47444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6623" tIns="47551" rIns="46623" bIns="47551" numCol="1" spcCol="0" rtlCol="0" fromWordArt="0" anchor="ctr" anchorCtr="0" forceAA="0" compatLnSpc="1">
              <a:prstTxWarp prst="textNoShape">
                <a:avLst/>
              </a:prstTxWarp>
              <a:noAutofit/>
            </a:bodyPr>
            <a:lstStyle/>
            <a:p>
              <a:pPr defTabSz="950664" fontAlgn="base">
                <a:lnSpc>
                  <a:spcPct val="80000"/>
                </a:lnSpc>
                <a:spcBef>
                  <a:spcPct val="0"/>
                </a:spcBef>
                <a:spcAft>
                  <a:spcPct val="0"/>
                </a:spcAft>
              </a:pPr>
              <a:endParaRPr lang="en-US" sz="1223" kern="0" dirty="0">
                <a:gradFill>
                  <a:gsLst>
                    <a:gs pos="0">
                      <a:srgbClr val="FFFFFF"/>
                    </a:gs>
                    <a:gs pos="100000">
                      <a:srgbClr val="FFFFFF"/>
                    </a:gs>
                  </a:gsLst>
                  <a:lin ang="5400000" scaled="0"/>
                </a:gradFill>
                <a:latin typeface="Segoe UI Semibold"/>
              </a:endParaRPr>
            </a:p>
          </p:txBody>
        </p:sp>
        <p:sp>
          <p:nvSpPr>
            <p:cNvPr id="67" name="Rectangle: Rounded Corners 66">
              <a:extLst>
                <a:ext uri="{FF2B5EF4-FFF2-40B4-BE49-F238E27FC236}">
                  <a16:creationId xmlns:a16="http://schemas.microsoft.com/office/drawing/2014/main" id="{C5F7E8DD-E043-4EE0-BADD-E0C5500BE032}"/>
                </a:ext>
              </a:extLst>
            </p:cNvPr>
            <p:cNvSpPr/>
            <p:nvPr/>
          </p:nvSpPr>
          <p:spPr bwMode="auto">
            <a:xfrm>
              <a:off x="3276887" y="4788875"/>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6623" tIns="47551" rIns="46623" bIns="47551" numCol="1" spcCol="0" rtlCol="0" fromWordArt="0" anchor="ctr" anchorCtr="0" forceAA="0" compatLnSpc="1">
              <a:prstTxWarp prst="textNoShape">
                <a:avLst/>
              </a:prstTxWarp>
              <a:noAutofit/>
            </a:bodyPr>
            <a:lstStyle/>
            <a:p>
              <a:pPr defTabSz="950664" fontAlgn="base">
                <a:lnSpc>
                  <a:spcPct val="80000"/>
                </a:lnSpc>
                <a:spcBef>
                  <a:spcPct val="0"/>
                </a:spcBef>
                <a:spcAft>
                  <a:spcPct val="0"/>
                </a:spcAft>
              </a:pPr>
              <a:r>
                <a:rPr lang="en-US" sz="1223" kern="0" dirty="0">
                  <a:gradFill>
                    <a:gsLst>
                      <a:gs pos="0">
                        <a:srgbClr val="FFFFFF"/>
                      </a:gs>
                      <a:gs pos="100000">
                        <a:srgbClr val="FFFFFF"/>
                      </a:gs>
                    </a:gsLst>
                    <a:lin ang="5400000" scaled="0"/>
                  </a:gradFill>
                  <a:latin typeface="Segoe UI Semibold"/>
                </a:rPr>
                <a:t>Gateway</a:t>
              </a:r>
            </a:p>
          </p:txBody>
        </p:sp>
        <p:sp>
          <p:nvSpPr>
            <p:cNvPr id="68" name="Move_E7C2" title="Icon of four arrows pointing away from eachother">
              <a:extLst>
                <a:ext uri="{FF2B5EF4-FFF2-40B4-BE49-F238E27FC236}">
                  <a16:creationId xmlns:a16="http://schemas.microsoft.com/office/drawing/2014/main" id="{C14B1283-A0CE-45C8-9B43-E3881ED50C5E}"/>
                </a:ext>
              </a:extLst>
            </p:cNvPr>
            <p:cNvSpPr>
              <a:spLocks noChangeAspect="1" noEditPoints="1"/>
            </p:cNvSpPr>
            <p:nvPr/>
          </p:nvSpPr>
          <p:spPr bwMode="auto">
            <a:xfrm>
              <a:off x="4431005" y="4891891"/>
              <a:ext cx="273646" cy="273715"/>
            </a:xfrm>
            <a:custGeom>
              <a:avLst/>
              <a:gdLst>
                <a:gd name="T0" fmla="*/ 736 w 3999"/>
                <a:gd name="T1" fmla="*/ 2737 h 4000"/>
                <a:gd name="T2" fmla="*/ 0 w 3999"/>
                <a:gd name="T3" fmla="*/ 2001 h 4000"/>
                <a:gd name="T4" fmla="*/ 736 w 3999"/>
                <a:gd name="T5" fmla="*/ 1264 h 4000"/>
                <a:gd name="T6" fmla="*/ 86 w 3999"/>
                <a:gd name="T7" fmla="*/ 2001 h 4000"/>
                <a:gd name="T8" fmla="*/ 1264 w 3999"/>
                <a:gd name="T9" fmla="*/ 2001 h 4000"/>
                <a:gd name="T10" fmla="*/ 1264 w 3999"/>
                <a:gd name="T11" fmla="*/ 3265 h 4000"/>
                <a:gd name="T12" fmla="*/ 2000 w 3999"/>
                <a:gd name="T13" fmla="*/ 4000 h 4000"/>
                <a:gd name="T14" fmla="*/ 2735 w 3999"/>
                <a:gd name="T15" fmla="*/ 3265 h 4000"/>
                <a:gd name="T16" fmla="*/ 2000 w 3999"/>
                <a:gd name="T17" fmla="*/ 3915 h 4000"/>
                <a:gd name="T18" fmla="*/ 2000 w 3999"/>
                <a:gd name="T19" fmla="*/ 2737 h 4000"/>
                <a:gd name="T20" fmla="*/ 3264 w 3999"/>
                <a:gd name="T21" fmla="*/ 2737 h 4000"/>
                <a:gd name="T22" fmla="*/ 3999 w 3999"/>
                <a:gd name="T23" fmla="*/ 2001 h 4000"/>
                <a:gd name="T24" fmla="*/ 3264 w 3999"/>
                <a:gd name="T25" fmla="*/ 1264 h 4000"/>
                <a:gd name="T26" fmla="*/ 3913 w 3999"/>
                <a:gd name="T27" fmla="*/ 2001 h 4000"/>
                <a:gd name="T28" fmla="*/ 2735 w 3999"/>
                <a:gd name="T29" fmla="*/ 2001 h 4000"/>
                <a:gd name="T30" fmla="*/ 2735 w 3999"/>
                <a:gd name="T31" fmla="*/ 736 h 4000"/>
                <a:gd name="T32" fmla="*/ 2000 w 3999"/>
                <a:gd name="T33" fmla="*/ 0 h 4000"/>
                <a:gd name="T34" fmla="*/ 1264 w 3999"/>
                <a:gd name="T35" fmla="*/ 736 h 4000"/>
                <a:gd name="T36" fmla="*/ 2000 w 3999"/>
                <a:gd name="T37" fmla="*/ 86 h 4000"/>
                <a:gd name="T38" fmla="*/ 2000 w 3999"/>
                <a:gd name="T39" fmla="*/ 1264 h 4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99" h="4000">
                  <a:moveTo>
                    <a:pt x="736" y="2737"/>
                  </a:moveTo>
                  <a:lnTo>
                    <a:pt x="0" y="2001"/>
                  </a:lnTo>
                  <a:lnTo>
                    <a:pt x="736" y="1264"/>
                  </a:lnTo>
                  <a:moveTo>
                    <a:pt x="86" y="2001"/>
                  </a:moveTo>
                  <a:lnTo>
                    <a:pt x="1264" y="2001"/>
                  </a:lnTo>
                  <a:moveTo>
                    <a:pt x="1264" y="3265"/>
                  </a:moveTo>
                  <a:lnTo>
                    <a:pt x="2000" y="4000"/>
                  </a:lnTo>
                  <a:lnTo>
                    <a:pt x="2735" y="3265"/>
                  </a:lnTo>
                  <a:moveTo>
                    <a:pt x="2000" y="3915"/>
                  </a:moveTo>
                  <a:lnTo>
                    <a:pt x="2000" y="2737"/>
                  </a:lnTo>
                  <a:moveTo>
                    <a:pt x="3264" y="2737"/>
                  </a:moveTo>
                  <a:lnTo>
                    <a:pt x="3999" y="2001"/>
                  </a:lnTo>
                  <a:lnTo>
                    <a:pt x="3264" y="1264"/>
                  </a:lnTo>
                  <a:moveTo>
                    <a:pt x="3913" y="2001"/>
                  </a:moveTo>
                  <a:lnTo>
                    <a:pt x="2735" y="2001"/>
                  </a:lnTo>
                  <a:moveTo>
                    <a:pt x="2735" y="736"/>
                  </a:moveTo>
                  <a:lnTo>
                    <a:pt x="2000" y="0"/>
                  </a:lnTo>
                  <a:lnTo>
                    <a:pt x="1264" y="736"/>
                  </a:lnTo>
                  <a:moveTo>
                    <a:pt x="2000" y="86"/>
                  </a:moveTo>
                  <a:lnTo>
                    <a:pt x="2000" y="1264"/>
                  </a:lnTo>
                </a:path>
              </a:pathLst>
            </a:custGeom>
            <a:noFill/>
            <a:ln w="15875" cap="sq">
              <a:solidFill>
                <a:schemeClr val="bg1"/>
              </a:solidFill>
              <a:prstDash val="solid"/>
              <a:miter lim="800000"/>
              <a:headEnd/>
              <a:tailEnd/>
            </a:ln>
          </p:spPr>
          <p:txBody>
            <a:bodyPr vert="horz" wrap="square" lIns="91390" tIns="45696" rIns="91390" bIns="45696" numCol="1" anchor="t" anchorCtr="0" compatLnSpc="1">
              <a:prstTxWarp prst="textNoShape">
                <a:avLst/>
              </a:prstTxWarp>
            </a:bodyPr>
            <a:lstStyle/>
            <a:p>
              <a:pPr algn="ctr" defTabSz="913861" fontAlgn="base">
                <a:defRPr/>
              </a:pPr>
              <a:endParaRPr lang="en-US" sz="900">
                <a:gradFill>
                  <a:gsLst>
                    <a:gs pos="0">
                      <a:srgbClr val="505050"/>
                    </a:gs>
                    <a:gs pos="100000">
                      <a:srgbClr val="505050"/>
                    </a:gs>
                  </a:gsLst>
                  <a:lin ang="5400000" scaled="1"/>
                </a:gradFill>
                <a:latin typeface="Segoe UI"/>
              </a:endParaRPr>
            </a:p>
          </p:txBody>
        </p:sp>
      </p:grpSp>
      <p:grpSp>
        <p:nvGrpSpPr>
          <p:cNvPr id="69" name="Group 68">
            <a:extLst>
              <a:ext uri="{FF2B5EF4-FFF2-40B4-BE49-F238E27FC236}">
                <a16:creationId xmlns:a16="http://schemas.microsoft.com/office/drawing/2014/main" id="{224934BA-BCEF-4247-8E31-3EC3FC5D79F8}"/>
              </a:ext>
            </a:extLst>
          </p:cNvPr>
          <p:cNvGrpSpPr/>
          <p:nvPr/>
        </p:nvGrpSpPr>
        <p:grpSpPr>
          <a:xfrm>
            <a:off x="3357894" y="3911273"/>
            <a:ext cx="1736726" cy="599296"/>
            <a:chOff x="3204969" y="3834996"/>
            <a:chExt cx="1703068" cy="587682"/>
          </a:xfrm>
        </p:grpSpPr>
        <p:sp>
          <p:nvSpPr>
            <p:cNvPr id="70" name="Rectangle: Rounded Corners 69">
              <a:extLst>
                <a:ext uri="{FF2B5EF4-FFF2-40B4-BE49-F238E27FC236}">
                  <a16:creationId xmlns:a16="http://schemas.microsoft.com/office/drawing/2014/main" id="{635C82B3-EDAF-4CA3-9449-D3352A7CF26D}"/>
                </a:ext>
              </a:extLst>
            </p:cNvPr>
            <p:cNvSpPr/>
            <p:nvPr/>
          </p:nvSpPr>
          <p:spPr bwMode="auto">
            <a:xfrm>
              <a:off x="3204969" y="3834996"/>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6623" tIns="47551" rIns="46623" bIns="47551" numCol="1" spcCol="0" rtlCol="0" fromWordArt="0" anchor="ctr" anchorCtr="0" forceAA="0" compatLnSpc="1">
              <a:prstTxWarp prst="textNoShape">
                <a:avLst/>
              </a:prstTxWarp>
              <a:noAutofit/>
            </a:bodyPr>
            <a:lstStyle/>
            <a:p>
              <a:pPr defTabSz="950664" fontAlgn="base">
                <a:lnSpc>
                  <a:spcPct val="80000"/>
                </a:lnSpc>
                <a:spcBef>
                  <a:spcPct val="0"/>
                </a:spcBef>
                <a:spcAft>
                  <a:spcPct val="0"/>
                </a:spcAft>
              </a:pPr>
              <a:endParaRPr lang="en-US" sz="1223" kern="0" dirty="0">
                <a:gradFill>
                  <a:gsLst>
                    <a:gs pos="0">
                      <a:srgbClr val="FFFFFF"/>
                    </a:gs>
                    <a:gs pos="100000">
                      <a:srgbClr val="FFFFFF"/>
                    </a:gs>
                  </a:gsLst>
                  <a:lin ang="5400000" scaled="0"/>
                </a:gradFill>
                <a:latin typeface="Segoe UI Semibold"/>
              </a:endParaRPr>
            </a:p>
          </p:txBody>
        </p:sp>
        <p:sp>
          <p:nvSpPr>
            <p:cNvPr id="71" name="Rectangle: Rounded Corners 70">
              <a:extLst>
                <a:ext uri="{FF2B5EF4-FFF2-40B4-BE49-F238E27FC236}">
                  <a16:creationId xmlns:a16="http://schemas.microsoft.com/office/drawing/2014/main" id="{BB0AD52A-86FB-4635-8696-D2B6990F836C}"/>
                </a:ext>
              </a:extLst>
            </p:cNvPr>
            <p:cNvSpPr/>
            <p:nvPr/>
          </p:nvSpPr>
          <p:spPr bwMode="auto">
            <a:xfrm>
              <a:off x="3240928" y="3879453"/>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6623" tIns="47551" rIns="46623" bIns="47551" numCol="1" spcCol="0" rtlCol="0" fromWordArt="0" anchor="ctr" anchorCtr="0" forceAA="0" compatLnSpc="1">
              <a:prstTxWarp prst="textNoShape">
                <a:avLst/>
              </a:prstTxWarp>
              <a:noAutofit/>
            </a:bodyPr>
            <a:lstStyle/>
            <a:p>
              <a:pPr defTabSz="950664" fontAlgn="base">
                <a:lnSpc>
                  <a:spcPct val="80000"/>
                </a:lnSpc>
                <a:spcBef>
                  <a:spcPct val="0"/>
                </a:spcBef>
                <a:spcAft>
                  <a:spcPct val="0"/>
                </a:spcAft>
              </a:pPr>
              <a:endParaRPr lang="en-US" sz="1223" kern="0" dirty="0">
                <a:gradFill>
                  <a:gsLst>
                    <a:gs pos="0">
                      <a:srgbClr val="FFFFFF"/>
                    </a:gs>
                    <a:gs pos="100000">
                      <a:srgbClr val="FFFFFF"/>
                    </a:gs>
                  </a:gsLst>
                  <a:lin ang="5400000" scaled="0"/>
                </a:gradFill>
                <a:latin typeface="Segoe UI Semibold"/>
              </a:endParaRPr>
            </a:p>
          </p:txBody>
        </p:sp>
        <p:sp>
          <p:nvSpPr>
            <p:cNvPr id="72" name="Rectangle: Rounded Corners 71">
              <a:extLst>
                <a:ext uri="{FF2B5EF4-FFF2-40B4-BE49-F238E27FC236}">
                  <a16:creationId xmlns:a16="http://schemas.microsoft.com/office/drawing/2014/main" id="{56408760-2B97-4930-995C-F0DE7215BDAF}"/>
                </a:ext>
              </a:extLst>
            </p:cNvPr>
            <p:cNvSpPr/>
            <p:nvPr/>
          </p:nvSpPr>
          <p:spPr bwMode="auto">
            <a:xfrm>
              <a:off x="3276887" y="3923910"/>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6623" tIns="47551" rIns="46623" bIns="47551" numCol="1" spcCol="0" rtlCol="0" fromWordArt="0" anchor="ctr" anchorCtr="0" forceAA="0" compatLnSpc="1">
              <a:prstTxWarp prst="textNoShape">
                <a:avLst/>
              </a:prstTxWarp>
              <a:noAutofit/>
            </a:bodyPr>
            <a:lstStyle/>
            <a:p>
              <a:pPr defTabSz="950664" fontAlgn="base">
                <a:lnSpc>
                  <a:spcPct val="80000"/>
                </a:lnSpc>
                <a:spcBef>
                  <a:spcPct val="0"/>
                </a:spcBef>
                <a:spcAft>
                  <a:spcPct val="0"/>
                </a:spcAft>
              </a:pPr>
              <a:r>
                <a:rPr lang="en-US" sz="1223" kern="0" dirty="0">
                  <a:gradFill>
                    <a:gsLst>
                      <a:gs pos="0">
                        <a:srgbClr val="FFFFFF"/>
                      </a:gs>
                      <a:gs pos="100000">
                        <a:srgbClr val="FFFFFF"/>
                      </a:gs>
                    </a:gsLst>
                    <a:lin ang="5400000" scaled="0"/>
                  </a:gradFill>
                  <a:latin typeface="Segoe UI Semibold"/>
                </a:rPr>
                <a:t>Web Access</a:t>
              </a:r>
            </a:p>
          </p:txBody>
        </p:sp>
        <p:sp>
          <p:nvSpPr>
            <p:cNvPr id="73" name="globe_2" title="Icon of a sphere made of lines">
              <a:extLst>
                <a:ext uri="{FF2B5EF4-FFF2-40B4-BE49-F238E27FC236}">
                  <a16:creationId xmlns:a16="http://schemas.microsoft.com/office/drawing/2014/main" id="{CD3DF73F-7384-469A-AE41-2562F6A54044}"/>
                </a:ext>
              </a:extLst>
            </p:cNvPr>
            <p:cNvSpPr>
              <a:spLocks noChangeAspect="1" noEditPoints="1"/>
            </p:cNvSpPr>
            <p:nvPr/>
          </p:nvSpPr>
          <p:spPr bwMode="auto">
            <a:xfrm>
              <a:off x="4419468" y="4027324"/>
              <a:ext cx="296721" cy="296721"/>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90" tIns="45696" rIns="91390" bIns="45696" numCol="1" anchor="t" anchorCtr="0" compatLnSpc="1">
              <a:prstTxWarp prst="textNoShape">
                <a:avLst/>
              </a:prstTxWarp>
            </a:bodyPr>
            <a:lstStyle/>
            <a:p>
              <a:pPr algn="ctr" defTabSz="913861" fontAlgn="base">
                <a:defRPr/>
              </a:pPr>
              <a:endParaRPr lang="en-US" sz="900" dirty="0">
                <a:gradFill>
                  <a:gsLst>
                    <a:gs pos="0">
                      <a:srgbClr val="505050"/>
                    </a:gs>
                    <a:gs pos="100000">
                      <a:srgbClr val="505050"/>
                    </a:gs>
                  </a:gsLst>
                </a:gradFill>
                <a:latin typeface="Segoe UI"/>
              </a:endParaRPr>
            </a:p>
          </p:txBody>
        </p:sp>
      </p:grpSp>
      <p:sp>
        <p:nvSpPr>
          <p:cNvPr id="74" name="TextBox 73">
            <a:extLst>
              <a:ext uri="{FF2B5EF4-FFF2-40B4-BE49-F238E27FC236}">
                <a16:creationId xmlns:a16="http://schemas.microsoft.com/office/drawing/2014/main" id="{8D5EF0AF-6B1C-4332-810D-DEFDF8D43ED9}"/>
              </a:ext>
            </a:extLst>
          </p:cNvPr>
          <p:cNvSpPr txBox="1"/>
          <p:nvPr/>
        </p:nvSpPr>
        <p:spPr>
          <a:xfrm>
            <a:off x="7753960" y="3617420"/>
            <a:ext cx="1243294" cy="219612"/>
          </a:xfrm>
          <a:prstGeom prst="rect">
            <a:avLst/>
          </a:prstGeom>
          <a:noFill/>
        </p:spPr>
        <p:txBody>
          <a:bodyPr wrap="square" lIns="0" tIns="0" rIns="0" bIns="0" rtlCol="0">
            <a:spAutoFit/>
          </a:bodyPr>
          <a:lstStyle/>
          <a:p>
            <a:pPr defTabSz="932384"/>
            <a:r>
              <a:rPr lang="en-US" sz="1427" dirty="0">
                <a:solidFill>
                  <a:srgbClr val="505050"/>
                </a:solidFill>
                <a:latin typeface="Segoe Pro Semibold" panose="020B0702040504020203" pitchFamily="34" charset="0"/>
                <a:cs typeface="Segoe UI Light"/>
              </a:rPr>
              <a:t>Azure AD</a:t>
            </a:r>
          </a:p>
        </p:txBody>
      </p:sp>
      <p:pic>
        <p:nvPicPr>
          <p:cNvPr id="75" name="Picture 2">
            <a:extLst>
              <a:ext uri="{FF2B5EF4-FFF2-40B4-BE49-F238E27FC236}">
                <a16:creationId xmlns:a16="http://schemas.microsoft.com/office/drawing/2014/main" id="{937546D5-A705-4556-9587-BA83BBBF574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46925" y="5782951"/>
            <a:ext cx="407514" cy="430581"/>
          </a:xfrm>
          <a:prstGeom prst="rect">
            <a:avLst/>
          </a:prstGeom>
          <a:noFill/>
        </p:spPr>
      </p:pic>
      <p:grpSp>
        <p:nvGrpSpPr>
          <p:cNvPr id="82" name="Group 81">
            <a:extLst>
              <a:ext uri="{FF2B5EF4-FFF2-40B4-BE49-F238E27FC236}">
                <a16:creationId xmlns:a16="http://schemas.microsoft.com/office/drawing/2014/main" id="{CC5D871A-578C-4831-9B41-88AB02FB6C9A}"/>
              </a:ext>
            </a:extLst>
          </p:cNvPr>
          <p:cNvGrpSpPr/>
          <p:nvPr/>
        </p:nvGrpSpPr>
        <p:grpSpPr>
          <a:xfrm>
            <a:off x="7469475" y="3594502"/>
            <a:ext cx="4221784" cy="2074870"/>
            <a:chOff x="7323005" y="3524364"/>
            <a:chExt cx="4139967" cy="2034659"/>
          </a:xfrm>
        </p:grpSpPr>
        <p:sp>
          <p:nvSpPr>
            <p:cNvPr id="83" name="Rectangle 82">
              <a:extLst>
                <a:ext uri="{FF2B5EF4-FFF2-40B4-BE49-F238E27FC236}">
                  <a16:creationId xmlns:a16="http://schemas.microsoft.com/office/drawing/2014/main" id="{995402AF-ABB8-4E00-8144-16B9260FAA66}"/>
                </a:ext>
              </a:extLst>
            </p:cNvPr>
            <p:cNvSpPr/>
            <p:nvPr/>
          </p:nvSpPr>
          <p:spPr bwMode="auto">
            <a:xfrm>
              <a:off x="7511701" y="3524364"/>
              <a:ext cx="3951271" cy="2034659"/>
            </a:xfrm>
            <a:prstGeom prst="rect">
              <a:avLst/>
            </a:prstGeom>
            <a:noFill/>
            <a:ln w="381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58" rIns="0" bIns="47558" numCol="1" rtlCol="0" anchor="ctr" anchorCtr="0" compatLnSpc="1">
              <a:prstTxWarp prst="textNoShape">
                <a:avLst/>
              </a:prstTxWarp>
            </a:bodyPr>
            <a:lstStyle/>
            <a:p>
              <a:pPr algn="ctr" defTabSz="950845" fontAlgn="base">
                <a:spcBef>
                  <a:spcPct val="0"/>
                </a:spcBef>
                <a:spcAft>
                  <a:spcPct val="0"/>
                </a:spcAft>
              </a:pPr>
              <a:endParaRPr lang="en-US" sz="1631" dirty="0">
                <a:gradFill>
                  <a:gsLst>
                    <a:gs pos="40075">
                      <a:srgbClr val="FFFFFF"/>
                    </a:gs>
                    <a:gs pos="30000">
                      <a:srgbClr val="FFFFFF"/>
                    </a:gs>
                  </a:gsLst>
                  <a:lin ang="5400000" scaled="0"/>
                </a:gradFill>
                <a:latin typeface="Segoe UI"/>
              </a:endParaRPr>
            </a:p>
          </p:txBody>
        </p:sp>
        <p:sp>
          <p:nvSpPr>
            <p:cNvPr id="84" name="Lock" title="Icon of a padlock">
              <a:extLst>
                <a:ext uri="{FF2B5EF4-FFF2-40B4-BE49-F238E27FC236}">
                  <a16:creationId xmlns:a16="http://schemas.microsoft.com/office/drawing/2014/main" id="{E57404A9-D39B-47AF-87A9-EEE667EDE182}"/>
                </a:ext>
              </a:extLst>
            </p:cNvPr>
            <p:cNvSpPr>
              <a:spLocks noChangeAspect="1" noEditPoints="1"/>
            </p:cNvSpPr>
            <p:nvPr/>
          </p:nvSpPr>
          <p:spPr bwMode="auto">
            <a:xfrm>
              <a:off x="7323005" y="5332535"/>
              <a:ext cx="134211" cy="187580"/>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90" tIns="45696" rIns="91390" bIns="45696" numCol="1" anchor="t" anchorCtr="0" compatLnSpc="1">
              <a:prstTxWarp prst="textNoShape">
                <a:avLst/>
              </a:prstTxWarp>
            </a:bodyPr>
            <a:lstStyle/>
            <a:p>
              <a:pPr algn="ctr" defTabSz="913861" fontAlgn="base">
                <a:defRPr/>
              </a:pPr>
              <a:endParaRPr lang="en-US" sz="1699">
                <a:solidFill>
                  <a:srgbClr val="505050"/>
                </a:solidFill>
                <a:latin typeface="Segoe UI"/>
              </a:endParaRPr>
            </a:p>
          </p:txBody>
        </p:sp>
      </p:grpSp>
      <p:grpSp>
        <p:nvGrpSpPr>
          <p:cNvPr id="85" name="Group 84">
            <a:extLst>
              <a:ext uri="{FF2B5EF4-FFF2-40B4-BE49-F238E27FC236}">
                <a16:creationId xmlns:a16="http://schemas.microsoft.com/office/drawing/2014/main" id="{4331161C-CF61-43B3-A835-CBA5A46D7214}"/>
              </a:ext>
            </a:extLst>
          </p:cNvPr>
          <p:cNvGrpSpPr/>
          <p:nvPr/>
        </p:nvGrpSpPr>
        <p:grpSpPr>
          <a:xfrm>
            <a:off x="7481407" y="3353802"/>
            <a:ext cx="386305" cy="386305"/>
            <a:chOff x="5564119" y="2081144"/>
            <a:chExt cx="501718" cy="501718"/>
          </a:xfrm>
        </p:grpSpPr>
        <p:sp>
          <p:nvSpPr>
            <p:cNvPr id="86" name="Diamond 85">
              <a:extLst>
                <a:ext uri="{FF2B5EF4-FFF2-40B4-BE49-F238E27FC236}">
                  <a16:creationId xmlns:a16="http://schemas.microsoft.com/office/drawing/2014/main" id="{92EBE073-087E-4C41-B0A9-87B1260A8457}"/>
                </a:ext>
              </a:extLst>
            </p:cNvPr>
            <p:cNvSpPr/>
            <p:nvPr/>
          </p:nvSpPr>
          <p:spPr bwMode="auto">
            <a:xfrm>
              <a:off x="5614884" y="2160973"/>
              <a:ext cx="418054" cy="395723"/>
            </a:xfrm>
            <a:prstGeom prst="diamond">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2" rIns="182802" bIns="146242"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87" name="Graphic 86">
              <a:extLst>
                <a:ext uri="{FF2B5EF4-FFF2-40B4-BE49-F238E27FC236}">
                  <a16:creationId xmlns:a16="http://schemas.microsoft.com/office/drawing/2014/main" id="{17BDD2D3-1781-4768-8D77-BD23D6AFECD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564119" y="2081144"/>
              <a:ext cx="501718" cy="501718"/>
            </a:xfrm>
            <a:prstGeom prst="rect">
              <a:avLst/>
            </a:prstGeom>
          </p:spPr>
        </p:pic>
      </p:grpSp>
      <p:grpSp>
        <p:nvGrpSpPr>
          <p:cNvPr id="88" name="Group 87">
            <a:extLst>
              <a:ext uri="{FF2B5EF4-FFF2-40B4-BE49-F238E27FC236}">
                <a16:creationId xmlns:a16="http://schemas.microsoft.com/office/drawing/2014/main" id="{FDB1273B-2029-41BB-8302-DC05EF28A2E2}"/>
              </a:ext>
            </a:extLst>
          </p:cNvPr>
          <p:cNvGrpSpPr/>
          <p:nvPr/>
        </p:nvGrpSpPr>
        <p:grpSpPr>
          <a:xfrm>
            <a:off x="7943155" y="4788243"/>
            <a:ext cx="3473450" cy="599296"/>
            <a:chOff x="7787505" y="5258366"/>
            <a:chExt cx="3406136" cy="587682"/>
          </a:xfrm>
        </p:grpSpPr>
        <p:grpSp>
          <p:nvGrpSpPr>
            <p:cNvPr id="89" name="Group 88">
              <a:extLst>
                <a:ext uri="{FF2B5EF4-FFF2-40B4-BE49-F238E27FC236}">
                  <a16:creationId xmlns:a16="http://schemas.microsoft.com/office/drawing/2014/main" id="{ED7ED265-9783-421B-8637-C7CBB20FFCE0}"/>
                </a:ext>
              </a:extLst>
            </p:cNvPr>
            <p:cNvGrpSpPr/>
            <p:nvPr/>
          </p:nvGrpSpPr>
          <p:grpSpPr>
            <a:xfrm>
              <a:off x="7787505" y="5258366"/>
              <a:ext cx="3406136" cy="587682"/>
              <a:chOff x="3519131" y="2542018"/>
              <a:chExt cx="3406136" cy="587682"/>
            </a:xfrm>
          </p:grpSpPr>
          <p:grpSp>
            <p:nvGrpSpPr>
              <p:cNvPr id="96" name="Group 95">
                <a:extLst>
                  <a:ext uri="{FF2B5EF4-FFF2-40B4-BE49-F238E27FC236}">
                    <a16:creationId xmlns:a16="http://schemas.microsoft.com/office/drawing/2014/main" id="{AF4C68C2-6716-4BA4-B4C2-239368C92D2D}"/>
                  </a:ext>
                </a:extLst>
              </p:cNvPr>
              <p:cNvGrpSpPr/>
              <p:nvPr/>
            </p:nvGrpSpPr>
            <p:grpSpPr>
              <a:xfrm>
                <a:off x="3519131" y="2542018"/>
                <a:ext cx="3334218" cy="498768"/>
                <a:chOff x="7837970" y="2542018"/>
                <a:chExt cx="3334218" cy="498768"/>
              </a:xfrm>
            </p:grpSpPr>
            <p:sp>
              <p:nvSpPr>
                <p:cNvPr id="103" name="Rectangle: Rounded Corners 102">
                  <a:extLst>
                    <a:ext uri="{FF2B5EF4-FFF2-40B4-BE49-F238E27FC236}">
                      <a16:creationId xmlns:a16="http://schemas.microsoft.com/office/drawing/2014/main" id="{1A9E7DB8-8789-49D0-AEBE-9EE4B7284EC4}"/>
                    </a:ext>
                  </a:extLst>
                </p:cNvPr>
                <p:cNvSpPr/>
                <p:nvPr/>
              </p:nvSpPr>
              <p:spPr bwMode="auto">
                <a:xfrm>
                  <a:off x="7837970"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6623" tIns="47551" rIns="46623" bIns="47551" numCol="1" spcCol="0" rtlCol="0" fromWordArt="0" anchor="ctr" anchorCtr="0" forceAA="0" compatLnSpc="1">
                  <a:prstTxWarp prst="textNoShape">
                    <a:avLst/>
                  </a:prstTxWarp>
                  <a:noAutofit/>
                </a:bodyPr>
                <a:lstStyle/>
                <a:p>
                  <a:pPr defTabSz="950664" fontAlgn="base">
                    <a:lnSpc>
                      <a:spcPct val="80000"/>
                    </a:lnSpc>
                    <a:spcBef>
                      <a:spcPct val="0"/>
                    </a:spcBef>
                    <a:spcAft>
                      <a:spcPct val="0"/>
                    </a:spcAft>
                  </a:pPr>
                  <a:endParaRPr lang="en-US" sz="1223" kern="0" dirty="0">
                    <a:gradFill>
                      <a:gsLst>
                        <a:gs pos="0">
                          <a:srgbClr val="FFFFFF"/>
                        </a:gs>
                        <a:gs pos="100000">
                          <a:srgbClr val="FFFFFF"/>
                        </a:gs>
                      </a:gsLst>
                      <a:lin ang="5400000" scaled="0"/>
                    </a:gradFill>
                    <a:latin typeface="Segoe UI Semibold"/>
                  </a:endParaRPr>
                </a:p>
              </p:txBody>
            </p:sp>
            <p:sp>
              <p:nvSpPr>
                <p:cNvPr id="104" name="Rectangle: Rounded Corners 103">
                  <a:extLst>
                    <a:ext uri="{FF2B5EF4-FFF2-40B4-BE49-F238E27FC236}">
                      <a16:creationId xmlns:a16="http://schemas.microsoft.com/office/drawing/2014/main" id="{B8CD51CA-4CBC-4918-A079-934B7135355E}"/>
                    </a:ext>
                  </a:extLst>
                </p:cNvPr>
                <p:cNvSpPr/>
                <p:nvPr/>
              </p:nvSpPr>
              <p:spPr bwMode="auto">
                <a:xfrm>
                  <a:off x="9541038"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6623" tIns="47551" rIns="46623" bIns="47551" numCol="1" spcCol="0" rtlCol="0" fromWordArt="0" anchor="ctr" anchorCtr="0" forceAA="0" compatLnSpc="1">
                  <a:prstTxWarp prst="textNoShape">
                    <a:avLst/>
                  </a:prstTxWarp>
                  <a:noAutofit/>
                </a:bodyPr>
                <a:lstStyle/>
                <a:p>
                  <a:pPr defTabSz="950664" fontAlgn="base">
                    <a:lnSpc>
                      <a:spcPct val="80000"/>
                    </a:lnSpc>
                    <a:spcBef>
                      <a:spcPct val="0"/>
                    </a:spcBef>
                    <a:spcAft>
                      <a:spcPct val="0"/>
                    </a:spcAft>
                  </a:pPr>
                  <a:endParaRPr lang="en-US" sz="1223" kern="0" dirty="0">
                    <a:gradFill>
                      <a:gsLst>
                        <a:gs pos="0">
                          <a:srgbClr val="FFFFFF"/>
                        </a:gs>
                        <a:gs pos="100000">
                          <a:srgbClr val="FFFFFF"/>
                        </a:gs>
                      </a:gsLst>
                      <a:lin ang="5400000" scaled="0"/>
                    </a:gradFill>
                    <a:latin typeface="Segoe UI Semibold"/>
                  </a:endParaRPr>
                </a:p>
              </p:txBody>
            </p:sp>
          </p:grpSp>
          <p:grpSp>
            <p:nvGrpSpPr>
              <p:cNvPr id="97" name="Group 96">
                <a:extLst>
                  <a:ext uri="{FF2B5EF4-FFF2-40B4-BE49-F238E27FC236}">
                    <a16:creationId xmlns:a16="http://schemas.microsoft.com/office/drawing/2014/main" id="{32B9F53A-2A64-4BB4-80C1-F820A316906C}"/>
                  </a:ext>
                </a:extLst>
              </p:cNvPr>
              <p:cNvGrpSpPr/>
              <p:nvPr/>
            </p:nvGrpSpPr>
            <p:grpSpPr>
              <a:xfrm>
                <a:off x="3555090" y="2586475"/>
                <a:ext cx="3334218" cy="498768"/>
                <a:chOff x="7837970" y="2542018"/>
                <a:chExt cx="3334218" cy="498768"/>
              </a:xfrm>
            </p:grpSpPr>
            <p:sp>
              <p:nvSpPr>
                <p:cNvPr id="101" name="Rectangle: Rounded Corners 100">
                  <a:extLst>
                    <a:ext uri="{FF2B5EF4-FFF2-40B4-BE49-F238E27FC236}">
                      <a16:creationId xmlns:a16="http://schemas.microsoft.com/office/drawing/2014/main" id="{B51BD785-1D2C-4513-8EF4-7851EE98CD70}"/>
                    </a:ext>
                  </a:extLst>
                </p:cNvPr>
                <p:cNvSpPr/>
                <p:nvPr/>
              </p:nvSpPr>
              <p:spPr bwMode="auto">
                <a:xfrm>
                  <a:off x="7837970"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6623" tIns="47551" rIns="46623" bIns="47551" numCol="1" spcCol="0" rtlCol="0" fromWordArt="0" anchor="ctr" anchorCtr="0" forceAA="0" compatLnSpc="1">
                  <a:prstTxWarp prst="textNoShape">
                    <a:avLst/>
                  </a:prstTxWarp>
                  <a:noAutofit/>
                </a:bodyPr>
                <a:lstStyle/>
                <a:p>
                  <a:pPr defTabSz="950664" fontAlgn="base">
                    <a:lnSpc>
                      <a:spcPct val="80000"/>
                    </a:lnSpc>
                    <a:spcBef>
                      <a:spcPct val="0"/>
                    </a:spcBef>
                    <a:spcAft>
                      <a:spcPct val="0"/>
                    </a:spcAft>
                  </a:pPr>
                  <a:endParaRPr lang="en-US" sz="1223" kern="0" dirty="0">
                    <a:gradFill>
                      <a:gsLst>
                        <a:gs pos="0">
                          <a:srgbClr val="FFFFFF"/>
                        </a:gs>
                        <a:gs pos="100000">
                          <a:srgbClr val="FFFFFF"/>
                        </a:gs>
                      </a:gsLst>
                      <a:lin ang="5400000" scaled="0"/>
                    </a:gradFill>
                    <a:latin typeface="Segoe UI Semibold"/>
                  </a:endParaRPr>
                </a:p>
              </p:txBody>
            </p:sp>
            <p:sp>
              <p:nvSpPr>
                <p:cNvPr id="102" name="Rectangle: Rounded Corners 101">
                  <a:extLst>
                    <a:ext uri="{FF2B5EF4-FFF2-40B4-BE49-F238E27FC236}">
                      <a16:creationId xmlns:a16="http://schemas.microsoft.com/office/drawing/2014/main" id="{51B3071C-1494-4E4F-BBF3-E86AF20C2660}"/>
                    </a:ext>
                  </a:extLst>
                </p:cNvPr>
                <p:cNvSpPr/>
                <p:nvPr/>
              </p:nvSpPr>
              <p:spPr bwMode="auto">
                <a:xfrm>
                  <a:off x="9541038"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6623" tIns="47551" rIns="46623" bIns="47551" numCol="1" spcCol="0" rtlCol="0" fromWordArt="0" anchor="ctr" anchorCtr="0" forceAA="0" compatLnSpc="1">
                  <a:prstTxWarp prst="textNoShape">
                    <a:avLst/>
                  </a:prstTxWarp>
                  <a:noAutofit/>
                </a:bodyPr>
                <a:lstStyle/>
                <a:p>
                  <a:pPr defTabSz="950664" fontAlgn="base">
                    <a:lnSpc>
                      <a:spcPct val="80000"/>
                    </a:lnSpc>
                    <a:spcBef>
                      <a:spcPct val="0"/>
                    </a:spcBef>
                    <a:spcAft>
                      <a:spcPct val="0"/>
                    </a:spcAft>
                  </a:pPr>
                  <a:endParaRPr lang="en-US" sz="1223" kern="0" dirty="0">
                    <a:gradFill>
                      <a:gsLst>
                        <a:gs pos="0">
                          <a:srgbClr val="FFFFFF"/>
                        </a:gs>
                        <a:gs pos="100000">
                          <a:srgbClr val="FFFFFF"/>
                        </a:gs>
                      </a:gsLst>
                      <a:lin ang="5400000" scaled="0"/>
                    </a:gradFill>
                    <a:latin typeface="Segoe UI Semibold"/>
                  </a:endParaRPr>
                </a:p>
              </p:txBody>
            </p:sp>
          </p:grpSp>
          <p:grpSp>
            <p:nvGrpSpPr>
              <p:cNvPr id="98" name="Group 97">
                <a:extLst>
                  <a:ext uri="{FF2B5EF4-FFF2-40B4-BE49-F238E27FC236}">
                    <a16:creationId xmlns:a16="http://schemas.microsoft.com/office/drawing/2014/main" id="{EA38B9D4-D220-4A45-BF6F-14221F06296B}"/>
                  </a:ext>
                </a:extLst>
              </p:cNvPr>
              <p:cNvGrpSpPr/>
              <p:nvPr/>
            </p:nvGrpSpPr>
            <p:grpSpPr>
              <a:xfrm>
                <a:off x="3591049" y="2630932"/>
                <a:ext cx="3334218" cy="498768"/>
                <a:chOff x="7837970" y="2542018"/>
                <a:chExt cx="3334218" cy="498768"/>
              </a:xfrm>
            </p:grpSpPr>
            <p:sp>
              <p:nvSpPr>
                <p:cNvPr id="99" name="Rectangle: Rounded Corners 98">
                  <a:extLst>
                    <a:ext uri="{FF2B5EF4-FFF2-40B4-BE49-F238E27FC236}">
                      <a16:creationId xmlns:a16="http://schemas.microsoft.com/office/drawing/2014/main" id="{0DF2EA4D-6360-48AF-A8BA-71551B04138E}"/>
                    </a:ext>
                  </a:extLst>
                </p:cNvPr>
                <p:cNvSpPr/>
                <p:nvPr/>
              </p:nvSpPr>
              <p:spPr bwMode="auto">
                <a:xfrm>
                  <a:off x="7837970"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6623" tIns="47551" rIns="46623" bIns="47551" numCol="1" spcCol="0" rtlCol="0" fromWordArt="0" anchor="ctr" anchorCtr="0" forceAA="0" compatLnSpc="1">
                  <a:prstTxWarp prst="textNoShape">
                    <a:avLst/>
                  </a:prstTxWarp>
                  <a:noAutofit/>
                </a:bodyPr>
                <a:lstStyle/>
                <a:p>
                  <a:pPr defTabSz="950664" fontAlgn="base">
                    <a:lnSpc>
                      <a:spcPct val="80000"/>
                    </a:lnSpc>
                    <a:spcBef>
                      <a:spcPct val="0"/>
                    </a:spcBef>
                    <a:spcAft>
                      <a:spcPct val="0"/>
                    </a:spcAft>
                  </a:pPr>
                  <a:r>
                    <a:rPr lang="en-US" sz="1223" kern="0" dirty="0">
                      <a:gradFill>
                        <a:gsLst>
                          <a:gs pos="0">
                            <a:srgbClr val="FFFFFF"/>
                          </a:gs>
                          <a:gs pos="100000">
                            <a:srgbClr val="FFFFFF"/>
                          </a:gs>
                        </a:gsLst>
                        <a:lin ang="5400000" scaled="0"/>
                      </a:gradFill>
                      <a:latin typeface="Segoe UI Semibold"/>
                    </a:rPr>
                    <a:t>Active </a:t>
                  </a:r>
                </a:p>
                <a:p>
                  <a:pPr defTabSz="950664" fontAlgn="base">
                    <a:lnSpc>
                      <a:spcPct val="80000"/>
                    </a:lnSpc>
                    <a:spcBef>
                      <a:spcPct val="0"/>
                    </a:spcBef>
                    <a:spcAft>
                      <a:spcPct val="0"/>
                    </a:spcAft>
                  </a:pPr>
                  <a:r>
                    <a:rPr lang="en-US" sz="1223" kern="0" dirty="0">
                      <a:gradFill>
                        <a:gsLst>
                          <a:gs pos="0">
                            <a:srgbClr val="FFFFFF"/>
                          </a:gs>
                          <a:gs pos="100000">
                            <a:srgbClr val="FFFFFF"/>
                          </a:gs>
                        </a:gsLst>
                        <a:lin ang="5400000" scaled="0"/>
                      </a:gradFill>
                      <a:latin typeface="Segoe UI Semibold"/>
                    </a:rPr>
                    <a:t>Directory</a:t>
                  </a:r>
                </a:p>
              </p:txBody>
            </p:sp>
            <p:sp>
              <p:nvSpPr>
                <p:cNvPr id="100" name="Rectangle: Rounded Corners 99">
                  <a:extLst>
                    <a:ext uri="{FF2B5EF4-FFF2-40B4-BE49-F238E27FC236}">
                      <a16:creationId xmlns:a16="http://schemas.microsoft.com/office/drawing/2014/main" id="{1AA70752-D679-4354-9DCE-570D270B5AF1}"/>
                    </a:ext>
                  </a:extLst>
                </p:cNvPr>
                <p:cNvSpPr/>
                <p:nvPr/>
              </p:nvSpPr>
              <p:spPr bwMode="auto">
                <a:xfrm>
                  <a:off x="9541038"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6623" tIns="47551" rIns="46623" bIns="47551" numCol="1" spcCol="0" rtlCol="0" fromWordArt="0" anchor="ctr" anchorCtr="0" forceAA="0" compatLnSpc="1">
                  <a:prstTxWarp prst="textNoShape">
                    <a:avLst/>
                  </a:prstTxWarp>
                  <a:noAutofit/>
                </a:bodyPr>
                <a:lstStyle/>
                <a:p>
                  <a:pPr defTabSz="950664" fontAlgn="base">
                    <a:lnSpc>
                      <a:spcPct val="80000"/>
                    </a:lnSpc>
                    <a:spcBef>
                      <a:spcPct val="0"/>
                    </a:spcBef>
                    <a:spcAft>
                      <a:spcPct val="0"/>
                    </a:spcAft>
                  </a:pPr>
                  <a:r>
                    <a:rPr lang="en-US" sz="1223" kern="0" dirty="0">
                      <a:gradFill>
                        <a:gsLst>
                          <a:gs pos="0">
                            <a:srgbClr val="FFFFFF"/>
                          </a:gs>
                          <a:gs pos="100000">
                            <a:srgbClr val="FFFFFF"/>
                          </a:gs>
                        </a:gsLst>
                        <a:lin ang="5400000" scaled="0"/>
                      </a:gradFill>
                      <a:latin typeface="Segoe UI Semibold"/>
                    </a:rPr>
                    <a:t>User Profile</a:t>
                  </a:r>
                </a:p>
                <a:p>
                  <a:pPr defTabSz="950664" fontAlgn="base">
                    <a:lnSpc>
                      <a:spcPct val="80000"/>
                    </a:lnSpc>
                    <a:spcBef>
                      <a:spcPct val="0"/>
                    </a:spcBef>
                    <a:spcAft>
                      <a:spcPct val="0"/>
                    </a:spcAft>
                  </a:pPr>
                  <a:r>
                    <a:rPr lang="en-US" sz="1223" kern="0" dirty="0">
                      <a:gradFill>
                        <a:gsLst>
                          <a:gs pos="0">
                            <a:srgbClr val="FFFFFF"/>
                          </a:gs>
                          <a:gs pos="100000">
                            <a:srgbClr val="FFFFFF"/>
                          </a:gs>
                        </a:gsLst>
                        <a:lin ang="5400000" scaled="0"/>
                      </a:gradFill>
                      <a:latin typeface="Segoe UI Semibold"/>
                    </a:rPr>
                    <a:t>File Server</a:t>
                  </a:r>
                </a:p>
              </p:txBody>
            </p:sp>
          </p:grpSp>
        </p:grpSp>
        <p:grpSp>
          <p:nvGrpSpPr>
            <p:cNvPr id="90" name="Group 89">
              <a:extLst>
                <a:ext uri="{FF2B5EF4-FFF2-40B4-BE49-F238E27FC236}">
                  <a16:creationId xmlns:a16="http://schemas.microsoft.com/office/drawing/2014/main" id="{5CCE4522-5D77-444B-B444-F1ED1BA2BB8E}"/>
                </a:ext>
              </a:extLst>
            </p:cNvPr>
            <p:cNvGrpSpPr/>
            <p:nvPr/>
          </p:nvGrpSpPr>
          <p:grpSpPr>
            <a:xfrm>
              <a:off x="8883843" y="5370593"/>
              <a:ext cx="378819" cy="378819"/>
              <a:chOff x="5564119" y="2081144"/>
              <a:chExt cx="501718" cy="501718"/>
            </a:xfrm>
          </p:grpSpPr>
          <p:sp>
            <p:nvSpPr>
              <p:cNvPr id="94" name="Diamond 93">
                <a:extLst>
                  <a:ext uri="{FF2B5EF4-FFF2-40B4-BE49-F238E27FC236}">
                    <a16:creationId xmlns:a16="http://schemas.microsoft.com/office/drawing/2014/main" id="{F62EAA37-C3C4-45A6-87BB-E6B9137FF2FA}"/>
                  </a:ext>
                </a:extLst>
              </p:cNvPr>
              <p:cNvSpPr/>
              <p:nvPr/>
            </p:nvSpPr>
            <p:spPr bwMode="auto">
              <a:xfrm>
                <a:off x="5614884" y="2160973"/>
                <a:ext cx="418054" cy="395723"/>
              </a:xfrm>
              <a:prstGeom prst="diamond">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2" rIns="182802" bIns="146242"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95" name="Graphic 94">
                <a:extLst>
                  <a:ext uri="{FF2B5EF4-FFF2-40B4-BE49-F238E27FC236}">
                    <a16:creationId xmlns:a16="http://schemas.microsoft.com/office/drawing/2014/main" id="{9BA0EC81-1B0C-4257-9CA4-FF59CBCC41D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564119" y="2081144"/>
                <a:ext cx="501718" cy="501718"/>
              </a:xfrm>
              <a:prstGeom prst="rect">
                <a:avLst/>
              </a:prstGeom>
            </p:spPr>
          </p:pic>
        </p:grpSp>
        <p:grpSp>
          <p:nvGrpSpPr>
            <p:cNvPr id="91" name="Group 90">
              <a:extLst>
                <a:ext uri="{FF2B5EF4-FFF2-40B4-BE49-F238E27FC236}">
                  <a16:creationId xmlns:a16="http://schemas.microsoft.com/office/drawing/2014/main" id="{B6A71018-C20F-4115-9D5D-980BA7A64C64}"/>
                </a:ext>
              </a:extLst>
            </p:cNvPr>
            <p:cNvGrpSpPr/>
            <p:nvPr/>
          </p:nvGrpSpPr>
          <p:grpSpPr>
            <a:xfrm>
              <a:off x="10569241" y="5402721"/>
              <a:ext cx="396950" cy="355079"/>
              <a:chOff x="10633596" y="3514287"/>
              <a:chExt cx="396950" cy="355079"/>
            </a:xfrm>
          </p:grpSpPr>
          <p:sp>
            <p:nvSpPr>
              <p:cNvPr id="92" name="Hexagon 91">
                <a:extLst>
                  <a:ext uri="{FF2B5EF4-FFF2-40B4-BE49-F238E27FC236}">
                    <a16:creationId xmlns:a16="http://schemas.microsoft.com/office/drawing/2014/main" id="{EACB1CBD-1C30-454B-807B-2084771FC29E}"/>
                  </a:ext>
                </a:extLst>
              </p:cNvPr>
              <p:cNvSpPr/>
              <p:nvPr/>
            </p:nvSpPr>
            <p:spPr>
              <a:xfrm>
                <a:off x="10633596" y="3514287"/>
                <a:ext cx="396950" cy="355079"/>
              </a:xfrm>
              <a:prstGeom prst="hexagon">
                <a:avLst>
                  <a:gd name="adj" fmla="val 30307"/>
                  <a:gd name="vf" fmla="val 11547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05">
                  <a:defRPr/>
                </a:pPr>
                <a:endParaRPr lang="en-US" sz="13792">
                  <a:solidFill>
                    <a:srgbClr val="FFFFFF"/>
                  </a:solidFill>
                  <a:latin typeface="Segoe UI"/>
                </a:endParaRPr>
              </a:p>
            </p:txBody>
          </p:sp>
          <p:pic>
            <p:nvPicPr>
              <p:cNvPr id="93" name="Picture 92">
                <a:extLst>
                  <a:ext uri="{FF2B5EF4-FFF2-40B4-BE49-F238E27FC236}">
                    <a16:creationId xmlns:a16="http://schemas.microsoft.com/office/drawing/2014/main" id="{346C69B8-294A-49C5-A6C7-40664DD9B2BC}"/>
                  </a:ext>
                </a:extLst>
              </p:cNvPr>
              <p:cNvPicPr>
                <a:picLocks noChangeAspect="1"/>
              </p:cNvPicPr>
              <p:nvPr/>
            </p:nvPicPr>
            <p:blipFill>
              <a:blip r:embed="rId9" cstate="print">
                <a:clrChange>
                  <a:clrFrom>
                    <a:srgbClr val="000000"/>
                  </a:clrFrom>
                  <a:clrTo>
                    <a:srgbClr val="000000">
                      <a:alpha val="0"/>
                    </a:srgbClr>
                  </a:clrTo>
                </a:clrChange>
                <a:biLevel thresh="25000"/>
                <a:extLst>
                  <a:ext uri="{28A0092B-C50C-407E-A947-70E740481C1C}">
                    <a14:useLocalDpi xmlns:a14="http://schemas.microsoft.com/office/drawing/2010/main"/>
                  </a:ext>
                </a:extLst>
              </a:blip>
              <a:stretch>
                <a:fillRect/>
              </a:stretch>
            </p:blipFill>
            <p:spPr>
              <a:xfrm>
                <a:off x="10734260" y="3588834"/>
                <a:ext cx="195622" cy="205984"/>
              </a:xfrm>
              <a:prstGeom prst="rect">
                <a:avLst/>
              </a:prstGeom>
            </p:spPr>
          </p:pic>
        </p:grpSp>
      </p:grpSp>
      <p:grpSp>
        <p:nvGrpSpPr>
          <p:cNvPr id="105" name="Group 104">
            <a:extLst>
              <a:ext uri="{FF2B5EF4-FFF2-40B4-BE49-F238E27FC236}">
                <a16:creationId xmlns:a16="http://schemas.microsoft.com/office/drawing/2014/main" id="{42973FF6-7DBB-4885-ABF6-42CED76FA597}"/>
              </a:ext>
            </a:extLst>
          </p:cNvPr>
          <p:cNvGrpSpPr/>
          <p:nvPr/>
        </p:nvGrpSpPr>
        <p:grpSpPr>
          <a:xfrm>
            <a:off x="3432834" y="4684782"/>
            <a:ext cx="3232490" cy="1420571"/>
            <a:chOff x="4392615" y="378824"/>
            <a:chExt cx="3169845" cy="1393041"/>
          </a:xfrm>
        </p:grpSpPr>
        <p:sp>
          <p:nvSpPr>
            <p:cNvPr id="106" name="Rectangle: Rounded Corners 105">
              <a:extLst>
                <a:ext uri="{FF2B5EF4-FFF2-40B4-BE49-F238E27FC236}">
                  <a16:creationId xmlns:a16="http://schemas.microsoft.com/office/drawing/2014/main" id="{B23ABED4-C39E-4C99-BE3F-B77CAEBE4687}"/>
                </a:ext>
              </a:extLst>
            </p:cNvPr>
            <p:cNvSpPr/>
            <p:nvPr/>
          </p:nvSpPr>
          <p:spPr bwMode="auto">
            <a:xfrm>
              <a:off x="4392615" y="1273097"/>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6623" tIns="47551" rIns="46623" bIns="47551" numCol="1" spcCol="0" rtlCol="0" fromWordArt="0" anchor="ctr" anchorCtr="0" forceAA="0" compatLnSpc="1">
              <a:prstTxWarp prst="textNoShape">
                <a:avLst/>
              </a:prstTxWarp>
              <a:noAutofit/>
            </a:bodyPr>
            <a:lstStyle/>
            <a:p>
              <a:pPr defTabSz="950664" fontAlgn="base">
                <a:lnSpc>
                  <a:spcPct val="80000"/>
                </a:lnSpc>
                <a:spcBef>
                  <a:spcPct val="0"/>
                </a:spcBef>
                <a:spcAft>
                  <a:spcPct val="0"/>
                </a:spcAft>
              </a:pPr>
              <a:r>
                <a:rPr lang="en-US" sz="1223" kern="0" dirty="0">
                  <a:gradFill>
                    <a:gsLst>
                      <a:gs pos="0">
                        <a:srgbClr val="FFFFFF"/>
                      </a:gs>
                      <a:gs pos="100000">
                        <a:srgbClr val="FFFFFF"/>
                      </a:gs>
                    </a:gsLst>
                    <a:lin ang="5400000" scaled="0"/>
                  </a:gradFill>
                  <a:latin typeface="Segoe UI Semibold"/>
                </a:rPr>
                <a:t>Rest API</a:t>
              </a:r>
            </a:p>
          </p:txBody>
        </p:sp>
        <p:sp>
          <p:nvSpPr>
            <p:cNvPr id="107" name="cloud_2" title="Icon of a cloud made of two arrows pointing towards eachother">
              <a:extLst>
                <a:ext uri="{FF2B5EF4-FFF2-40B4-BE49-F238E27FC236}">
                  <a16:creationId xmlns:a16="http://schemas.microsoft.com/office/drawing/2014/main" id="{2817D559-F10C-4B23-967B-3D1C27CA0550}"/>
                </a:ext>
              </a:extLst>
            </p:cNvPr>
            <p:cNvSpPr>
              <a:spLocks noChangeAspect="1" noEditPoints="1"/>
            </p:cNvSpPr>
            <p:nvPr/>
          </p:nvSpPr>
          <p:spPr bwMode="auto">
            <a:xfrm>
              <a:off x="7214580" y="378824"/>
              <a:ext cx="347880" cy="200753"/>
            </a:xfrm>
            <a:custGeom>
              <a:avLst/>
              <a:gdLst>
                <a:gd name="T0" fmla="*/ 138 w 349"/>
                <a:gd name="T1" fmla="*/ 181 h 200"/>
                <a:gd name="T2" fmla="*/ 49 w 349"/>
                <a:gd name="T3" fmla="*/ 181 h 200"/>
                <a:gd name="T4" fmla="*/ 0 w 349"/>
                <a:gd name="T5" fmla="*/ 132 h 200"/>
                <a:gd name="T6" fmla="*/ 49 w 349"/>
                <a:gd name="T7" fmla="*/ 84 h 200"/>
                <a:gd name="T8" fmla="*/ 59 w 349"/>
                <a:gd name="T9" fmla="*/ 85 h 200"/>
                <a:gd name="T10" fmla="*/ 148 w 349"/>
                <a:gd name="T11" fmla="*/ 0 h 200"/>
                <a:gd name="T12" fmla="*/ 234 w 349"/>
                <a:gd name="T13" fmla="*/ 68 h 200"/>
                <a:gd name="T14" fmla="*/ 282 w 349"/>
                <a:gd name="T15" fmla="*/ 47 h 200"/>
                <a:gd name="T16" fmla="*/ 349 w 349"/>
                <a:gd name="T17" fmla="*/ 114 h 200"/>
                <a:gd name="T18" fmla="*/ 282 w 349"/>
                <a:gd name="T19" fmla="*/ 180 h 200"/>
                <a:gd name="T20" fmla="*/ 282 w 349"/>
                <a:gd name="T21" fmla="*/ 180 h 200"/>
                <a:gd name="T22" fmla="*/ 206 w 349"/>
                <a:gd name="T23" fmla="*/ 180 h 200"/>
                <a:gd name="T24" fmla="*/ 119 w 349"/>
                <a:gd name="T25" fmla="*/ 200 h 200"/>
                <a:gd name="T26" fmla="*/ 138 w 349"/>
                <a:gd name="T27" fmla="*/ 181 h 200"/>
                <a:gd name="T28" fmla="*/ 119 w 349"/>
                <a:gd name="T29" fmla="*/ 161 h 200"/>
                <a:gd name="T30" fmla="*/ 225 w 349"/>
                <a:gd name="T31" fmla="*/ 161 h 200"/>
                <a:gd name="T32" fmla="*/ 206 w 349"/>
                <a:gd name="T33" fmla="*/ 180 h 200"/>
                <a:gd name="T34" fmla="*/ 225 w 349"/>
                <a:gd name="T35"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9" h="200">
                  <a:moveTo>
                    <a:pt x="138" y="181"/>
                  </a:moveTo>
                  <a:cubicBezTo>
                    <a:pt x="49" y="181"/>
                    <a:pt x="49" y="181"/>
                    <a:pt x="49" y="181"/>
                  </a:cubicBezTo>
                  <a:cubicBezTo>
                    <a:pt x="22" y="181"/>
                    <a:pt x="0" y="159"/>
                    <a:pt x="0" y="132"/>
                  </a:cubicBezTo>
                  <a:cubicBezTo>
                    <a:pt x="0" y="105"/>
                    <a:pt x="22" y="84"/>
                    <a:pt x="49" y="84"/>
                  </a:cubicBezTo>
                  <a:cubicBezTo>
                    <a:pt x="52" y="84"/>
                    <a:pt x="56" y="84"/>
                    <a:pt x="59" y="85"/>
                  </a:cubicBezTo>
                  <a:cubicBezTo>
                    <a:pt x="61" y="38"/>
                    <a:pt x="100" y="0"/>
                    <a:pt x="148" y="0"/>
                  </a:cubicBezTo>
                  <a:cubicBezTo>
                    <a:pt x="189" y="0"/>
                    <a:pt x="224" y="29"/>
                    <a:pt x="234" y="68"/>
                  </a:cubicBezTo>
                  <a:cubicBezTo>
                    <a:pt x="246" y="55"/>
                    <a:pt x="263" y="47"/>
                    <a:pt x="282" y="47"/>
                  </a:cubicBezTo>
                  <a:cubicBezTo>
                    <a:pt x="319" y="47"/>
                    <a:pt x="349" y="77"/>
                    <a:pt x="349" y="114"/>
                  </a:cubicBezTo>
                  <a:cubicBezTo>
                    <a:pt x="349" y="151"/>
                    <a:pt x="319" y="180"/>
                    <a:pt x="282" y="180"/>
                  </a:cubicBezTo>
                  <a:cubicBezTo>
                    <a:pt x="282" y="180"/>
                    <a:pt x="282" y="180"/>
                    <a:pt x="282" y="180"/>
                  </a:cubicBezTo>
                  <a:cubicBezTo>
                    <a:pt x="206" y="180"/>
                    <a:pt x="206" y="180"/>
                    <a:pt x="206" y="180"/>
                  </a:cubicBezTo>
                  <a:moveTo>
                    <a:pt x="119" y="200"/>
                  </a:moveTo>
                  <a:cubicBezTo>
                    <a:pt x="138" y="181"/>
                    <a:pt x="138" y="181"/>
                    <a:pt x="138" y="181"/>
                  </a:cubicBezTo>
                  <a:cubicBezTo>
                    <a:pt x="119" y="161"/>
                    <a:pt x="119" y="161"/>
                    <a:pt x="119" y="161"/>
                  </a:cubicBezTo>
                  <a:moveTo>
                    <a:pt x="225" y="161"/>
                  </a:moveTo>
                  <a:cubicBezTo>
                    <a:pt x="206" y="180"/>
                    <a:pt x="206" y="180"/>
                    <a:pt x="206" y="180"/>
                  </a:cubicBezTo>
                  <a:cubicBezTo>
                    <a:pt x="225" y="200"/>
                    <a:pt x="225" y="200"/>
                    <a:pt x="225" y="200"/>
                  </a:cubicBezTo>
                </a:path>
              </a:pathLst>
            </a:custGeom>
            <a:noFill/>
            <a:ln w="15875" cap="sq">
              <a:solidFill>
                <a:schemeClr val="bg1"/>
              </a:solidFill>
              <a:prstDash val="solid"/>
              <a:miter lim="800000"/>
              <a:headEnd/>
              <a:tailEnd/>
            </a:ln>
          </p:spPr>
          <p:txBody>
            <a:bodyPr vert="horz" wrap="square" lIns="91390" tIns="45696" rIns="91390" bIns="45696" numCol="1" anchor="t" anchorCtr="0" compatLnSpc="1">
              <a:prstTxWarp prst="textNoShape">
                <a:avLst/>
              </a:prstTxWarp>
            </a:bodyPr>
            <a:lstStyle/>
            <a:p>
              <a:pPr algn="ctr" defTabSz="913861" fontAlgn="base">
                <a:defRPr/>
              </a:pPr>
              <a:endParaRPr lang="en-US" sz="1699" dirty="0">
                <a:gradFill>
                  <a:gsLst>
                    <a:gs pos="0">
                      <a:srgbClr val="505050"/>
                    </a:gs>
                    <a:gs pos="100000">
                      <a:srgbClr val="505050"/>
                    </a:gs>
                  </a:gsLst>
                </a:gradFill>
                <a:latin typeface="Segoe UI"/>
              </a:endParaRPr>
            </a:p>
          </p:txBody>
        </p:sp>
      </p:grpSp>
      <p:grpSp>
        <p:nvGrpSpPr>
          <p:cNvPr id="76" name="Group 75">
            <a:extLst>
              <a:ext uri="{FF2B5EF4-FFF2-40B4-BE49-F238E27FC236}">
                <a16:creationId xmlns:a16="http://schemas.microsoft.com/office/drawing/2014/main" id="{2B663E1D-58F1-4D86-A1AD-3E3C180426BE}"/>
              </a:ext>
            </a:extLst>
          </p:cNvPr>
          <p:cNvGrpSpPr/>
          <p:nvPr/>
        </p:nvGrpSpPr>
        <p:grpSpPr>
          <a:xfrm>
            <a:off x="6654439" y="4553509"/>
            <a:ext cx="1493211" cy="561501"/>
            <a:chOff x="6523764" y="4464786"/>
            <a:chExt cx="1464273" cy="550619"/>
          </a:xfrm>
        </p:grpSpPr>
        <p:cxnSp>
          <p:nvCxnSpPr>
            <p:cNvPr id="77" name="Straight Arrow Connector 76">
              <a:extLst>
                <a:ext uri="{FF2B5EF4-FFF2-40B4-BE49-F238E27FC236}">
                  <a16:creationId xmlns:a16="http://schemas.microsoft.com/office/drawing/2014/main" id="{BBFFFA96-A611-43D9-BE8B-3A99ABF0FA22}"/>
                </a:ext>
              </a:extLst>
            </p:cNvPr>
            <p:cNvCxnSpPr>
              <a:cxnSpLocks/>
            </p:cNvCxnSpPr>
            <p:nvPr/>
          </p:nvCxnSpPr>
          <p:spPr>
            <a:xfrm flipH="1">
              <a:off x="6523764" y="4464786"/>
              <a:ext cx="1464273" cy="550619"/>
            </a:xfrm>
            <a:prstGeom prst="straightConnector1">
              <a:avLst/>
            </a:prstGeom>
            <a:ln w="38100">
              <a:solidFill>
                <a:schemeClr val="accent2"/>
              </a:solidFill>
              <a:headEnd type="none"/>
              <a:tailEnd type="arrow" w="sm" len="sm"/>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78" name="Oval 77">
              <a:extLst>
                <a:ext uri="{FF2B5EF4-FFF2-40B4-BE49-F238E27FC236}">
                  <a16:creationId xmlns:a16="http://schemas.microsoft.com/office/drawing/2014/main" id="{3EBF7E49-3787-415A-9E88-0998FDF1823D}"/>
                </a:ext>
              </a:extLst>
            </p:cNvPr>
            <p:cNvSpPr/>
            <p:nvPr/>
          </p:nvSpPr>
          <p:spPr bwMode="auto">
            <a:xfrm>
              <a:off x="7156397" y="4512528"/>
              <a:ext cx="627873" cy="270236"/>
            </a:xfrm>
            <a:prstGeom prst="ellipse">
              <a:avLst/>
            </a:prstGeom>
            <a:solidFill>
              <a:schemeClr val="accent2"/>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0" tIns="9325" rIns="0" bIns="0" numCol="1" spcCol="0" rtlCol="0" fromWordArt="0" anchor="t" anchorCtr="0" forceAA="0" compatLnSpc="1">
              <a:prstTxWarp prst="textNoShape">
                <a:avLst/>
              </a:prstTxWarp>
              <a:noAutofit/>
            </a:bodyPr>
            <a:lstStyle/>
            <a:p>
              <a:pPr algn="ctr" defTabSz="950664" fontAlgn="base">
                <a:spcBef>
                  <a:spcPct val="0"/>
                </a:spcBef>
                <a:spcAft>
                  <a:spcPct val="0"/>
                </a:spcAft>
              </a:pPr>
              <a:r>
                <a:rPr lang="en-US" sz="1070" dirty="0">
                  <a:solidFill>
                    <a:srgbClr val="FFFFFF"/>
                  </a:solidFill>
                  <a:latin typeface="Segoe Pro Semibold" panose="020B0702040504020203" pitchFamily="34" charset="0"/>
                  <a:cs typeface="Segoe UI Light"/>
                </a:rPr>
                <a:t>Broker</a:t>
              </a:r>
            </a:p>
          </p:txBody>
        </p:sp>
      </p:grpSp>
      <p:grpSp>
        <p:nvGrpSpPr>
          <p:cNvPr id="79" name="Group 78">
            <a:extLst>
              <a:ext uri="{FF2B5EF4-FFF2-40B4-BE49-F238E27FC236}">
                <a16:creationId xmlns:a16="http://schemas.microsoft.com/office/drawing/2014/main" id="{E4032526-427D-471B-86C8-0EB4EADC7AE0}"/>
              </a:ext>
            </a:extLst>
          </p:cNvPr>
          <p:cNvGrpSpPr/>
          <p:nvPr/>
        </p:nvGrpSpPr>
        <p:grpSpPr>
          <a:xfrm>
            <a:off x="4887214" y="4127394"/>
            <a:ext cx="3092611" cy="1001293"/>
            <a:chOff x="4790789" y="4046929"/>
            <a:chExt cx="3032676" cy="981888"/>
          </a:xfrm>
        </p:grpSpPr>
        <p:cxnSp>
          <p:nvCxnSpPr>
            <p:cNvPr id="80" name="Straight Arrow Connector 79">
              <a:extLst>
                <a:ext uri="{FF2B5EF4-FFF2-40B4-BE49-F238E27FC236}">
                  <a16:creationId xmlns:a16="http://schemas.microsoft.com/office/drawing/2014/main" id="{9C2F8AC3-550C-4FC8-97F0-9C77FCB3F624}"/>
                </a:ext>
              </a:extLst>
            </p:cNvPr>
            <p:cNvCxnSpPr>
              <a:cxnSpLocks/>
              <a:endCxn id="68" idx="11"/>
            </p:cNvCxnSpPr>
            <p:nvPr/>
          </p:nvCxnSpPr>
          <p:spPr>
            <a:xfrm flipH="1">
              <a:off x="4790789" y="4046929"/>
              <a:ext cx="3032676" cy="981888"/>
            </a:xfrm>
            <a:prstGeom prst="straightConnector1">
              <a:avLst/>
            </a:prstGeom>
            <a:ln w="38100">
              <a:solidFill>
                <a:schemeClr val="accent2"/>
              </a:solidFill>
              <a:headEnd type="none"/>
              <a:tailEnd type="arrow" w="sm" len="sm"/>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81" name="Oval 80">
              <a:extLst>
                <a:ext uri="{FF2B5EF4-FFF2-40B4-BE49-F238E27FC236}">
                  <a16:creationId xmlns:a16="http://schemas.microsoft.com/office/drawing/2014/main" id="{7A6A8233-40D1-496B-84A0-615B9875D935}"/>
                </a:ext>
              </a:extLst>
            </p:cNvPr>
            <p:cNvSpPr/>
            <p:nvPr/>
          </p:nvSpPr>
          <p:spPr bwMode="auto">
            <a:xfrm>
              <a:off x="6808201" y="4048241"/>
              <a:ext cx="859073" cy="299366"/>
            </a:xfrm>
            <a:prstGeom prst="ellipse">
              <a:avLst/>
            </a:prstGeom>
            <a:solidFill>
              <a:schemeClr val="accent2"/>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0" tIns="9325" rIns="0" bIns="0" numCol="1" spcCol="0" rtlCol="0" fromWordArt="0" anchor="t" anchorCtr="0" forceAA="0" compatLnSpc="1">
              <a:prstTxWarp prst="textNoShape">
                <a:avLst/>
              </a:prstTxWarp>
              <a:noAutofit/>
            </a:bodyPr>
            <a:lstStyle/>
            <a:p>
              <a:pPr algn="ctr" defTabSz="950664" fontAlgn="base">
                <a:spcBef>
                  <a:spcPct val="0"/>
                </a:spcBef>
                <a:spcAft>
                  <a:spcPct val="0"/>
                </a:spcAft>
              </a:pPr>
              <a:r>
                <a:rPr lang="en-US" sz="1070" dirty="0">
                  <a:solidFill>
                    <a:srgbClr val="FFFFFF"/>
                  </a:solidFill>
                  <a:latin typeface="Segoe Pro Semibold" panose="020B0702040504020203" pitchFamily="34" charset="0"/>
                  <a:cs typeface="Segoe UI Light"/>
                </a:rPr>
                <a:t>Gateway</a:t>
              </a:r>
            </a:p>
          </p:txBody>
        </p:sp>
      </p:grpSp>
    </p:spTree>
    <p:extLst>
      <p:ext uri="{BB962C8B-B14F-4D97-AF65-F5344CB8AC3E}">
        <p14:creationId xmlns:p14="http://schemas.microsoft.com/office/powerpoint/2010/main" val="33291526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 presetClass="entr" presetSubtype="0" fill="hold" nodeType="withEffect">
                                  <p:stCondLst>
                                    <p:cond delay="0"/>
                                  </p:stCondLst>
                                  <p:childTnLst>
                                    <p:set>
                                      <p:cBhvr>
                                        <p:cTn id="9" dur="1" fill="hold">
                                          <p:stCondLst>
                                            <p:cond delay="0"/>
                                          </p:stCondLst>
                                        </p:cTn>
                                        <p:tgtEl>
                                          <p:spTgt spid="76"/>
                                        </p:tgtEl>
                                        <p:attrNameLst>
                                          <p:attrName>style.visibility</p:attrName>
                                        </p:attrNameLst>
                                      </p:cBhvr>
                                      <p:to>
                                        <p:strVal val="visible"/>
                                      </p:to>
                                    </p:set>
                                  </p:childTnLst>
                                </p:cTn>
                              </p:par>
                              <p:par>
                                <p:cTn id="10" presetID="1" presetClass="entr" presetSubtype="0" fill="hold" nodeType="withEffect">
                                  <p:stCondLst>
                                    <p:cond delay="0"/>
                                  </p:stCondLst>
                                  <p:childTnLst>
                                    <p:set>
                                      <p:cBhvr>
                                        <p:cTn id="11" dur="1" fill="hold">
                                          <p:stCondLst>
                                            <p:cond delay="0"/>
                                          </p:stCondLst>
                                        </p:cTn>
                                        <p:tgtEl>
                                          <p:spTgt spid="79"/>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4">
                                            <p:txEl>
                                              <p:pRg st="1" end="1"/>
                                            </p:txEl>
                                          </p:spTgt>
                                        </p:tgtEl>
                                        <p:attrNameLst>
                                          <p:attrName>style.visibility</p:attrName>
                                        </p:attrNameLst>
                                      </p:cBhvr>
                                      <p:to>
                                        <p:strVal val="visible"/>
                                      </p:to>
                                    </p:set>
                                    <p:animEffect transition="in" filter="fade">
                                      <p:cBhvr>
                                        <p:cTn id="16" dur="500"/>
                                        <p:tgtEl>
                                          <p:spTgt spid="4">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4">
                                            <p:txEl>
                                              <p:pRg st="2" end="2"/>
                                            </p:txEl>
                                          </p:spTgt>
                                        </p:tgtEl>
                                        <p:attrNameLst>
                                          <p:attrName>style.visibility</p:attrName>
                                        </p:attrNameLst>
                                      </p:cBhvr>
                                      <p:to>
                                        <p:strVal val="visible"/>
                                      </p:to>
                                    </p:set>
                                    <p:animEffect transition="in" filter="fade">
                                      <p:cBhvr>
                                        <p:cTn id="21" dur="500"/>
                                        <p:tgtEl>
                                          <p:spTgt spid="4">
                                            <p:txEl>
                                              <p:pRg st="2" end="2"/>
                                            </p:txEl>
                                          </p:spTgt>
                                        </p:tgtEl>
                                      </p:cBhvr>
                                    </p:animEffect>
                                  </p:childTnLst>
                                </p:cTn>
                              </p:par>
                              <p:par>
                                <p:cTn id="22" presetID="1" presetClass="entr" presetSubtype="0" fill="hold" nodeType="withEffect">
                                  <p:stCondLst>
                                    <p:cond delay="0"/>
                                  </p:stCondLst>
                                  <p:childTnLst>
                                    <p:set>
                                      <p:cBhvr>
                                        <p:cTn id="23" dur="1" fill="hold">
                                          <p:stCondLst>
                                            <p:cond delay="0"/>
                                          </p:stCondLst>
                                        </p:cTn>
                                        <p:tgtEl>
                                          <p:spTgt spid="8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12EEE3-7B5E-44B6-B2B4-64A0A4086EBB}"/>
              </a:ext>
            </a:extLst>
          </p:cNvPr>
          <p:cNvSpPr>
            <a:spLocks noGrp="1"/>
          </p:cNvSpPr>
          <p:nvPr>
            <p:ph type="title"/>
          </p:nvPr>
        </p:nvSpPr>
        <p:spPr/>
        <p:txBody>
          <a:bodyPr/>
          <a:lstStyle/>
          <a:p>
            <a:r>
              <a:rPr lang="en-US" dirty="0"/>
              <a:t>Windows Virtual Desktop – the value in EDU</a:t>
            </a:r>
          </a:p>
        </p:txBody>
      </p:sp>
      <p:sp>
        <p:nvSpPr>
          <p:cNvPr id="4" name="Text Placeholder 2">
            <a:extLst>
              <a:ext uri="{FF2B5EF4-FFF2-40B4-BE49-F238E27FC236}">
                <a16:creationId xmlns:a16="http://schemas.microsoft.com/office/drawing/2014/main" id="{39062BA1-2F24-40A7-97CB-29C2C9124367}"/>
              </a:ext>
            </a:extLst>
          </p:cNvPr>
          <p:cNvSpPr txBox="1">
            <a:spLocks/>
          </p:cNvSpPr>
          <p:nvPr/>
        </p:nvSpPr>
        <p:spPr>
          <a:xfrm>
            <a:off x="6162675" y="1431183"/>
            <a:ext cx="5884701" cy="1292662"/>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Your student can show up with any BYOD system and still get their apps and/or full student desktop</a:t>
            </a:r>
          </a:p>
        </p:txBody>
      </p:sp>
      <p:sp>
        <p:nvSpPr>
          <p:cNvPr id="5" name="Text Placeholder 2">
            <a:extLst>
              <a:ext uri="{FF2B5EF4-FFF2-40B4-BE49-F238E27FC236}">
                <a16:creationId xmlns:a16="http://schemas.microsoft.com/office/drawing/2014/main" id="{0D378B95-9E5D-4803-8B8D-A0023BEC31B6}"/>
              </a:ext>
            </a:extLst>
          </p:cNvPr>
          <p:cNvSpPr txBox="1">
            <a:spLocks/>
          </p:cNvSpPr>
          <p:nvPr/>
        </p:nvSpPr>
        <p:spPr>
          <a:xfrm>
            <a:off x="6169198" y="3269660"/>
            <a:ext cx="5781762" cy="1292662"/>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Your IT staff does</a:t>
            </a:r>
            <a:r>
              <a:rPr kumimoji="0" lang="en-US" sz="2800" b="0" i="0" u="none" strike="noStrike" kern="1200" cap="none" spc="0" normalizeH="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 not </a:t>
            </a:r>
            <a:r>
              <a:rPr kumimoji="0" lang="en-US" sz="2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have to install or configure anything on the Student’s BYOD system</a:t>
            </a:r>
          </a:p>
        </p:txBody>
      </p:sp>
      <p:sp>
        <p:nvSpPr>
          <p:cNvPr id="7" name="Text Placeholder 2">
            <a:extLst>
              <a:ext uri="{FF2B5EF4-FFF2-40B4-BE49-F238E27FC236}">
                <a16:creationId xmlns:a16="http://schemas.microsoft.com/office/drawing/2014/main" id="{3273F91F-5488-4CE1-B31C-8ED43D5E20B1}"/>
              </a:ext>
            </a:extLst>
          </p:cNvPr>
          <p:cNvSpPr txBox="1">
            <a:spLocks/>
          </p:cNvSpPr>
          <p:nvPr/>
        </p:nvSpPr>
        <p:spPr>
          <a:xfrm>
            <a:off x="588263" y="1862071"/>
            <a:ext cx="5511800" cy="1723549"/>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Students can access Labs/VMs/Apps via the Internet from anywhere, any device, any time</a:t>
            </a:r>
          </a:p>
        </p:txBody>
      </p:sp>
      <p:sp>
        <p:nvSpPr>
          <p:cNvPr id="8" name="Text Placeholder 2">
            <a:extLst>
              <a:ext uri="{FF2B5EF4-FFF2-40B4-BE49-F238E27FC236}">
                <a16:creationId xmlns:a16="http://schemas.microsoft.com/office/drawing/2014/main" id="{69AFF0C5-CC20-49D4-A020-B8200F4E6981}"/>
              </a:ext>
            </a:extLst>
          </p:cNvPr>
          <p:cNvSpPr txBox="1">
            <a:spLocks/>
          </p:cNvSpPr>
          <p:nvPr/>
        </p:nvSpPr>
        <p:spPr>
          <a:xfrm>
            <a:off x="6162675" y="5108138"/>
            <a:ext cx="5884701" cy="1292662"/>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Your school can re-use existing hardware and STILL offer cloud-based GPU’s to each student</a:t>
            </a:r>
          </a:p>
        </p:txBody>
      </p:sp>
      <p:sp>
        <p:nvSpPr>
          <p:cNvPr id="9" name="Text Placeholder 2">
            <a:extLst>
              <a:ext uri="{FF2B5EF4-FFF2-40B4-BE49-F238E27FC236}">
                <a16:creationId xmlns:a16="http://schemas.microsoft.com/office/drawing/2014/main" id="{430388EF-6CE2-4B83-9776-3D0C25A780D4}"/>
              </a:ext>
            </a:extLst>
          </p:cNvPr>
          <p:cNvSpPr txBox="1">
            <a:spLocks/>
          </p:cNvSpPr>
          <p:nvPr/>
        </p:nvSpPr>
        <p:spPr>
          <a:xfrm>
            <a:off x="591309" y="4162626"/>
            <a:ext cx="5504691" cy="1292662"/>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Your school can deploy VDI in minutes, not days &amp; leverage existing M365 A3/A5 licensing</a:t>
            </a:r>
          </a:p>
        </p:txBody>
      </p:sp>
    </p:spTree>
    <p:extLst>
      <p:ext uri="{BB962C8B-B14F-4D97-AF65-F5344CB8AC3E}">
        <p14:creationId xmlns:p14="http://schemas.microsoft.com/office/powerpoint/2010/main" val="27386179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7" grpId="0"/>
      <p:bldP spid="8" grpId="0"/>
      <p:bldP spid="9" grpId="0"/>
    </p:bld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IMING" val="|132.6"/>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Pj_Z40EfStClW4iGt_vyQQ"/>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pGmIWpAPS.KaN2SLn_NuuQ"/>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sDK9jIqZxMKTSWTtpTZaIw"/>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5-50203_Microsoft_Ignite_Template">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_v03.potx" id="{5E894424-2207-423C-A364-F5291691CAB1}" vid="{DF080804-2077-43CC-975F-A513A0AE6AD8}"/>
    </a:ext>
  </a:extLst>
</a:theme>
</file>

<file path=ppt/theme/theme10.xml><?xml version="1.0" encoding="utf-8"?>
<a:theme xmlns:a="http://schemas.openxmlformats.org/drawingml/2006/main" name="1_Microsoft 365 PPT Template - 2018">
  <a:themeElements>
    <a:clrScheme name="Microsoft 365">
      <a:dk1>
        <a:srgbClr val="282828"/>
      </a:dk1>
      <a:lt1>
        <a:srgbClr val="FFFFFF"/>
      </a:lt1>
      <a:dk2>
        <a:srgbClr val="282828"/>
      </a:dk2>
      <a:lt2>
        <a:srgbClr val="FFFFFF"/>
      </a:lt2>
      <a:accent1>
        <a:srgbClr val="0078D7"/>
      </a:accent1>
      <a:accent2>
        <a:srgbClr val="002050"/>
      </a:accent2>
      <a:accent3>
        <a:srgbClr val="939393"/>
      </a:accent3>
      <a:accent4>
        <a:srgbClr val="00BCF2"/>
      </a:accent4>
      <a:accent5>
        <a:srgbClr val="6C6E6C"/>
      </a:accent5>
      <a:accent6>
        <a:srgbClr val="2E2F2E"/>
      </a:accent6>
      <a:hlink>
        <a:srgbClr val="0078D7"/>
      </a:hlink>
      <a:folHlink>
        <a:srgbClr val="0078D7"/>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3" id="{73EB1BD4-8DD0-42C8-81CF-E8FE58869E13}" vid="{7127501C-7AE5-48D0-B874-F536F38BF7C1}"/>
    </a:ext>
  </a:extLst>
</a:theme>
</file>

<file path=ppt/theme/theme11.xml><?xml version="1.0" encoding="utf-8"?>
<a:theme xmlns:a="http://schemas.openxmlformats.org/drawingml/2006/main" name="1_5-51011_Government_Leaders_Cloud_Forum">
  <a:themeElements>
    <a:clrScheme name="TT Blue on LtGray">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D2D2D2"/>
      </a:accent6>
      <a:hlink>
        <a:srgbClr val="00188F"/>
      </a:hlink>
      <a:folHlink>
        <a:srgbClr val="00188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GovCloudForum_Template_16x9.potx" id="{F20053EC-3F92-4DE8-8888-68F9854B32F4}" vid="{F473CEE3-1451-4243-9B18-6970ACA07E9A}"/>
    </a:ext>
  </a:extLst>
</a:theme>
</file>

<file path=ppt/theme/theme12.xml><?xml version="1.0" encoding="utf-8"?>
<a:theme xmlns:a="http://schemas.openxmlformats.org/drawingml/2006/main" name="2_WHITE TEMPLATE">
  <a:themeElements>
    <a:clrScheme name="BT - Blue - white back, gold">
      <a:dk1>
        <a:srgbClr val="353535"/>
      </a:dk1>
      <a:lt1>
        <a:srgbClr val="FFFFFF"/>
      </a:lt1>
      <a:dk2>
        <a:srgbClr val="0078D7"/>
      </a:dk2>
      <a:lt2>
        <a:srgbClr val="EAEAEA"/>
      </a:lt2>
      <a:accent1>
        <a:srgbClr val="0078D7"/>
      </a:accent1>
      <a:accent2>
        <a:srgbClr val="002050"/>
      </a:accent2>
      <a:accent3>
        <a:srgbClr val="00BCF2"/>
      </a:accent3>
      <a:accent4>
        <a:srgbClr val="FF8C00"/>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RDP Interoperability Template" id="{A764AEFB-53C6-46C6-BAD3-B54CADAE8876}" vid="{906031F9-1FD5-4435-8768-38C8D14EF749}"/>
    </a:ext>
  </a:extLst>
</a:theme>
</file>

<file path=ppt/theme/theme13.xml><?xml version="1.0" encoding="utf-8"?>
<a:theme xmlns:a="http://schemas.openxmlformats.org/drawingml/2006/main" name="MGXFY15 GS Template - white layout">
  <a:themeElements>
    <a:clrScheme name="Custom 7">
      <a:dk1>
        <a:srgbClr val="505050"/>
      </a:dk1>
      <a:lt1>
        <a:srgbClr val="FFFFFF"/>
      </a:lt1>
      <a:dk2>
        <a:srgbClr val="002050"/>
      </a:dk2>
      <a:lt2>
        <a:srgbClr val="D2D2D2"/>
      </a:lt2>
      <a:accent1>
        <a:srgbClr val="0072C6"/>
      </a:accent1>
      <a:accent2>
        <a:srgbClr val="4668C5"/>
      </a:accent2>
      <a:accent3>
        <a:srgbClr val="00188F"/>
      </a:accent3>
      <a:accent4>
        <a:srgbClr val="008272"/>
      </a:accent4>
      <a:accent5>
        <a:srgbClr val="68217A"/>
      </a:accent5>
      <a:accent6>
        <a:srgbClr val="007233"/>
      </a:accent6>
      <a:hlink>
        <a:srgbClr val="008272"/>
      </a:hlink>
      <a:folHlink>
        <a:srgbClr val="00827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3" id="{8DFC0E8C-F612-43D4-B8FC-667019544AE0}" vid="{994DF28D-DE75-4646-8A9A-D8C01370DE62}"/>
    </a:ext>
  </a:extLst>
</a:theme>
</file>

<file path=ppt/theme/theme14.xml><?xml version="1.0" encoding="utf-8"?>
<a:theme xmlns:a="http://schemas.openxmlformats.org/drawingml/2006/main" name="1_5-30660_TR21_BO_CT_Template">
  <a:themeElements>
    <a:clrScheme name="Custom 12">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4DB0FF"/>
      </a:hlink>
      <a:folHlink>
        <a:srgbClr val="7F7F7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1_BO_CT_Template.potx [Read-Only]" id="{75943521-E3C3-4031-9F22-7C26411915FC}" vid="{7540FE32-89F5-4624-B769-BFB809EDCFE3}"/>
    </a:ext>
  </a:extLst>
</a:theme>
</file>

<file path=ppt/theme/theme15.xml><?xml version="1.0" encoding="utf-8"?>
<a:theme xmlns:a="http://schemas.openxmlformats.org/drawingml/2006/main" name="2_5-50033_TR23_BO_CT_Template">
  <a:themeElements>
    <a:clrScheme name="TR23">
      <a:dk1>
        <a:srgbClr val="505050"/>
      </a:dk1>
      <a:lt1>
        <a:srgbClr val="FFFFFF"/>
      </a:lt1>
      <a:dk2>
        <a:srgbClr val="0078D7"/>
      </a:dk2>
      <a:lt2>
        <a:srgbClr val="F8F8F8"/>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3_BO_CT_Template.potx [Read-Only]" id="{1530D5E8-20CA-4CF3-8212-8BA00317751E}" vid="{ACFB5AF2-7E03-452D-A202-569D7361D7E7}"/>
    </a:ext>
  </a:extLst>
</a:theme>
</file>

<file path=ppt/theme/theme1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5-50203_Microsoft_Ignite_Template">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potx" id="{C7000453-3526-4386-9DA2-46B29A4A4A92}" vid="{534B2013-2CEB-4777-BD7E-60DC2D4FD2E8}"/>
    </a:ext>
  </a:extLst>
</a:theme>
</file>

<file path=ppt/theme/theme3.xml><?xml version="1.0" encoding="utf-8"?>
<a:theme xmlns:a="http://schemas.openxmlformats.org/drawingml/2006/main" name="WHITE TEMPLATE">
  <a:themeElements>
    <a:clrScheme name="ST_Illustration_White_Blue">
      <a:dk1>
        <a:srgbClr val="1A1A1A"/>
      </a:dk1>
      <a:lt1>
        <a:srgbClr val="FFFFFF"/>
      </a:lt1>
      <a:dk2>
        <a:srgbClr val="0D0D0D"/>
      </a:dk2>
      <a:lt2>
        <a:srgbClr val="D2D2D2"/>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Illustration_2018_Productivity_005.potx" id="{AA606812-F977-4A00-980C-EC807AB967DA}" vid="{D86BCC24-D797-4BAA-8B11-B4CE606927A1}"/>
    </a:ext>
  </a:extLst>
</a:theme>
</file>

<file path=ppt/theme/theme4.xml><?xml version="1.0" encoding="utf-8"?>
<a:theme xmlns:a="http://schemas.openxmlformats.org/drawingml/2006/main" name="Microsoft 365 PPT Template - 2018">
  <a:themeElements>
    <a:clrScheme name="Microsoft 365">
      <a:dk1>
        <a:srgbClr val="282828"/>
      </a:dk1>
      <a:lt1>
        <a:srgbClr val="FFFFFF"/>
      </a:lt1>
      <a:dk2>
        <a:srgbClr val="282828"/>
      </a:dk2>
      <a:lt2>
        <a:srgbClr val="FFFFFF"/>
      </a:lt2>
      <a:accent1>
        <a:srgbClr val="0078D7"/>
      </a:accent1>
      <a:accent2>
        <a:srgbClr val="002050"/>
      </a:accent2>
      <a:accent3>
        <a:srgbClr val="939393"/>
      </a:accent3>
      <a:accent4>
        <a:srgbClr val="00BCF2"/>
      </a:accent4>
      <a:accent5>
        <a:srgbClr val="6C6E6C"/>
      </a:accent5>
      <a:accent6>
        <a:srgbClr val="2E2F2E"/>
      </a:accent6>
      <a:hlink>
        <a:srgbClr val="0078D7"/>
      </a:hlink>
      <a:folHlink>
        <a:srgbClr val="0078D7"/>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3" id="{73EB1BD4-8DD0-42C8-81CF-E8FE58869E13}" vid="{7127501C-7AE5-48D0-B874-F536F38BF7C1}"/>
    </a:ext>
  </a:extLst>
</a:theme>
</file>

<file path=ppt/theme/theme5.xml><?xml version="1.0" encoding="utf-8"?>
<a:theme xmlns:a="http://schemas.openxmlformats.org/drawingml/2006/main" name="2_5-50203_Microsoft_Ignite_Template">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potx" id="{C7000453-3526-4386-9DA2-46B29A4A4A92}" vid="{534B2013-2CEB-4777-BD7E-60DC2D4FD2E8}"/>
    </a:ext>
  </a:extLst>
</a:theme>
</file>

<file path=ppt/theme/theme6.xml><?xml version="1.0" encoding="utf-8"?>
<a:theme xmlns:a="http://schemas.openxmlformats.org/drawingml/2006/main" name="3_5-50203_Microsoft_Ignite_Template">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_v03" id="{F4E7AC97-C3BC-4DAC-B23A-C0D4DABB7CB5}" vid="{F1FB81AB-2433-4475-9273-C3E09225E34D}"/>
    </a:ext>
  </a:extLst>
</a:theme>
</file>

<file path=ppt/theme/theme7.xml><?xml version="1.0" encoding="utf-8"?>
<a:theme xmlns:a="http://schemas.openxmlformats.org/drawingml/2006/main" name="4_5-50203_Microsoft_Ignite_Template">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potx" id="{C7000453-3526-4386-9DA2-46B29A4A4A92}" vid="{534B2013-2CEB-4777-BD7E-60DC2D4FD2E8}"/>
    </a:ext>
  </a:extLst>
</a:theme>
</file>

<file path=ppt/theme/theme8.xml><?xml version="1.0" encoding="utf-8"?>
<a:theme xmlns:a="http://schemas.openxmlformats.org/drawingml/2006/main" name="1_WHITE TEMPLATE">
  <a:themeElements>
    <a:clrScheme name="2016 - Template BLUE, light back">
      <a:dk1>
        <a:srgbClr val="353535"/>
      </a:dk1>
      <a:lt1>
        <a:srgbClr val="FFFFFF"/>
      </a:lt1>
      <a:dk2>
        <a:srgbClr val="0078D7"/>
      </a:dk2>
      <a:lt2>
        <a:srgbClr val="EAEAEA"/>
      </a:lt2>
      <a:accent1>
        <a:srgbClr val="0078D7"/>
      </a:accent1>
      <a:accent2>
        <a:srgbClr val="002050"/>
      </a:accent2>
      <a:accent3>
        <a:srgbClr val="00BCF2"/>
      </a:accent3>
      <a:accent4>
        <a:srgbClr val="B4009E"/>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01.potx" id="{85FDBBA0-EF23-4239-B210-6D16F248693D}" vid="{CD38365E-7401-4665-AF36-7000951ED6D4}"/>
    </a:ext>
  </a:extLst>
</a:theme>
</file>

<file path=ppt/theme/theme9.xml><?xml version="1.0" encoding="utf-8"?>
<a:theme xmlns:a="http://schemas.openxmlformats.org/drawingml/2006/main" name="5_Microsoft 365 PPT Template - 2018">
  <a:themeElements>
    <a:clrScheme name="Custom 4">
      <a:dk1>
        <a:srgbClr val="282828"/>
      </a:dk1>
      <a:lt1>
        <a:srgbClr val="FFFFFF"/>
      </a:lt1>
      <a:dk2>
        <a:srgbClr val="282828"/>
      </a:dk2>
      <a:lt2>
        <a:srgbClr val="FFFFFF"/>
      </a:lt2>
      <a:accent1>
        <a:srgbClr val="0078D4"/>
      </a:accent1>
      <a:accent2>
        <a:srgbClr val="002050"/>
      </a:accent2>
      <a:accent3>
        <a:srgbClr val="939393"/>
      </a:accent3>
      <a:accent4>
        <a:srgbClr val="00BCF2"/>
      </a:accent4>
      <a:accent5>
        <a:srgbClr val="6C6E6C"/>
      </a:accent5>
      <a:accent6>
        <a:srgbClr val="2E2F2E"/>
      </a:accent6>
      <a:hlink>
        <a:srgbClr val="0078D4"/>
      </a:hlink>
      <a:folHlink>
        <a:srgbClr val="0078D4"/>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365 PPT Template 2018_2" id="{01A7FB2A-7862-441E-89D5-C3EE05893CAC}" vid="{DEC62A46-47F5-4825-899D-4E8B117FF749}"/>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6E8CAF3553339444B77BFF265E1C0432" ma:contentTypeVersion="8" ma:contentTypeDescription="Create a new document." ma:contentTypeScope="" ma:versionID="626ada6fdc2a85547189a7d24eebbf8f">
  <xsd:schema xmlns:xsd="http://www.w3.org/2001/XMLSchema" xmlns:xs="http://www.w3.org/2001/XMLSchema" xmlns:p="http://schemas.microsoft.com/office/2006/metadata/properties" xmlns:ns2="2c809d3d-ac93-40e9-945e-ff524420fbcc" targetNamespace="http://schemas.microsoft.com/office/2006/metadata/properties" ma:root="true" ma:fieldsID="2bc87d15a34a609199946b283e7ff2e5" ns2:_="">
    <xsd:import namespace="2c809d3d-ac93-40e9-945e-ff524420fbcc"/>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AutoTag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c809d3d-ac93-40e9-945e-ff524420fbc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60C6E9EA-4652-4982-8F68-1A2159C7A6B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c809d3d-ac93-40e9-945e-ff524420fbc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A110148-91F4-447D-80FD-CCA244BFFFFC}">
  <ds:schemaRefs>
    <ds:schemaRef ds:uri="http://schemas.microsoft.com/sharepoint/v3/contenttype/forms"/>
  </ds:schemaRefs>
</ds:datastoreItem>
</file>

<file path=customXml/itemProps3.xml><?xml version="1.0" encoding="utf-8"?>
<ds:datastoreItem xmlns:ds="http://schemas.openxmlformats.org/officeDocument/2006/customXml" ds:itemID="{C6E35D12-A30C-4272-9830-54126CF43551}">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Microsoft_Ignite_2018_16x9_Breakout_Template_v03</Template>
  <TotalTime>0</TotalTime>
  <Words>5668</Words>
  <Application>Microsoft Office PowerPoint</Application>
  <PresentationFormat>Widescreen</PresentationFormat>
  <Paragraphs>747</Paragraphs>
  <Slides>61</Slides>
  <Notes>21</Notes>
  <HiddenSlides>14</HiddenSlides>
  <MMClips>2</MMClips>
  <ScaleCrop>false</ScaleCrop>
  <HeadingPairs>
    <vt:vector size="8" baseType="variant">
      <vt:variant>
        <vt:lpstr>Fonts Used</vt:lpstr>
      </vt:variant>
      <vt:variant>
        <vt:i4>15</vt:i4>
      </vt:variant>
      <vt:variant>
        <vt:lpstr>Theme</vt:lpstr>
      </vt:variant>
      <vt:variant>
        <vt:i4>15</vt:i4>
      </vt:variant>
      <vt:variant>
        <vt:lpstr>Embedded OLE Servers</vt:lpstr>
      </vt:variant>
      <vt:variant>
        <vt:i4>2</vt:i4>
      </vt:variant>
      <vt:variant>
        <vt:lpstr>Slide Titles</vt:lpstr>
      </vt:variant>
      <vt:variant>
        <vt:i4>61</vt:i4>
      </vt:variant>
    </vt:vector>
  </HeadingPairs>
  <TitlesOfParts>
    <vt:vector size="93" baseType="lpstr">
      <vt:lpstr>Arial</vt:lpstr>
      <vt:lpstr>Calibri</vt:lpstr>
      <vt:lpstr>Consolas</vt:lpstr>
      <vt:lpstr>Courier New</vt:lpstr>
      <vt:lpstr>Lucida Console</vt:lpstr>
      <vt:lpstr>Segoe Light</vt:lpstr>
      <vt:lpstr>Segoe Pro Light</vt:lpstr>
      <vt:lpstr>Segoe Pro Semibold</vt:lpstr>
      <vt:lpstr>Segoe UI</vt:lpstr>
      <vt:lpstr>Segoe UI </vt:lpstr>
      <vt:lpstr>Segoe UI Body</vt:lpstr>
      <vt:lpstr>Segoe UI Light</vt:lpstr>
      <vt:lpstr>Segoe UI Semibold</vt:lpstr>
      <vt:lpstr>Segoe UI Semilight</vt:lpstr>
      <vt:lpstr>Wingdings</vt:lpstr>
      <vt:lpstr>5-50203_Microsoft_Ignite_Template</vt:lpstr>
      <vt:lpstr>1_5-50203_Microsoft_Ignite_Template</vt:lpstr>
      <vt:lpstr>WHITE TEMPLATE</vt:lpstr>
      <vt:lpstr>Microsoft 365 PPT Template - 2018</vt:lpstr>
      <vt:lpstr>2_5-50203_Microsoft_Ignite_Template</vt:lpstr>
      <vt:lpstr>3_5-50203_Microsoft_Ignite_Template</vt:lpstr>
      <vt:lpstr>4_5-50203_Microsoft_Ignite_Template</vt:lpstr>
      <vt:lpstr>1_WHITE TEMPLATE</vt:lpstr>
      <vt:lpstr>5_Microsoft 365 PPT Template - 2018</vt:lpstr>
      <vt:lpstr>1_Microsoft 365 PPT Template - 2018</vt:lpstr>
      <vt:lpstr>1_5-51011_Government_Leaders_Cloud_Forum</vt:lpstr>
      <vt:lpstr>2_WHITE TEMPLATE</vt:lpstr>
      <vt:lpstr>MGXFY15 GS Template - white layout</vt:lpstr>
      <vt:lpstr>1_5-30660_TR21_BO_CT_Template</vt:lpstr>
      <vt:lpstr>2_5-50033_TR23_BO_CT_Template</vt:lpstr>
      <vt:lpstr>think-cell Slide</vt:lpstr>
      <vt:lpstr>Worksheet</vt:lpstr>
      <vt:lpstr>PowerPoint Presentation</vt:lpstr>
      <vt:lpstr>Agenda / Plan (1)</vt:lpstr>
      <vt:lpstr>Agenda / Plan (2)</vt:lpstr>
      <vt:lpstr>Agenda / Plan (3)</vt:lpstr>
      <vt:lpstr>WVD Constructs</vt:lpstr>
      <vt:lpstr>WVD – Remote Apps &amp; Remote Desktop Concepts</vt:lpstr>
      <vt:lpstr>The Technical Innovations in WVD</vt:lpstr>
      <vt:lpstr>Improved Isolation: WVD Reverse Connect</vt:lpstr>
      <vt:lpstr>Windows Virtual Desktop – the value in EDU</vt:lpstr>
      <vt:lpstr>Windows Virtual Desktop </vt:lpstr>
      <vt:lpstr>What Makes Windows Virtual Desktop (WVD) Unique? Windows 10 is now Multi-User </vt:lpstr>
      <vt:lpstr>Many Solutions Offer A Dedicated VM per User</vt:lpstr>
      <vt:lpstr>WVD Windows 10 Multi-User Lowers Costs, Simplifies Management</vt:lpstr>
      <vt:lpstr>Refactoring Services - Looking back</vt:lpstr>
      <vt:lpstr>Refactoring Services - Looking forward</vt:lpstr>
      <vt:lpstr>PowerPoint Presentation</vt:lpstr>
      <vt:lpstr>How Do Students Use WVD?</vt:lpstr>
      <vt:lpstr>How Do Students Use WVD?</vt:lpstr>
      <vt:lpstr>How Do Students Use WVD?</vt:lpstr>
      <vt:lpstr>How Do Students Use WVD?</vt:lpstr>
      <vt:lpstr>WVD Use Cases In Education </vt:lpstr>
      <vt:lpstr>WVD – EDU is a Natural Fit</vt:lpstr>
      <vt:lpstr>Windows Virtual Desktop EDU Licensing – 2 Scenarios WVD Can Host Both Client and Server OS’s – Licensing Approach is Different for Each</vt:lpstr>
      <vt:lpstr>User Connection Flow</vt:lpstr>
      <vt:lpstr>Improved Isolation: Reverse Connect</vt:lpstr>
      <vt:lpstr>Many Clients are already eligible for WVD  WVD Licensing Requirements</vt:lpstr>
      <vt:lpstr>Scenario 1: Accessing Windows 10 and 7 in WVD Reference: https://azure.microsoft.com/en-us/pricing/details/virtual-desktop </vt:lpstr>
      <vt:lpstr>Scenario 2: Accessing Windows Server RDS and Windows Server RemoteApp in WVD Reference: https://azure.microsoft.com/en-us/pricing/details/virtual-desktop </vt:lpstr>
      <vt:lpstr>EDU Licensing Summary - Overall Approach Summary</vt:lpstr>
      <vt:lpstr>Costs Considerations – What do I spend to use WVD??</vt:lpstr>
      <vt:lpstr>WVD Caveats &amp; Tips</vt:lpstr>
      <vt:lpstr>Resources – Planning &amp; Pre-work</vt:lpstr>
      <vt:lpstr>WVD Bandwidth Recommendations https://docs.microsoft.com/en-us/azure/virtual-desktop/bandwidth-recommendations</vt:lpstr>
      <vt:lpstr>Sample Pricing</vt:lpstr>
      <vt:lpstr>Lab Admin Info</vt:lpstr>
      <vt:lpstr>Some Rules of the Road</vt:lpstr>
      <vt:lpstr>Feedback:</vt:lpstr>
      <vt:lpstr>Tip: Use InPrivate Browsing to avoid login issues</vt:lpstr>
      <vt:lpstr>Now Switch Directories…</vt:lpstr>
      <vt:lpstr>A UPN Can “Exist” in more than one Directory</vt:lpstr>
      <vt:lpstr>Switching to another Directory</vt:lpstr>
      <vt:lpstr>Orientation to the Environment</vt:lpstr>
      <vt:lpstr>Team Layout &amp; Where to Build Things - Network</vt:lpstr>
      <vt:lpstr>Team Layout &amp; Where to Build Things - AD</vt:lpstr>
      <vt:lpstr>LAB WORK: Install PowerShell Modules for both AzureRM and WVD</vt:lpstr>
      <vt:lpstr>Install AzureRM Modules</vt:lpstr>
      <vt:lpstr>The ISE (Show Script Pane/Command Add On Turned On)</vt:lpstr>
      <vt:lpstr>Install Azure ARM Modules (follow me)</vt:lpstr>
      <vt:lpstr>Validating Pre-Reqs</vt:lpstr>
      <vt:lpstr>Major Deployment Milestones</vt:lpstr>
      <vt:lpstr>Prerequisites Check</vt:lpstr>
      <vt:lpstr>WVD Notes from the Field – Must Haves</vt:lpstr>
      <vt:lpstr>WVD Notes from the Field – PoC Success List</vt:lpstr>
      <vt:lpstr>PowerPoint Presentation</vt:lpstr>
      <vt:lpstr>Network requirements and considerations</vt:lpstr>
      <vt:lpstr>PowerPoint Presentation</vt:lpstr>
      <vt:lpstr>PowerPoint Presentation</vt:lpstr>
      <vt:lpstr>Detail: WVD Consent PaaS to Azure AD</vt:lpstr>
      <vt:lpstr>When Consenting…</vt:lpstr>
      <vt:lpstr>What’s the end state of granting WVD Read Access? (1 of 2)</vt:lpstr>
      <vt:lpstr>What’s the end state of granting WVD Read Access? (2 of 2)</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2019-02-09T18:46:07Z</dcterms:created>
  <dcterms:modified xsi:type="dcterms:W3CDTF">2020-06-02T08:07:30Z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rmcbrine@microsoft.com</vt:lpwstr>
  </property>
  <property fmtid="{D5CDD505-2E9C-101B-9397-08002B2CF9AE}" pid="5" name="MSIP_Label_f42aa342-8706-4288-bd11-ebb85995028c_SetDate">
    <vt:lpwstr>2019-05-15T12:52:46.2180739Z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7cd33ad4-f459-47d5-a630-a3514bae960a</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ContentTypeId">
    <vt:lpwstr>0x0101006E8CAF3553339444B77BFF265E1C0432</vt:lpwstr>
  </property>
</Properties>
</file>